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402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5" r:id="rId10"/>
    <p:sldId id="379" r:id="rId11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56" autoAdjust="0"/>
  </p:normalViewPr>
  <p:slideViewPr>
    <p:cSldViewPr snapToGrid="0" snapToObjects="1">
      <p:cViewPr varScale="1">
        <p:scale>
          <a:sx n="71" d="100"/>
          <a:sy n="71" d="100"/>
        </p:scale>
        <p:origin x="11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isco\Documents\Poli\PME3400\Apostilas%20e%20Exerc&#237;cios%20P1\Vibra&#231;&#245;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isco\Documents\Poli\PME3400\Apostilas%20e%20Exerc&#237;cios%20P1\Vibra&#231;&#245;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Resposta à Excitação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820811763170501E-2"/>
          <c:y val="0.13930555555555557"/>
          <c:w val="0.86206051246356641"/>
          <c:h val="0.68732174103237109"/>
        </c:manualLayout>
      </c:layout>
      <c:scatterChart>
        <c:scatterStyle val="lineMarker"/>
        <c:varyColors val="0"/>
        <c:ser>
          <c:idx val="0"/>
          <c:order val="0"/>
          <c:tx>
            <c:strRef>
              <c:f>Fourier!$S$12</c:f>
              <c:strCache>
                <c:ptCount val="1"/>
                <c:pt idx="0">
                  <c:v>X1/(F0/k)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Fourier!$S$13:$S$413</c:f>
              <c:numCache>
                <c:formatCode>General</c:formatCode>
                <c:ptCount val="401"/>
                <c:pt idx="0">
                  <c:v>0.81083618845150651</c:v>
                </c:pt>
                <c:pt idx="1">
                  <c:v>0.81091565802541599</c:v>
                </c:pt>
                <c:pt idx="2">
                  <c:v>0.81115415831082027</c:v>
                </c:pt>
                <c:pt idx="3">
                  <c:v>0.81155196425682075</c:v>
                </c:pt>
                <c:pt idx="4">
                  <c:v>0.81210953497349114</c:v>
                </c:pt>
                <c:pt idx="5">
                  <c:v>0.81282751502888406</c:v>
                </c:pt>
                <c:pt idx="6">
                  <c:v>0.81370673627418333</c:v>
                </c:pt>
                <c:pt idx="7">
                  <c:v>0.81474822020642512</c:v>
                </c:pt>
                <c:pt idx="8">
                  <c:v>0.81595318088105073</c:v>
                </c:pt>
                <c:pt idx="9">
                  <c:v>0.81732302838946269</c:v>
                </c:pt>
                <c:pt idx="10">
                  <c:v>0.81885937291981359</c:v>
                </c:pt>
                <c:pt idx="11">
                  <c:v>0.82056402942244977</c:v>
                </c:pt>
                <c:pt idx="12">
                  <c:v>0.82243902290481108</c:v>
                </c:pt>
                <c:pt idx="13">
                  <c:v>0.82448659438416405</c:v>
                </c:pt>
                <c:pt idx="14">
                  <c:v>0.82670920753037447</c:v>
                </c:pt>
                <c:pt idx="15">
                  <c:v>0.82910955603501613</c:v>
                </c:pt>
                <c:pt idx="16">
                  <c:v>0.83169057174752281</c:v>
                </c:pt>
                <c:pt idx="17">
                  <c:v>0.83445543362385421</c:v>
                </c:pt>
                <c:pt idx="18">
                  <c:v>0.83740757753831219</c:v>
                </c:pt>
                <c:pt idx="19">
                  <c:v>0.8405507070147602</c:v>
                </c:pt>
                <c:pt idx="20">
                  <c:v>0.84388880493962826</c:v>
                </c:pt>
                <c:pt idx="21">
                  <c:v>0.84742614632579094</c:v>
                </c:pt>
                <c:pt idx="22">
                  <c:v>0.8511673122037533</c:v>
                </c:pt>
                <c:pt idx="23">
                  <c:v>0.85511720472465713</c:v>
                </c:pt>
                <c:pt idx="24">
                  <c:v>0.85928106356851142</c:v>
                </c:pt>
                <c:pt idx="25">
                  <c:v>0.86366448376086113</c:v>
                </c:pt>
                <c:pt idx="26">
                  <c:v>0.86827343501195231</c:v>
                </c:pt>
                <c:pt idx="27">
                  <c:v>0.87311428270444735</c:v>
                </c:pt>
                <c:pt idx="28">
                  <c:v>0.87819381066905489</c:v>
                </c:pt>
                <c:pt idx="29">
                  <c:v>0.88351924590221464</c:v>
                </c:pt>
                <c:pt idx="30">
                  <c:v>0.88909828539640445</c:v>
                </c:pt>
                <c:pt idx="31">
                  <c:v>0.89493912527193553</c:v>
                </c:pt>
                <c:pt idx="32">
                  <c:v>0.90105049241950519</c:v>
                </c:pt>
                <c:pt idx="33">
                  <c:v>0.90744167888554961</c:v>
                </c:pt>
                <c:pt idx="34">
                  <c:v>0.91412257925790774</c:v>
                </c:pt>
                <c:pt idx="35">
                  <c:v>0.92110373133780499</c:v>
                </c:pt>
                <c:pt idx="36">
                  <c:v>0.92839636041610707</c:v>
                </c:pt>
                <c:pt idx="37">
                  <c:v>0.93601242750762703</c:v>
                </c:pt>
                <c:pt idx="38">
                  <c:v>0.94396468193751493</c:v>
                </c:pt>
                <c:pt idx="39">
                  <c:v>0.9522667187190218</c:v>
                </c:pt>
                <c:pt idx="40">
                  <c:v>0.96093304121287082</c:v>
                </c:pt>
                <c:pt idx="41">
                  <c:v>0.96997912961587485</c:v>
                </c:pt>
                <c:pt idx="42">
                  <c:v>0.97942151589119653</c:v>
                </c:pt>
                <c:pt idx="43">
                  <c:v>0.9892778658257404</c:v>
                </c:pt>
                <c:pt idx="44">
                  <c:v>0.99956706898278747</c:v>
                </c:pt>
                <c:pt idx="45">
                  <c:v>1.0103093374113936</c:v>
                </c:pt>
                <c:pt idx="46">
                  <c:v>1.021526314079805</c:v>
                </c:pt>
                <c:pt idx="47">
                  <c:v>1.0332411921198712</c:v>
                </c:pt>
                <c:pt idx="48">
                  <c:v>1.0454788461050788</c:v>
                </c:pt>
                <c:pt idx="49">
                  <c:v>1.0582659767385658</c:v>
                </c:pt>
                <c:pt idx="50">
                  <c:v>1.0716312705017279</c:v>
                </c:pt>
                <c:pt idx="51">
                  <c:v>1.085605576011534</c:v>
                </c:pt>
                <c:pt idx="52">
                  <c:v>1.1002220990584319</c:v>
                </c:pt>
                <c:pt idx="53">
                  <c:v>1.1155166185500649</c:v>
                </c:pt>
                <c:pt idx="54">
                  <c:v>1.1315277258724961</c:v>
                </c:pt>
                <c:pt idx="55">
                  <c:v>1.1482970905040653</c:v>
                </c:pt>
                <c:pt idx="56">
                  <c:v>1.1658697550812065</c:v>
                </c:pt>
                <c:pt idx="57">
                  <c:v>1.1842944635243606</c:v>
                </c:pt>
                <c:pt idx="58">
                  <c:v>1.2036240262889046</c:v>
                </c:pt>
                <c:pt idx="59">
                  <c:v>1.2239157273132608</c:v>
                </c:pt>
                <c:pt idx="60">
                  <c:v>1.2452317777950346</c:v>
                </c:pt>
                <c:pt idx="61">
                  <c:v>1.2676398225342889</c:v>
                </c:pt>
                <c:pt idx="62">
                  <c:v>1.2912135052348825</c:v>
                </c:pt>
                <c:pt idx="63">
                  <c:v>1.31603309983731</c:v>
                </c:pt>
                <c:pt idx="64">
                  <c:v>1.3421862156466164</c:v>
                </c:pt>
                <c:pt idx="65">
                  <c:v>1.3697685846782308</c:v>
                </c:pt>
                <c:pt idx="66">
                  <c:v>1.3988849402114185</c:v>
                </c:pt>
                <c:pt idx="67">
                  <c:v>1.4296499959190168</c:v>
                </c:pt>
                <c:pt idx="68">
                  <c:v>1.46218953498749</c:v>
                </c:pt>
                <c:pt idx="69">
                  <c:v>1.4966416181341191</c:v>
                </c:pt>
                <c:pt idx="70">
                  <c:v>1.5331579180416468</c:v>
                </c:pt>
                <c:pt idx="71">
                  <c:v>1.5719051849815662</c:v>
                </c:pt>
                <c:pt idx="72">
                  <c:v>1.6130668435733209</c:v>
                </c:pt>
                <c:pt idx="73">
                  <c:v>1.6568447126833674</c:v>
                </c:pt>
                <c:pt idx="74">
                  <c:v>1.7034608278780343</c:v>
                </c:pt>
                <c:pt idx="75">
                  <c:v>1.7531593263816356</c:v>
                </c:pt>
                <c:pt idx="76">
                  <c:v>1.8062083249239751</c:v>
                </c:pt>
                <c:pt idx="77">
                  <c:v>1.8629016765153499</c:v>
                </c:pt>
                <c:pt idx="78">
                  <c:v>1.923560426343188</c:v>
                </c:pt>
                <c:pt idx="79">
                  <c:v>1.9885336900613224</c:v>
                </c:pt>
                <c:pt idx="80">
                  <c:v>2.0581985362394946</c:v>
                </c:pt>
                <c:pt idx="81">
                  <c:v>2.1329582499647963</c:v>
                </c:pt>
                <c:pt idx="82">
                  <c:v>2.2132380613499532</c:v>
                </c:pt>
                <c:pt idx="83">
                  <c:v>2.2994770085053293</c:v>
                </c:pt>
                <c:pt idx="84">
                  <c:v>2.3921140304874116</c:v>
                </c:pt>
                <c:pt idx="85">
                  <c:v>2.4915656119411924</c:v>
                </c:pt>
                <c:pt idx="86">
                  <c:v>2.5981913018439378</c:v>
                </c:pt>
                <c:pt idx="87">
                  <c:v>2.7122422271532027</c:v>
                </c:pt>
                <c:pt idx="88">
                  <c:v>2.8337864615116479</c:v>
                </c:pt>
                <c:pt idx="89">
                  <c:v>2.9626041835665906</c:v>
                </c:pt>
                <c:pt idx="90">
                  <c:v>3.0980458274439049</c:v>
                </c:pt>
                <c:pt idx="91">
                  <c:v>3.2388495000316366</c:v>
                </c:pt>
                <c:pt idx="92">
                  <c:v>3.3829224171783352</c:v>
                </c:pt>
                <c:pt idx="93">
                  <c:v>3.5271083755129196</c:v>
                </c:pt>
                <c:pt idx="94">
                  <c:v>3.6669919641523605</c:v>
                </c:pt>
                <c:pt idx="95">
                  <c:v>3.7968281577204275</c:v>
                </c:pt>
                <c:pt idx="96">
                  <c:v>3.9097192706814741</c:v>
                </c:pt>
                <c:pt idx="97">
                  <c:v>3.9981589094474144</c:v>
                </c:pt>
                <c:pt idx="98">
                  <c:v>4.0549839085729662</c:v>
                </c:pt>
                <c:pt idx="99">
                  <c:v>4.074604642401793</c:v>
                </c:pt>
                <c:pt idx="100">
                  <c:v>4.0541809422575321</c:v>
                </c:pt>
                <c:pt idx="101">
                  <c:v>3.9943149179406259</c:v>
                </c:pt>
                <c:pt idx="102">
                  <c:v>3.8989647241472625</c:v>
                </c:pt>
                <c:pt idx="103">
                  <c:v>3.7746065778534659</c:v>
                </c:pt>
                <c:pt idx="104">
                  <c:v>3.6289810438942078</c:v>
                </c:pt>
                <c:pt idx="105">
                  <c:v>3.4698599557722032</c:v>
                </c:pt>
                <c:pt idx="106">
                  <c:v>3.304146433926503</c:v>
                </c:pt>
                <c:pt idx="107">
                  <c:v>3.1374070414763717</c:v>
                </c:pt>
                <c:pt idx="108">
                  <c:v>2.9737698733875835</c:v>
                </c:pt>
                <c:pt idx="109">
                  <c:v>2.8160552024225223</c:v>
                </c:pt>
                <c:pt idx="110">
                  <c:v>2.6660129650392688</c:v>
                </c:pt>
                <c:pt idx="111">
                  <c:v>2.5245805021732108</c:v>
                </c:pt>
                <c:pt idx="112">
                  <c:v>2.3921140304874116</c:v>
                </c:pt>
                <c:pt idx="113">
                  <c:v>2.2685759934519796</c:v>
                </c:pt>
                <c:pt idx="114">
                  <c:v>2.1536768319309019</c:v>
                </c:pt>
                <c:pt idx="115">
                  <c:v>2.0469771838818418</c:v>
                </c:pt>
                <c:pt idx="116">
                  <c:v>1.9479587560989244</c:v>
                </c:pt>
                <c:pt idx="117">
                  <c:v>1.8560717771870974</c:v>
                </c:pt>
                <c:pt idx="118">
                  <c:v>1.7707656216050283</c:v>
                </c:pt>
                <c:pt idx="119">
                  <c:v>1.691507693407438</c:v>
                </c:pt>
                <c:pt idx="120">
                  <c:v>1.6177943186371615</c:v>
                </c:pt>
                <c:pt idx="121">
                  <c:v>1.5491563221795284</c:v>
                </c:pt>
                <c:pt idx="122">
                  <c:v>1.4851611555296556</c:v>
                </c:pt>
                <c:pt idx="123">
                  <c:v>1.4254128540099247</c:v>
                </c:pt>
                <c:pt idx="124">
                  <c:v>1.3695506855269708</c:v>
                </c:pt>
                <c:pt idx="125">
                  <c:v>1.3172470631932762</c:v>
                </c:pt>
                <c:pt idx="126">
                  <c:v>1.2682050952400676</c:v>
                </c:pt>
                <c:pt idx="127">
                  <c:v>1.2221560106471878</c:v>
                </c:pt>
                <c:pt idx="128">
                  <c:v>1.1788566082287859</c:v>
                </c:pt>
                <c:pt idx="129">
                  <c:v>1.1380868166469311</c:v>
                </c:pt>
                <c:pt idx="130">
                  <c:v>1.0996474132720215</c:v>
                </c:pt>
                <c:pt idx="131">
                  <c:v>1.0633579242605744</c:v>
                </c:pt>
                <c:pt idx="132">
                  <c:v>1.0290547120761895</c:v>
                </c:pt>
                <c:pt idx="133">
                  <c:v>0.99658924680074268</c:v>
                </c:pt>
                <c:pt idx="134">
                  <c:v>0.96582655184095401</c:v>
                </c:pt>
                <c:pt idx="135">
                  <c:v>0.93664381159204568</c:v>
                </c:pt>
                <c:pt idx="136">
                  <c:v>0.90892912730803499</c:v>
                </c:pt>
                <c:pt idx="137">
                  <c:v>0.88258040720055009</c:v>
                </c:pt>
                <c:pt idx="138">
                  <c:v>0.85750437721540906</c:v>
                </c:pt>
                <c:pt idx="139">
                  <c:v>0.83361569973603045</c:v>
                </c:pt>
                <c:pt idx="140">
                  <c:v>0.81083618845150673</c:v>
                </c:pt>
                <c:pt idx="141">
                  <c:v>0.7890941086878337</c:v>
                </c:pt>
                <c:pt idx="142">
                  <c:v>0.76832355356074744</c:v>
                </c:pt>
                <c:pt idx="143">
                  <c:v>0.74846388732462454</c:v>
                </c:pt>
                <c:pt idx="144">
                  <c:v>0.72945924824008468</c:v>
                </c:pt>
                <c:pt idx="145">
                  <c:v>0.71125810415190382</c:v>
                </c:pt>
                <c:pt idx="146">
                  <c:v>0.6938128547550666</c:v>
                </c:pt>
                <c:pt idx="147">
                  <c:v>0.67707947523169099</c:v>
                </c:pt>
                <c:pt idx="148">
                  <c:v>0.66101719656930213</c:v>
                </c:pt>
                <c:pt idx="149">
                  <c:v>0.64558821842723435</c:v>
                </c:pt>
                <c:pt idx="150">
                  <c:v>0.63075745090922153</c:v>
                </c:pt>
                <c:pt idx="151">
                  <c:v>0.6164922820329295</c:v>
                </c:pt>
                <c:pt idx="152">
                  <c:v>0.60276236806764838</c:v>
                </c:pt>
                <c:pt idx="153">
                  <c:v>0.58953944424547</c:v>
                </c:pt>
                <c:pt idx="154">
                  <c:v>0.57679715364449435</c:v>
                </c:pt>
                <c:pt idx="155">
                  <c:v>0.56451089229983309</c:v>
                </c:pt>
                <c:pt idx="156">
                  <c:v>0.55265766882383893</c:v>
                </c:pt>
                <c:pt idx="157">
                  <c:v>0.54121597701498603</c:v>
                </c:pt>
                <c:pt idx="158">
                  <c:v>0.53016568010863496</c:v>
                </c:pt>
                <c:pt idx="159">
                  <c:v>0.51948790547556201</c:v>
                </c:pt>
                <c:pt idx="160">
                  <c:v>0.50916494870829987</c:v>
                </c:pt>
                <c:pt idx="161">
                  <c:v>0.49918018615335058</c:v>
                </c:pt>
                <c:pt idx="162">
                  <c:v>0.4895179950512204</c:v>
                </c:pt>
                <c:pt idx="163">
                  <c:v>0.48016368053778891</c:v>
                </c:pt>
                <c:pt idx="164">
                  <c:v>0.47110340884127411</c:v>
                </c:pt>
                <c:pt idx="165">
                  <c:v>0.46232414608037781</c:v>
                </c:pt>
                <c:pt idx="166">
                  <c:v>0.45381360213222477</c:v>
                </c:pt>
                <c:pt idx="167">
                  <c:v>0.44556017909449969</c:v>
                </c:pt>
                <c:pt idx="168">
                  <c:v>0.43755292391560846</c:v>
                </c:pt>
                <c:pt idx="169">
                  <c:v>0.42978148481052414</c:v>
                </c:pt>
                <c:pt idx="170">
                  <c:v>0.42223607111890604</c:v>
                </c:pt>
                <c:pt idx="171">
                  <c:v>0.4149074162966786</c:v>
                </c:pt>
                <c:pt idx="172">
                  <c:v>0.40778674376306107</c:v>
                </c:pt>
                <c:pt idx="173">
                  <c:v>0.40086573535247438</c:v>
                </c:pt>
                <c:pt idx="174">
                  <c:v>0.39413650214523632</c:v>
                </c:pt>
                <c:pt idx="175">
                  <c:v>0.38759155747281238</c:v>
                </c:pt>
                <c:pt idx="176">
                  <c:v>0.38122379191294303</c:v>
                </c:pt>
                <c:pt idx="177">
                  <c:v>0.37502645010745644</c:v>
                </c:pt>
                <c:pt idx="178">
                  <c:v>0.36899310925125822</c:v>
                </c:pt>
                <c:pt idx="179">
                  <c:v>0.36311765911505112</c:v>
                </c:pt>
                <c:pt idx="180">
                  <c:v>0.35739428347696839</c:v>
                </c:pt>
                <c:pt idx="181">
                  <c:v>0.35181744284965843</c:v>
                </c:pt>
                <c:pt idx="182">
                  <c:v>0.34638185839957675</c:v>
                </c:pt>
                <c:pt idx="183">
                  <c:v>0.34108249696444809</c:v>
                </c:pt>
                <c:pt idx="184">
                  <c:v>0.33591455708316259</c:v>
                </c:pt>
                <c:pt idx="185">
                  <c:v>0.33087345595986672</c:v>
                </c:pt>
                <c:pt idx="186">
                  <c:v>0.32595481729078152</c:v>
                </c:pt>
                <c:pt idx="187">
                  <c:v>0.32115445988840841</c:v>
                </c:pt>
                <c:pt idx="188">
                  <c:v>0.31646838704332936</c:v>
                </c:pt>
                <c:pt idx="189">
                  <c:v>0.31189277656883724</c:v>
                </c:pt>
                <c:pt idx="190">
                  <c:v>0.30742397147819495</c:v>
                </c:pt>
                <c:pt idx="191">
                  <c:v>0.30305847124845903</c:v>
                </c:pt>
                <c:pt idx="192">
                  <c:v>0.29879292362857401</c:v>
                </c:pt>
                <c:pt idx="193">
                  <c:v>0.29462411695286417</c:v>
                </c:pt>
                <c:pt idx="194">
                  <c:v>0.29054897292416909</c:v>
                </c:pt>
                <c:pt idx="195">
                  <c:v>0.28656453983371172</c:v>
                </c:pt>
                <c:pt idx="196">
                  <c:v>0.28266798618737793</c:v>
                </c:pt>
                <c:pt idx="197">
                  <c:v>0.2788565947104541</c:v>
                </c:pt>
                <c:pt idx="198">
                  <c:v>0.27512775670503059</c:v>
                </c:pt>
                <c:pt idx="199">
                  <c:v>0.27147896673625521</c:v>
                </c:pt>
                <c:pt idx="200">
                  <c:v>0.26790781762543198</c:v>
                </c:pt>
                <c:pt idx="201">
                  <c:v>0.26441199572961382</c:v>
                </c:pt>
                <c:pt idx="202">
                  <c:v>0.26098927648885983</c:v>
                </c:pt>
                <c:pt idx="203">
                  <c:v>0.25763752022372077</c:v>
                </c:pt>
                <c:pt idx="204">
                  <c:v>0.25435466816679053</c:v>
                </c:pt>
                <c:pt idx="205">
                  <c:v>0.25113873871334602</c:v>
                </c:pt>
                <c:pt idx="206">
                  <c:v>0.2479878238771662</c:v>
                </c:pt>
                <c:pt idx="207">
                  <c:v>0.24490008593862525</c:v>
                </c:pt>
                <c:pt idx="208">
                  <c:v>0.2418737542730639</c:v>
                </c:pt>
                <c:pt idx="209">
                  <c:v>0.23890712234828898</c:v>
                </c:pt>
                <c:pt idx="210">
                  <c:v>0.23599854488082544</c:v>
                </c:pt>
                <c:pt idx="211">
                  <c:v>0.23314643514126851</c:v>
                </c:pt>
                <c:pt idx="212">
                  <c:v>0.23034926239973674</c:v>
                </c:pt>
                <c:pt idx="213">
                  <c:v>0.22760554950304923</c:v>
                </c:pt>
                <c:pt idx="214">
                  <c:v>0.22491387057580489</c:v>
                </c:pt>
                <c:pt idx="215">
                  <c:v>0.22227284883807555</c:v>
                </c:pt>
                <c:pt idx="216">
                  <c:v>0.21968115453289899</c:v>
                </c:pt>
                <c:pt idx="217">
                  <c:v>0.21713750295721562</c:v>
                </c:pt>
                <c:pt idx="218">
                  <c:v>0.2146406525903006</c:v>
                </c:pt>
                <c:pt idx="219">
                  <c:v>0.21218940331413511</c:v>
                </c:pt>
                <c:pt idx="220">
                  <c:v>0.209782594720513</c:v>
                </c:pt>
                <c:pt idx="221">
                  <c:v>0.20741910450001602</c:v>
                </c:pt>
                <c:pt idx="222">
                  <c:v>0.20509784690829466</c:v>
                </c:pt>
                <c:pt idx="223">
                  <c:v>0.20281777130538337</c:v>
                </c:pt>
                <c:pt idx="224">
                  <c:v>0.20057786076404091</c:v>
                </c:pt>
                <c:pt idx="225">
                  <c:v>0.1983771307433598</c:v>
                </c:pt>
                <c:pt idx="226">
                  <c:v>0.19621462782411467</c:v>
                </c:pt>
                <c:pt idx="227">
                  <c:v>0.19408942850253991</c:v>
                </c:pt>
                <c:pt idx="228">
                  <c:v>0.19200063803942435</c:v>
                </c:pt>
                <c:pt idx="229">
                  <c:v>0.189947389361598</c:v>
                </c:pt>
                <c:pt idx="230">
                  <c:v>0.18792884201306337</c:v>
                </c:pt>
                <c:pt idx="231">
                  <c:v>0.18594418115318279</c:v>
                </c:pt>
                <c:pt idx="232">
                  <c:v>0.18399261659948984</c:v>
                </c:pt>
                <c:pt idx="233">
                  <c:v>0.18207338191283109</c:v>
                </c:pt>
                <c:pt idx="234">
                  <c:v>0.1801857335226813</c:v>
                </c:pt>
                <c:pt idx="235">
                  <c:v>0.17832894989059572</c:v>
                </c:pt>
                <c:pt idx="236">
                  <c:v>0.17650233070988477</c:v>
                </c:pt>
                <c:pt idx="237">
                  <c:v>0.17470519613969832</c:v>
                </c:pt>
                <c:pt idx="238">
                  <c:v>0.17293688607181709</c:v>
                </c:pt>
                <c:pt idx="239">
                  <c:v>0.17119675942853718</c:v>
                </c:pt>
                <c:pt idx="240">
                  <c:v>0.1694841934901283</c:v>
                </c:pt>
                <c:pt idx="241">
                  <c:v>0.16779858325042815</c:v>
                </c:pt>
                <c:pt idx="242">
                  <c:v>0.16613934079921489</c:v>
                </c:pt>
                <c:pt idx="243">
                  <c:v>0.1645058947300739</c:v>
                </c:pt>
                <c:pt idx="244">
                  <c:v>0.16289768957254527</c:v>
                </c:pt>
                <c:pt idx="245">
                  <c:v>0.16131418524740185</c:v>
                </c:pt>
                <c:pt idx="246">
                  <c:v>0.15975485654397226</c:v>
                </c:pt>
                <c:pt idx="247">
                  <c:v>0.15821919261847767</c:v>
                </c:pt>
                <c:pt idx="248">
                  <c:v>0.15670669651240923</c:v>
                </c:pt>
                <c:pt idx="249">
                  <c:v>0.15521688469002023</c:v>
                </c:pt>
                <c:pt idx="250">
                  <c:v>0.15374928659405929</c:v>
                </c:pt>
                <c:pt idx="251">
                  <c:v>0.15230344421891268</c:v>
                </c:pt>
                <c:pt idx="252">
                  <c:v>0.15087891170036952</c:v>
                </c:pt>
                <c:pt idx="253">
                  <c:v>0.14947525492126248</c:v>
                </c:pt>
                <c:pt idx="254">
                  <c:v>0.14809205113227367</c:v>
                </c:pt>
                <c:pt idx="255">
                  <c:v>0.14672888858723437</c:v>
                </c:pt>
                <c:pt idx="256">
                  <c:v>0.14538536619227777</c:v>
                </c:pt>
                <c:pt idx="257">
                  <c:v>0.14406109316823762</c:v>
                </c:pt>
                <c:pt idx="258">
                  <c:v>0.14275568872571542</c:v>
                </c:pt>
                <c:pt idx="259">
                  <c:v>0.14146878175226787</c:v>
                </c:pt>
                <c:pt idx="260">
                  <c:v>0.14020001051119133</c:v>
                </c:pt>
                <c:pt idx="261">
                  <c:v>0.13894902235140866</c:v>
                </c:pt>
                <c:pt idx="262">
                  <c:v>0.13771547342798396</c:v>
                </c:pt>
                <c:pt idx="263">
                  <c:v>0.13649902843281803</c:v>
                </c:pt>
                <c:pt idx="264">
                  <c:v>0.13529936033509357</c:v>
                </c:pt>
                <c:pt idx="265">
                  <c:v>0.13411615013106556</c:v>
                </c:pt>
                <c:pt idx="266">
                  <c:v>0.13294908660280536</c:v>
                </c:pt>
                <c:pt idx="267">
                  <c:v>0.13179786608553107</c:v>
                </c:pt>
                <c:pt idx="268">
                  <c:v>0.13066219224316944</c:v>
                </c:pt>
                <c:pt idx="269">
                  <c:v>0.12954177585181445</c:v>
                </c:pt>
                <c:pt idx="270">
                  <c:v>0.12843633459076012</c:v>
                </c:pt>
                <c:pt idx="271">
                  <c:v>0.1273455928408036</c:v>
                </c:pt>
                <c:pt idx="272">
                  <c:v>0.12626928148952432</c:v>
                </c:pt>
                <c:pt idx="273">
                  <c:v>0.12520713774326256</c:v>
                </c:pt>
                <c:pt idx="274">
                  <c:v>0.12415890494552928</c:v>
                </c:pt>
                <c:pt idx="275">
                  <c:v>0.12312433240159525</c:v>
                </c:pt>
                <c:pt idx="276">
                  <c:v>0.12210317520901455</c:v>
                </c:pt>
                <c:pt idx="277">
                  <c:v>0.12109519409385214</c:v>
                </c:pt>
                <c:pt idx="278">
                  <c:v>0.1201001552523933</c:v>
                </c:pt>
                <c:pt idx="279">
                  <c:v>0.11911783019812228</c:v>
                </c:pt>
                <c:pt idx="280">
                  <c:v>0.11814799561376906</c:v>
                </c:pt>
                <c:pt idx="281">
                  <c:v>0.11719043320822876</c:v>
                </c:pt>
                <c:pt idx="282">
                  <c:v>0.11624492957816983</c:v>
                </c:pt>
                <c:pt idx="283">
                  <c:v>0.11531127607415197</c:v>
                </c:pt>
                <c:pt idx="284">
                  <c:v>0.11438926867108601</c:v>
                </c:pt>
                <c:pt idx="285">
                  <c:v>0.11347870784287091</c:v>
                </c:pt>
                <c:pt idx="286">
                  <c:v>0.1125793984410543</c:v>
                </c:pt>
                <c:pt idx="287">
                  <c:v>0.11169114957736585</c:v>
                </c:pt>
                <c:pt idx="288">
                  <c:v>0.11081377450998198</c:v>
                </c:pt>
                <c:pt idx="289">
                  <c:v>0.10994709053338383</c:v>
                </c:pt>
                <c:pt idx="290">
                  <c:v>0.10909091887167842</c:v>
                </c:pt>
                <c:pt idx="291">
                  <c:v>0.10824508457525639</c:v>
                </c:pt>
                <c:pt idx="292">
                  <c:v>0.1074094164206665</c:v>
                </c:pt>
                <c:pt idx="293">
                  <c:v>0.10658374681359034</c:v>
                </c:pt>
                <c:pt idx="294">
                  <c:v>0.10576791169480772</c:v>
                </c:pt>
                <c:pt idx="295">
                  <c:v>0.10496175044904453</c:v>
                </c:pt>
                <c:pt idx="296">
                  <c:v>0.10416510581660282</c:v>
                </c:pt>
                <c:pt idx="297">
                  <c:v>0.10337782380767346</c:v>
                </c:pt>
                <c:pt idx="298">
                  <c:v>0.10259975361923859</c:v>
                </c:pt>
                <c:pt idx="299">
                  <c:v>0.1018307475544722</c:v>
                </c:pt>
                <c:pt idx="300">
                  <c:v>0.10107066094455358</c:v>
                </c:pt>
                <c:pt idx="301">
                  <c:v>0.10031935207280859</c:v>
                </c:pt>
                <c:pt idx="302">
                  <c:v>9.9576682101100072E-2</c:v>
                </c:pt>
                <c:pt idx="303">
                  <c:v>9.8842514998389711E-2</c:v>
                </c:pt>
                <c:pt idx="304">
                  <c:v>9.8116717471397191E-2</c:v>
                </c:pt>
                <c:pt idx="305">
                  <c:v>9.7399158897286217E-2</c:v>
                </c:pt>
                <c:pt idx="306">
                  <c:v>9.6689711258308109E-2</c:v>
                </c:pt>
                <c:pt idx="307">
                  <c:v>9.5988249078338264E-2</c:v>
                </c:pt>
                <c:pt idx="308">
                  <c:v>9.5294649361240963E-2</c:v>
                </c:pt>
                <c:pt idx="309">
                  <c:v>9.460879153100267E-2</c:v>
                </c:pt>
                <c:pt idx="310">
                  <c:v>9.3930557373574766E-2</c:v>
                </c:pt>
                <c:pt idx="311">
                  <c:v>9.3259830980369496E-2</c:v>
                </c:pt>
                <c:pt idx="312">
                  <c:v>9.2596498693354429E-2</c:v>
                </c:pt>
                <c:pt idx="313">
                  <c:v>9.1940449051694267E-2</c:v>
                </c:pt>
                <c:pt idx="314">
                  <c:v>9.1291572739887986E-2</c:v>
                </c:pt>
                <c:pt idx="315">
                  <c:v>9.0649762537354836E-2</c:v>
                </c:pt>
                <c:pt idx="316">
                  <c:v>9.0014913269420641E-2</c:v>
                </c:pt>
                <c:pt idx="317">
                  <c:v>8.938692175966087E-2</c:v>
                </c:pt>
                <c:pt idx="318">
                  <c:v>8.876568678355623E-2</c:v>
                </c:pt>
                <c:pt idx="319">
                  <c:v>8.8151109023419522E-2</c:v>
                </c:pt>
                <c:pt idx="320">
                  <c:v>8.7543091024553196E-2</c:v>
                </c:pt>
                <c:pt idx="321">
                  <c:v>8.6941537152599141E-2</c:v>
                </c:pt>
                <c:pt idx="322">
                  <c:v>8.6346353552042621E-2</c:v>
                </c:pt>
                <c:pt idx="323">
                  <c:v>8.5757448105835216E-2</c:v>
                </c:pt>
                <c:pt idx="324">
                  <c:v>8.5174730396101003E-2</c:v>
                </c:pt>
                <c:pt idx="325">
                  <c:v>8.4598111665893247E-2</c:v>
                </c:pt>
                <c:pt idx="326">
                  <c:v>8.4027504781968229E-2</c:v>
                </c:pt>
                <c:pt idx="327">
                  <c:v>8.3462824198546032E-2</c:v>
                </c:pt>
                <c:pt idx="328">
                  <c:v>8.2903985922027246E-2</c:v>
                </c:pt>
                <c:pt idx="329">
                  <c:v>8.2350907476636717E-2</c:v>
                </c:pt>
                <c:pt idx="330">
                  <c:v>8.1803507870966574E-2</c:v>
                </c:pt>
                <c:pt idx="331">
                  <c:v>8.1261707565390626E-2</c:v>
                </c:pt>
                <c:pt idx="332">
                  <c:v>8.0725428440324792E-2</c:v>
                </c:pt>
                <c:pt idx="333">
                  <c:v>8.0194593765307243E-2</c:v>
                </c:pt>
                <c:pt idx="334">
                  <c:v>7.9669128168874906E-2</c:v>
                </c:pt>
                <c:pt idx="335">
                  <c:v>7.9148957609211465E-2</c:v>
                </c:pt>
                <c:pt idx="336">
                  <c:v>7.8634009345545139E-2</c:v>
                </c:pt>
                <c:pt idx="337">
                  <c:v>7.8124211910273259E-2</c:v>
                </c:pt>
                <c:pt idx="338">
                  <c:v>7.7619495081793097E-2</c:v>
                </c:pt>
                <c:pt idx="339">
                  <c:v>7.7119789858017193E-2</c:v>
                </c:pt>
                <c:pt idx="340">
                  <c:v>7.6625028430554895E-2</c:v>
                </c:pt>
                <c:pt idx="341">
                  <c:v>7.6135144159538898E-2</c:v>
                </c:pt>
                <c:pt idx="342">
                  <c:v>7.5650071549079836E-2</c:v>
                </c:pt>
                <c:pt idx="343">
                  <c:v>7.5169746223329545E-2</c:v>
                </c:pt>
                <c:pt idx="344">
                  <c:v>7.4694104903136618E-2</c:v>
                </c:pt>
                <c:pt idx="345">
                  <c:v>7.4223085383276377E-2</c:v>
                </c:pt>
                <c:pt idx="346">
                  <c:v>7.3756626510239884E-2</c:v>
                </c:pt>
                <c:pt idx="347">
                  <c:v>7.3294668160565249E-2</c:v>
                </c:pt>
                <c:pt idx="348">
                  <c:v>7.283715121969675E-2</c:v>
                </c:pt>
                <c:pt idx="349">
                  <c:v>7.238401756135622E-2</c:v>
                </c:pt>
                <c:pt idx="350">
                  <c:v>7.1935210027412988E-2</c:v>
                </c:pt>
                <c:pt idx="351">
                  <c:v>7.1490672408238032E-2</c:v>
                </c:pt>
                <c:pt idx="352">
                  <c:v>7.1050349423528961E-2</c:v>
                </c:pt>
                <c:pt idx="353">
                  <c:v>7.0614186703593276E-2</c:v>
                </c:pt>
                <c:pt idx="354">
                  <c:v>7.0182130771076295E-2</c:v>
                </c:pt>
                <c:pt idx="355">
                  <c:v>6.9754129023122682E-2</c:v>
                </c:pt>
                <c:pt idx="356">
                  <c:v>6.9330129713958841E-2</c:v>
                </c:pt>
                <c:pt idx="357">
                  <c:v>6.8910081937885115E-2</c:v>
                </c:pt>
                <c:pt idx="358">
                  <c:v>6.8493935612666604E-2</c:v>
                </c:pt>
                <c:pt idx="359">
                  <c:v>6.8081641463311748E-2</c:v>
                </c:pt>
                <c:pt idx="360">
                  <c:v>6.7673151006228296E-2</c:v>
                </c:pt>
                <c:pt idx="361">
                  <c:v>6.7268416533746503E-2</c:v>
                </c:pt>
                <c:pt idx="362">
                  <c:v>6.6867391098999668E-2</c:v>
                </c:pt>
                <c:pt idx="363">
                  <c:v>6.6470028501152703E-2</c:v>
                </c:pt>
                <c:pt idx="364">
                  <c:v>6.6076283270969149E-2</c:v>
                </c:pt>
                <c:pt idx="365">
                  <c:v>6.5686110656708041E-2</c:v>
                </c:pt>
                <c:pt idx="366">
                  <c:v>6.5299466610341667E-2</c:v>
                </c:pt>
                <c:pt idx="367">
                  <c:v>6.4916307774085885E-2</c:v>
                </c:pt>
                <c:pt idx="368">
                  <c:v>6.4536591467234936E-2</c:v>
                </c:pt>
                <c:pt idx="369">
                  <c:v>6.4160275673292549E-2</c:v>
                </c:pt>
                <c:pt idx="370">
                  <c:v>6.3787319027391876E-2</c:v>
                </c:pt>
                <c:pt idx="371">
                  <c:v>6.3417680803996679E-2</c:v>
                </c:pt>
                <c:pt idx="372">
                  <c:v>6.3051320904876515E-2</c:v>
                </c:pt>
                <c:pt idx="373">
                  <c:v>6.2688199847348941E-2</c:v>
                </c:pt>
                <c:pt idx="374">
                  <c:v>6.2328278752781678E-2</c:v>
                </c:pt>
                <c:pt idx="375">
                  <c:v>6.1971519335348557E-2</c:v>
                </c:pt>
                <c:pt idx="376">
                  <c:v>6.1617883891032184E-2</c:v>
                </c:pt>
                <c:pt idx="377">
                  <c:v>6.1267335286867577E-2</c:v>
                </c:pt>
                <c:pt idx="378">
                  <c:v>6.091983695042047E-2</c:v>
                </c:pt>
                <c:pt idx="379">
                  <c:v>6.0575352859494384E-2</c:v>
                </c:pt>
                <c:pt idx="380">
                  <c:v>6.0233847532060736E-2</c:v>
                </c:pt>
                <c:pt idx="381">
                  <c:v>5.9895286016406375E-2</c:v>
                </c:pt>
                <c:pt idx="382">
                  <c:v>5.9559633881493317E-2</c:v>
                </c:pt>
                <c:pt idx="383">
                  <c:v>5.9226857207525137E-2</c:v>
                </c:pt>
                <c:pt idx="384">
                  <c:v>5.8896922576715048E-2</c:v>
                </c:pt>
                <c:pt idx="385">
                  <c:v>5.8569797064250737E-2</c:v>
                </c:pt>
                <c:pt idx="386">
                  <c:v>5.8245448229451012E-2</c:v>
                </c:pt>
                <c:pt idx="387">
                  <c:v>5.7923844107109629E-2</c:v>
                </c:pt>
                <c:pt idx="388">
                  <c:v>5.7604953199021737E-2</c:v>
                </c:pt>
                <c:pt idx="389">
                  <c:v>5.7288744465688428E-2</c:v>
                </c:pt>
                <c:pt idx="390">
                  <c:v>5.6975187318195161E-2</c:v>
                </c:pt>
                <c:pt idx="391">
                  <c:v>5.6664251610259751E-2</c:v>
                </c:pt>
                <c:pt idx="392">
                  <c:v>5.6355907630446081E-2</c:v>
                </c:pt>
                <c:pt idx="393">
                  <c:v>5.6050126094539035E-2</c:v>
                </c:pt>
                <c:pt idx="394">
                  <c:v>5.574687813807757E-2</c:v>
                </c:pt>
                <c:pt idx="395">
                  <c:v>5.5446135309041369E-2</c:v>
                </c:pt>
                <c:pt idx="396">
                  <c:v>5.5147869560687977E-2</c:v>
                </c:pt>
                <c:pt idx="397">
                  <c:v>5.4852053244536521E-2</c:v>
                </c:pt>
                <c:pt idx="398">
                  <c:v>5.4558659103494875E-2</c:v>
                </c:pt>
                <c:pt idx="399">
                  <c:v>5.4267660265126451E-2</c:v>
                </c:pt>
                <c:pt idx="400">
                  <c:v>5.3979030235053821E-2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2F-4FE0-AB01-4AFCB8EEEBC1}"/>
            </c:ext>
          </c:extLst>
        </c:ser>
        <c:ser>
          <c:idx val="1"/>
          <c:order val="1"/>
          <c:tx>
            <c:strRef>
              <c:f>Fourier!$T$12</c:f>
              <c:strCache>
                <c:ptCount val="1"/>
                <c:pt idx="0">
                  <c:v>X2/(F0/k)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Fourier!$T$13:$T$413</c:f>
              <c:numCache>
                <c:formatCode>General</c:formatCode>
                <c:ptCount val="401"/>
                <c:pt idx="0">
                  <c:v>2.2693896237283513E-17</c:v>
                </c:pt>
                <c:pt idx="1">
                  <c:v>2.2696120452593592E-17</c:v>
                </c:pt>
                <c:pt idx="2">
                  <c:v>2.2702795661232055E-17</c:v>
                </c:pt>
                <c:pt idx="3">
                  <c:v>2.2713929558546567E-17</c:v>
                </c:pt>
                <c:pt idx="4">
                  <c:v>2.2729534994230474E-17</c:v>
                </c:pt>
                <c:pt idx="5">
                  <c:v>2.2749630008623758E-17</c:v>
                </c:pt>
                <c:pt idx="6">
                  <c:v>2.2774237883795858E-17</c:v>
                </c:pt>
                <c:pt idx="7">
                  <c:v>2.2803387209674158E-17</c:v>
                </c:pt>
                <c:pt idx="8">
                  <c:v>2.2837111965561267E-17</c:v>
                </c:pt>
                <c:pt idx="9">
                  <c:v>2.2875451617465767E-17</c:v>
                </c:pt>
                <c:pt idx="10">
                  <c:v>2.2918451231756645E-17</c:v>
                </c:pt>
                <c:pt idx="11">
                  <c:v>2.2966161605740962E-17</c:v>
                </c:pt>
                <c:pt idx="12">
                  <c:v>2.3018639415858873E-17</c:v>
                </c:pt>
                <c:pt idx="13">
                  <c:v>2.3075947384290326E-17</c:v>
                </c:pt>
                <c:pt idx="14">
                  <c:v>2.313815446487469E-17</c:v>
                </c:pt>
                <c:pt idx="15">
                  <c:v>2.3205336049359328E-17</c:v>
                </c:pt>
                <c:pt idx="16">
                  <c:v>2.3277574195116342E-17</c:v>
                </c:pt>
                <c:pt idx="17">
                  <c:v>2.3354957875600211E-17</c:v>
                </c:pt>
                <c:pt idx="18">
                  <c:v>2.3437583254963434E-17</c:v>
                </c:pt>
                <c:pt idx="19">
                  <c:v>2.3525553988404775E-17</c:v>
                </c:pt>
                <c:pt idx="20">
                  <c:v>2.3618981549995874E-17</c:v>
                </c:pt>
                <c:pt idx="21">
                  <c:v>2.3717985589920054E-17</c:v>
                </c:pt>
                <c:pt idx="22">
                  <c:v>2.3822694323262465E-17</c:v>
                </c:pt>
                <c:pt idx="23">
                  <c:v>2.3933244952716977E-17</c:v>
                </c:pt>
                <c:pt idx="24">
                  <c:v>2.404978412782408E-17</c:v>
                </c:pt>
                <c:pt idx="25">
                  <c:v>2.417246844362845E-17</c:v>
                </c:pt>
                <c:pt idx="26">
                  <c:v>2.4301464981948616E-17</c:v>
                </c:pt>
                <c:pt idx="27">
                  <c:v>2.4436951898786621E-17</c:v>
                </c:pt>
                <c:pt idx="28">
                  <c:v>2.457911906177836E-17</c:v>
                </c:pt>
                <c:pt idx="29">
                  <c:v>2.4728168741998609E-17</c:v>
                </c:pt>
                <c:pt idx="30">
                  <c:v>2.4884316364894722E-17</c:v>
                </c:pt>
                <c:pt idx="31">
                  <c:v>2.5047791325634981E-17</c:v>
                </c:pt>
                <c:pt idx="32">
                  <c:v>2.5218837874728645E-17</c:v>
                </c:pt>
                <c:pt idx="33">
                  <c:v>2.5397716080412253E-17</c:v>
                </c:pt>
                <c:pt idx="34">
                  <c:v>2.5584702875009414E-17</c:v>
                </c:pt>
                <c:pt idx="35">
                  <c:v>2.578009319326894E-17</c:v>
                </c:pt>
                <c:pt idx="36">
                  <c:v>2.5984201211580314E-17</c:v>
                </c:pt>
                <c:pt idx="37">
                  <c:v>2.6197361697968106E-17</c:v>
                </c:pt>
                <c:pt idx="38">
                  <c:v>2.6419931483893668E-17</c:v>
                </c:pt>
                <c:pt idx="39">
                  <c:v>2.6652291070159099E-17</c:v>
                </c:pt>
                <c:pt idx="40">
                  <c:v>2.6894846380634128E-17</c:v>
                </c:pt>
                <c:pt idx="41">
                  <c:v>2.7148030679133584E-17</c:v>
                </c:pt>
                <c:pt idx="42">
                  <c:v>2.7412306666585169E-17</c:v>
                </c:pt>
                <c:pt idx="43">
                  <c:v>2.7688168777673308E-17</c:v>
                </c:pt>
                <c:pt idx="44">
                  <c:v>2.7976145698457129E-17</c:v>
                </c:pt>
                <c:pt idx="45">
                  <c:v>2.8276803129075024E-17</c:v>
                </c:pt>
                <c:pt idx="46">
                  <c:v>2.8590746818607552E-17</c:v>
                </c:pt>
                <c:pt idx="47">
                  <c:v>2.8918625902521419E-17</c:v>
                </c:pt>
                <c:pt idx="48">
                  <c:v>2.9261136576913566E-17</c:v>
                </c:pt>
                <c:pt idx="49">
                  <c:v>2.9619026148077295E-17</c:v>
                </c:pt>
                <c:pt idx="50">
                  <c:v>2.9993097500789439E-17</c:v>
                </c:pt>
                <c:pt idx="51">
                  <c:v>3.0384214034245202E-17</c:v>
                </c:pt>
                <c:pt idx="52">
                  <c:v>3.0793305120830324E-17</c:v>
                </c:pt>
                <c:pt idx="53">
                  <c:v>3.1221372150010518E-17</c:v>
                </c:pt>
                <c:pt idx="54">
                  <c:v>3.1669495227636319E-17</c:v>
                </c:pt>
                <c:pt idx="55">
                  <c:v>3.2138840610013469E-17</c:v>
                </c:pt>
                <c:pt idx="56">
                  <c:v>3.2630668962282534E-17</c:v>
                </c:pt>
                <c:pt idx="57">
                  <c:v>3.3146344542093126E-17</c:v>
                </c:pt>
                <c:pt idx="58">
                  <c:v>3.368734542234288E-17</c:v>
                </c:pt>
                <c:pt idx="59">
                  <c:v>3.4255274880948016E-17</c:v>
                </c:pt>
                <c:pt idx="60">
                  <c:v>3.4851874101249097E-17</c:v>
                </c:pt>
                <c:pt idx="61">
                  <c:v>3.5479036343679593E-17</c:v>
                </c:pt>
                <c:pt idx="62">
                  <c:v>3.6138822767568242E-17</c:v>
                </c:pt>
                <c:pt idx="63">
                  <c:v>3.6833480101048387E-17</c:v>
                </c:pt>
                <c:pt idx="64">
                  <c:v>3.7565460376363335E-17</c:v>
                </c:pt>
                <c:pt idx="65">
                  <c:v>3.833744296630833E-17</c:v>
                </c:pt>
                <c:pt idx="66">
                  <c:v>3.9152359173415353E-17</c:v>
                </c:pt>
                <c:pt idx="67">
                  <c:v>4.0013419634093392E-17</c:v>
                </c:pt>
                <c:pt idx="68">
                  <c:v>4.0924144801206639E-17</c:v>
                </c:pt>
                <c:pt idx="69">
                  <c:v>4.188839875437689E-17</c:v>
                </c:pt>
                <c:pt idx="70">
                  <c:v>4.2910426548490971E-17</c:v>
                </c:pt>
                <c:pt idx="71">
                  <c:v>4.3994895233950292E-17</c:v>
                </c:pt>
                <c:pt idx="72">
                  <c:v>4.5146938547186845E-17</c:v>
                </c:pt>
                <c:pt idx="73">
                  <c:v>4.6372205047649898E-17</c:v>
                </c:pt>
                <c:pt idx="74">
                  <c:v>4.7676909125095368E-17</c:v>
                </c:pt>
                <c:pt idx="75">
                  <c:v>4.9067883756288676E-17</c:v>
                </c:pt>
                <c:pt idx="76">
                  <c:v>5.0552633062693933E-17</c:v>
                </c:pt>
                <c:pt idx="77">
                  <c:v>5.2139381479554261E-17</c:v>
                </c:pt>
                <c:pt idx="78">
                  <c:v>5.3837114503909312E-17</c:v>
                </c:pt>
                <c:pt idx="79">
                  <c:v>5.5655603276386171E-17</c:v>
                </c:pt>
                <c:pt idx="80">
                  <c:v>5.7605401291165218E-17</c:v>
                </c:pt>
                <c:pt idx="81">
                  <c:v>5.9697795797201116E-17</c:v>
                </c:pt>
                <c:pt idx="82">
                  <c:v>6.1944688246590603E-17</c:v>
                </c:pt>
                <c:pt idx="83">
                  <c:v>6.4358366553295495E-17</c:v>
                </c:pt>
                <c:pt idx="84">
                  <c:v>6.6951115858931677E-17</c:v>
                </c:pt>
                <c:pt idx="85">
                  <c:v>6.973459284514765E-17</c:v>
                </c:pt>
                <c:pt idx="86">
                  <c:v>7.2718860663167454E-17</c:v>
                </c:pt>
                <c:pt idx="87">
                  <c:v>7.5910947920246541E-17</c:v>
                </c:pt>
                <c:pt idx="88">
                  <c:v>7.9312759879377667E-17</c:v>
                </c:pt>
                <c:pt idx="89">
                  <c:v>8.2918144122798039E-17</c:v>
                </c:pt>
                <c:pt idx="90">
                  <c:v>8.67089204301911E-17</c:v>
                </c:pt>
                <c:pt idx="91">
                  <c:v>9.0649770605658495E-17</c:v>
                </c:pt>
                <c:pt idx="92">
                  <c:v>9.4682121256625352E-17</c:v>
                </c:pt>
                <c:pt idx="93">
                  <c:v>9.8717635734053055E-17</c:v>
                </c:pt>
                <c:pt idx="94">
                  <c:v>1.0263273435828296E-16</c:v>
                </c:pt>
                <c:pt idx="95">
                  <c:v>1.0626662384995034E-16</c:v>
                </c:pt>
                <c:pt idx="96">
                  <c:v>1.0942624997436162E-16</c:v>
                </c:pt>
                <c:pt idx="97">
                  <c:v>1.1190152181595275E-16</c:v>
                </c:pt>
                <c:pt idx="98">
                  <c:v>1.1349195481858151E-16</c:v>
                </c:pt>
                <c:pt idx="99">
                  <c:v>1.1404110507106485E-16</c:v>
                </c:pt>
                <c:pt idx="100">
                  <c:v>1.1346948118641756E-16</c:v>
                </c:pt>
                <c:pt idx="101">
                  <c:v>1.1179393517189996E-16</c:v>
                </c:pt>
                <c:pt idx="102">
                  <c:v>1.0912524890089876E-16</c:v>
                </c:pt>
                <c:pt idx="103">
                  <c:v>1.056446804353472E-16</c:v>
                </c:pt>
                <c:pt idx="104">
                  <c:v>1.0156887473718051E-16</c:v>
                </c:pt>
                <c:pt idx="105">
                  <c:v>9.7115351924020593E-17</c:v>
                </c:pt>
                <c:pt idx="106">
                  <c:v>9.2477318344065185E-17</c:v>
                </c:pt>
                <c:pt idx="107">
                  <c:v>8.7810572428151645E-17</c:v>
                </c:pt>
                <c:pt idx="108">
                  <c:v>8.3230652382572697E-17</c:v>
                </c:pt>
                <c:pt idx="109">
                  <c:v>7.8816492742246693E-17</c:v>
                </c:pt>
                <c:pt idx="110">
                  <c:v>7.4617071188445322E-17</c:v>
                </c:pt>
                <c:pt idx="111">
                  <c:v>7.0658622265494049E-17</c:v>
                </c:pt>
                <c:pt idx="112">
                  <c:v>6.6951115858931665E-17</c:v>
                </c:pt>
                <c:pt idx="113">
                  <c:v>6.3493500826734014E-17</c:v>
                </c:pt>
                <c:pt idx="114">
                  <c:v>6.027767291173937E-17</c:v>
                </c:pt>
                <c:pt idx="115">
                  <c:v>5.7291335133692765E-17</c:v>
                </c:pt>
                <c:pt idx="116">
                  <c:v>5.4519981366200105E-17</c:v>
                </c:pt>
                <c:pt idx="117">
                  <c:v>5.1948224463039667E-17</c:v>
                </c:pt>
                <c:pt idx="118">
                  <c:v>4.9560653371919304E-17</c:v>
                </c:pt>
                <c:pt idx="119">
                  <c:v>4.7342361657617319E-17</c:v>
                </c:pt>
                <c:pt idx="120">
                  <c:v>4.5279252361112728E-17</c:v>
                </c:pt>
                <c:pt idx="121">
                  <c:v>4.3358194086050655E-17</c:v>
                </c:pt>
                <c:pt idx="122">
                  <c:v>4.1567080551252209E-17</c:v>
                </c:pt>
                <c:pt idx="123">
                  <c:v>3.9894829393306022E-17</c:v>
                </c:pt>
                <c:pt idx="124">
                  <c:v>3.8331344347623917E-17</c:v>
                </c:pt>
                <c:pt idx="125">
                  <c:v>3.6867456826345732E-17</c:v>
                </c:pt>
                <c:pt idx="126">
                  <c:v>3.5494857344657873E-17</c:v>
                </c:pt>
                <c:pt idx="127">
                  <c:v>3.420602346864593E-17</c:v>
                </c:pt>
                <c:pt idx="128">
                  <c:v>3.2994148419634889E-17</c:v>
                </c:pt>
                <c:pt idx="129">
                  <c:v>3.1853072783209192E-17</c:v>
                </c:pt>
                <c:pt idx="130">
                  <c:v>3.0777220664078652E-17</c:v>
                </c:pt>
                <c:pt idx="131">
                  <c:v>2.9761540912904009E-17</c:v>
                </c:pt>
                <c:pt idx="132">
                  <c:v>2.8801453599331287E-17</c:v>
                </c:pt>
                <c:pt idx="133">
                  <c:v>2.7892801628995381E-17</c:v>
                </c:pt>
                <c:pt idx="134">
                  <c:v>2.7031807241547166E-17</c:v>
                </c:pt>
                <c:pt idx="135">
                  <c:v>2.621503304157825E-17</c:v>
                </c:pt>
                <c:pt idx="136">
                  <c:v>2.5439347177591892E-17</c:v>
                </c:pt>
                <c:pt idx="137">
                  <c:v>2.4701892277797112E-17</c:v>
                </c:pt>
                <c:pt idx="138">
                  <c:v>2.4000057763463726E-17</c:v>
                </c:pt>
                <c:pt idx="139">
                  <c:v>2.3331455182961889E-17</c:v>
                </c:pt>
                <c:pt idx="140">
                  <c:v>2.2693896237283519E-17</c:v>
                </c:pt>
                <c:pt idx="141">
                  <c:v>2.2085373197528925E-17</c:v>
                </c:pt>
                <c:pt idx="142">
                  <c:v>2.1504041444508553E-17</c:v>
                </c:pt>
                <c:pt idx="143">
                  <c:v>2.0948203889045757E-17</c:v>
                </c:pt>
                <c:pt idx="144">
                  <c:v>2.0416297058104694E-17</c:v>
                </c:pt>
                <c:pt idx="145">
                  <c:v>1.9906878656188209E-17</c:v>
                </c:pt>
                <c:pt idx="146">
                  <c:v>1.9418616433455615E-17</c:v>
                </c:pt>
                <c:pt idx="147">
                  <c:v>1.8950278211739353E-17</c:v>
                </c:pt>
                <c:pt idx="148">
                  <c:v>1.8500722937208849E-17</c:v>
                </c:pt>
                <c:pt idx="149">
                  <c:v>1.8068892643999948E-17</c:v>
                </c:pt>
                <c:pt idx="150">
                  <c:v>1.7653805226878347E-17</c:v>
                </c:pt>
                <c:pt idx="151">
                  <c:v>1.7254547933115785E-17</c:v>
                </c:pt>
                <c:pt idx="152">
                  <c:v>1.6870271494406301E-17</c:v>
                </c:pt>
                <c:pt idx="153">
                  <c:v>1.6500184829000927E-17</c:v>
                </c:pt>
                <c:pt idx="154">
                  <c:v>1.6143550252445952E-17</c:v>
                </c:pt>
                <c:pt idx="155">
                  <c:v>1.5799679142508971E-17</c:v>
                </c:pt>
                <c:pt idx="156">
                  <c:v>1.546792801019301E-17</c:v>
                </c:pt>
                <c:pt idx="157">
                  <c:v>1.5147694934280401E-17</c:v>
                </c:pt>
                <c:pt idx="158">
                  <c:v>1.4838416321712768E-17</c:v>
                </c:pt>
                <c:pt idx="159">
                  <c:v>1.4539563960385844E-17</c:v>
                </c:pt>
                <c:pt idx="160">
                  <c:v>1.4250642334692742E-17</c:v>
                </c:pt>
                <c:pt idx="161">
                  <c:v>1.3971186177452559E-17</c:v>
                </c:pt>
                <c:pt idx="162">
                  <c:v>1.3700758234768719E-17</c:v>
                </c:pt>
                <c:pt idx="163">
                  <c:v>1.3438947222924093E-17</c:v>
                </c:pt>
                <c:pt idx="164">
                  <c:v>1.3185365958680112E-17</c:v>
                </c:pt>
                <c:pt idx="165">
                  <c:v>1.2939649646343192E-17</c:v>
                </c:pt>
                <c:pt idx="166">
                  <c:v>1.2701454306725865E-17</c:v>
                </c:pt>
                <c:pt idx="167">
                  <c:v>1.2470455334691527E-17</c:v>
                </c:pt>
                <c:pt idx="168">
                  <c:v>1.2246346173354957E-17</c:v>
                </c:pt>
                <c:pt idx="169">
                  <c:v>1.2028837094237557E-17</c:v>
                </c:pt>
                <c:pt idx="170">
                  <c:v>1.1817654073765843E-17</c:v>
                </c:pt>
                <c:pt idx="171">
                  <c:v>1.1612537757470048E-17</c:v>
                </c:pt>
                <c:pt idx="172">
                  <c:v>1.1413242504101795E-17</c:v>
                </c:pt>
                <c:pt idx="173">
                  <c:v>1.1219535502657799E-17</c:v>
                </c:pt>
                <c:pt idx="174">
                  <c:v>1.1031195955981687E-17</c:v>
                </c:pt>
                <c:pt idx="175">
                  <c:v>1.0848014325227877E-17</c:v>
                </c:pt>
                <c:pt idx="176">
                  <c:v>1.0669791630018626E-17</c:v>
                </c:pt>
                <c:pt idx="177">
                  <c:v>1.049633879961489E-17</c:v>
                </c:pt>
                <c:pt idx="178">
                  <c:v>1.0327476070860506E-17</c:v>
                </c:pt>
                <c:pt idx="179">
                  <c:v>1.0163032429052834E-17</c:v>
                </c:pt>
                <c:pt idx="180">
                  <c:v>1.0002845088246432E-17</c:v>
                </c:pt>
                <c:pt idx="181">
                  <c:v>9.8467590078141578E-18</c:v>
                </c:pt>
                <c:pt idx="182">
                  <c:v>9.6946264423761E-18</c:v>
                </c:pt>
                <c:pt idx="183">
                  <c:v>9.5463065224643555E-18</c:v>
                </c:pt>
                <c:pt idx="184">
                  <c:v>9.4016648635241082E-18</c:v>
                </c:pt>
                <c:pt idx="185">
                  <c:v>9.2605732010611766E-18</c:v>
                </c:pt>
                <c:pt idx="186">
                  <c:v>9.122909049935804E-18</c:v>
                </c:pt>
                <c:pt idx="187">
                  <c:v>8.9885553859739412E-18</c:v>
                </c:pt>
                <c:pt idx="188">
                  <c:v>8.8574003482225202E-18</c:v>
                </c:pt>
                <c:pt idx="189">
                  <c:v>8.7293369603159476E-18</c:v>
                </c:pt>
                <c:pt idx="190">
                  <c:v>8.6042628695487893E-18</c:v>
                </c:pt>
                <c:pt idx="191">
                  <c:v>8.482080102365367E-18</c:v>
                </c:pt>
                <c:pt idx="192">
                  <c:v>8.3626948350825514E-18</c:v>
                </c:pt>
                <c:pt idx="193">
                  <c:v>8.2460171787577532E-18</c:v>
                </c:pt>
                <c:pt idx="194">
                  <c:v>8.1319609772014223E-18</c:v>
                </c:pt>
                <c:pt idx="195">
                  <c:v>8.0204436172129365E-18</c:v>
                </c:pt>
                <c:pt idx="196">
                  <c:v>7.9113858501912373E-18</c:v>
                </c:pt>
                <c:pt idx="197">
                  <c:v>7.8047116243378503E-18</c:v>
                </c:pt>
                <c:pt idx="198">
                  <c:v>7.7003479267304114E-18</c:v>
                </c:pt>
                <c:pt idx="199">
                  <c:v>7.5982246346001389E-18</c:v>
                </c:pt>
                <c:pt idx="200">
                  <c:v>7.4982743751973597E-18</c:v>
                </c:pt>
                <c:pt idx="201">
                  <c:v>7.4004323936755074E-18</c:v>
                </c:pt>
                <c:pt idx="202">
                  <c:v>7.3046364284665988E-18</c:v>
                </c:pt>
                <c:pt idx="203">
                  <c:v>7.2108265936601444E-18</c:v>
                </c:pt>
                <c:pt idx="204">
                  <c:v>7.1189452679331747E-18</c:v>
                </c:pt>
                <c:pt idx="205">
                  <c:v>7.028936989612161E-18</c:v>
                </c:pt>
                <c:pt idx="206">
                  <c:v>6.940748357477547E-18</c:v>
                </c:pt>
                <c:pt idx="207">
                  <c:v>6.8543279369497051E-18</c:v>
                </c:pt>
                <c:pt idx="208">
                  <c:v>6.7696261713205522E-18</c:v>
                </c:pt>
                <c:pt idx="209">
                  <c:v>6.6865952977187862E-18</c:v>
                </c:pt>
                <c:pt idx="210">
                  <c:v>6.6051892675183154E-18</c:v>
                </c:pt>
                <c:pt idx="211">
                  <c:v>6.525363670919746E-18</c:v>
                </c:pt>
                <c:pt idx="212">
                  <c:v>6.4470756654530591E-18</c:v>
                </c:pt>
                <c:pt idx="213">
                  <c:v>6.370283908166998E-18</c:v>
                </c:pt>
                <c:pt idx="214">
                  <c:v>6.2949484912862807E-18</c:v>
                </c:pt>
                <c:pt idx="215">
                  <c:v>6.2210308811326182E-18</c:v>
                </c:pt>
                <c:pt idx="216">
                  <c:v>6.1484938601188445E-18</c:v>
                </c:pt>
                <c:pt idx="217">
                  <c:v>6.0773014716382542E-18</c:v>
                </c:pt>
                <c:pt idx="218">
                  <c:v>6.0074189676826707E-18</c:v>
                </c:pt>
                <c:pt idx="219">
                  <c:v>5.9388127590337299E-18</c:v>
                </c:pt>
                <c:pt idx="220">
                  <c:v>5.8714503678817353E-18</c:v>
                </c:pt>
                <c:pt idx="221">
                  <c:v>5.8053003827358757E-18</c:v>
                </c:pt>
                <c:pt idx="222">
                  <c:v>5.7403324154980862E-18</c:v>
                </c:pt>
                <c:pt idx="223">
                  <c:v>5.6765170605810246E-18</c:v>
                </c:pt>
                <c:pt idx="224">
                  <c:v>5.6138258559579304E-18</c:v>
                </c:pt>
                <c:pt idx="225">
                  <c:v>5.5522312460392605E-18</c:v>
                </c:pt>
                <c:pt idx="226">
                  <c:v>5.4917065462772852E-18</c:v>
                </c:pt>
                <c:pt idx="227">
                  <c:v>5.4322259094060225E-18</c:v>
                </c:pt>
                <c:pt idx="228">
                  <c:v>5.3737642932293942E-18</c:v>
                </c:pt>
                <c:pt idx="229">
                  <c:v>5.3162974298757525E-18</c:v>
                </c:pt>
                <c:pt idx="230">
                  <c:v>5.2598017964418622E-18</c:v>
                </c:pt>
                <c:pt idx="231">
                  <c:v>5.2042545869539112E-18</c:v>
                </c:pt>
                <c:pt idx="232">
                  <c:v>5.1496336855774593E-18</c:v>
                </c:pt>
                <c:pt idx="233">
                  <c:v>5.0959176410121469E-18</c:v>
                </c:pt>
                <c:pt idx="234">
                  <c:v>5.0430856420107886E-18</c:v>
                </c:pt>
                <c:pt idx="235">
                  <c:v>4.9911174939658568E-18</c:v>
                </c:pt>
                <c:pt idx="236">
                  <c:v>4.9399935965097616E-18</c:v>
                </c:pt>
                <c:pt idx="237">
                  <c:v>4.8896949220782045E-18</c:v>
                </c:pt>
                <c:pt idx="238">
                  <c:v>4.8402029953889462E-18</c:v>
                </c:pt>
                <c:pt idx="239">
                  <c:v>4.7914998737908043E-18</c:v>
                </c:pt>
                <c:pt idx="240">
                  <c:v>4.7435681284403922E-18</c:v>
                </c:pt>
                <c:pt idx="241">
                  <c:v>4.6963908262663098E-18</c:v>
                </c:pt>
                <c:pt idx="242">
                  <c:v>4.6499515126828339E-18</c:v>
                </c:pt>
                <c:pt idx="243">
                  <c:v>4.6042341950171325E-18</c:v>
                </c:pt>
                <c:pt idx="244">
                  <c:v>4.5592233266160587E-18</c:v>
                </c:pt>
                <c:pt idx="245">
                  <c:v>4.5149037916003324E-18</c:v>
                </c:pt>
                <c:pt idx="246">
                  <c:v>4.4712608902357181E-18</c:v>
                </c:pt>
                <c:pt idx="247">
                  <c:v>4.4282803248923418E-18</c:v>
                </c:pt>
                <c:pt idx="248">
                  <c:v>4.3859481865649157E-18</c:v>
                </c:pt>
                <c:pt idx="249">
                  <c:v>4.3442509419279422E-18</c:v>
                </c:pt>
                <c:pt idx="250">
                  <c:v>4.3031754209014593E-18</c:v>
                </c:pt>
                <c:pt idx="251">
                  <c:v>4.2627088047040414E-18</c:v>
                </c:pt>
                <c:pt idx="252">
                  <c:v>4.2228386143710301E-18</c:v>
                </c:pt>
                <c:pt idx="253">
                  <c:v>4.1835526997171117E-18</c:v>
                </c:pt>
                <c:pt idx="254">
                  <c:v>4.1448392287233246E-18</c:v>
                </c:pt>
                <c:pt idx="255">
                  <c:v>4.1066866773297426E-18</c:v>
                </c:pt>
                <c:pt idx="256">
                  <c:v>4.0690838196158556E-18</c:v>
                </c:pt>
                <c:pt idx="257">
                  <c:v>4.0320197183517099E-18</c:v>
                </c:pt>
                <c:pt idx="258">
                  <c:v>3.9954837159035904E-18</c:v>
                </c:pt>
                <c:pt idx="259">
                  <c:v>3.9594654254789506E-18</c:v>
                </c:pt>
                <c:pt idx="260">
                  <c:v>3.9239547226959026E-18</c:v>
                </c:pt>
                <c:pt idx="261">
                  <c:v>3.8889417374634651E-18</c:v>
                </c:pt>
                <c:pt idx="262">
                  <c:v>3.8544168461592493E-18</c:v>
                </c:pt>
                <c:pt idx="263">
                  <c:v>3.8203706640920938E-18</c:v>
                </c:pt>
                <c:pt idx="264">
                  <c:v>3.7867940382375784E-18</c:v>
                </c:pt>
                <c:pt idx="265">
                  <c:v>3.7536780402350881E-18</c:v>
                </c:pt>
                <c:pt idx="266">
                  <c:v>3.7210139596354849E-18</c:v>
                </c:pt>
                <c:pt idx="267">
                  <c:v>3.6887932973890846E-18</c:v>
                </c:pt>
                <c:pt idx="268">
                  <c:v>3.6570077595640259E-18</c:v>
                </c:pt>
                <c:pt idx="269">
                  <c:v>3.6256492512856519E-18</c:v>
                </c:pt>
                <c:pt idx="270">
                  <c:v>3.5947098708878825E-18</c:v>
                </c:pt>
                <c:pt idx="271">
                  <c:v>3.5641819042680662E-18</c:v>
                </c:pt>
                <c:pt idx="272">
                  <c:v>3.5340578194370859E-18</c:v>
                </c:pt>
                <c:pt idx="273">
                  <c:v>3.504330261256959E-18</c:v>
                </c:pt>
                <c:pt idx="274">
                  <c:v>3.4749920463584523E-18</c:v>
                </c:pt>
                <c:pt idx="275">
                  <c:v>3.4460361582316295E-18</c:v>
                </c:pt>
                <c:pt idx="276">
                  <c:v>3.4174557424825016E-18</c:v>
                </c:pt>
                <c:pt idx="277">
                  <c:v>3.3892441022493215E-18</c:v>
                </c:pt>
                <c:pt idx="278">
                  <c:v>3.3613946937723042E-18</c:v>
                </c:pt>
                <c:pt idx="279">
                  <c:v>3.333901122110827E-18</c:v>
                </c:pt>
                <c:pt idx="280">
                  <c:v>3.3067571370024743E-18</c:v>
                </c:pt>
                <c:pt idx="281">
                  <c:v>3.2799566288584617E-18</c:v>
                </c:pt>
                <c:pt idx="282">
                  <c:v>3.2534936248902862E-18</c:v>
                </c:pt>
                <c:pt idx="283">
                  <c:v>3.2273622853626046E-18</c:v>
                </c:pt>
                <c:pt idx="284">
                  <c:v>3.2015568999676268E-18</c:v>
                </c:pt>
                <c:pt idx="285">
                  <c:v>3.1760718843164238E-18</c:v>
                </c:pt>
                <c:pt idx="286">
                  <c:v>3.1509017765428486E-18</c:v>
                </c:pt>
                <c:pt idx="287">
                  <c:v>3.1260412340158466E-18</c:v>
                </c:pt>
                <c:pt idx="288">
                  <c:v>3.1014850301562057E-18</c:v>
                </c:pt>
                <c:pt idx="289">
                  <c:v>3.0772280513538703E-18</c:v>
                </c:pt>
                <c:pt idx="290">
                  <c:v>3.0532652939821854E-18</c:v>
                </c:pt>
                <c:pt idx="291">
                  <c:v>3.0295918615055277E-18</c:v>
                </c:pt>
                <c:pt idx="292">
                  <c:v>3.0062029616769657E-18</c:v>
                </c:pt>
                <c:pt idx="293">
                  <c:v>2.9830939038226918E-18</c:v>
                </c:pt>
                <c:pt idx="294">
                  <c:v>2.9602600962101545E-18</c:v>
                </c:pt>
                <c:pt idx="295">
                  <c:v>2.9376970434968714E-18</c:v>
                </c:pt>
                <c:pt idx="296">
                  <c:v>2.9154003442571059E-18</c:v>
                </c:pt>
                <c:pt idx="297">
                  <c:v>2.8933656885836295E-18</c:v>
                </c:pt>
                <c:pt idx="298">
                  <c:v>2.8715888557619648E-18</c:v>
                </c:pt>
                <c:pt idx="299">
                  <c:v>2.8500657120145468E-18</c:v>
                </c:pt>
                <c:pt idx="300">
                  <c:v>2.8287922083124196E-18</c:v>
                </c:pt>
                <c:pt idx="301">
                  <c:v>2.8077643782520803E-18</c:v>
                </c:pt>
                <c:pt idx="302">
                  <c:v>2.7869783359952758E-18</c:v>
                </c:pt>
                <c:pt idx="303">
                  <c:v>2.7664302742695719E-18</c:v>
                </c:pt>
                <c:pt idx="304">
                  <c:v>2.7461164624276251E-18</c:v>
                </c:pt>
                <c:pt idx="305">
                  <c:v>2.7260332445631802E-18</c:v>
                </c:pt>
                <c:pt idx="306">
                  <c:v>2.7061770376818593E-18</c:v>
                </c:pt>
                <c:pt idx="307">
                  <c:v>2.6865443299249255E-18</c:v>
                </c:pt>
                <c:pt idx="308">
                  <c:v>2.6671316788442238E-18</c:v>
                </c:pt>
                <c:pt idx="309">
                  <c:v>2.647935709726613E-18</c:v>
                </c:pt>
                <c:pt idx="310">
                  <c:v>2.628953113966248E-18</c:v>
                </c:pt>
                <c:pt idx="311">
                  <c:v>2.6101806474831265E-18</c:v>
                </c:pt>
                <c:pt idx="312">
                  <c:v>2.5916151291863811E-18</c:v>
                </c:pt>
                <c:pt idx="313">
                  <c:v>2.5732534394808736E-18</c:v>
                </c:pt>
                <c:pt idx="314">
                  <c:v>2.5550925188156466E-18</c:v>
                </c:pt>
                <c:pt idx="315">
                  <c:v>2.5371293662729203E-18</c:v>
                </c:pt>
                <c:pt idx="316">
                  <c:v>2.5193610381962857E-18</c:v>
                </c:pt>
                <c:pt idx="317">
                  <c:v>2.5017846468568709E-18</c:v>
                </c:pt>
                <c:pt idx="318">
                  <c:v>2.4843973591562391E-18</c:v>
                </c:pt>
                <c:pt idx="319">
                  <c:v>2.4671963953648721E-18</c:v>
                </c:pt>
                <c:pt idx="320">
                  <c:v>2.4501790278950947E-18</c:v>
                </c:pt>
                <c:pt idx="321">
                  <c:v>2.4333425801073697E-18</c:v>
                </c:pt>
                <c:pt idx="322">
                  <c:v>2.4166844251488974E-18</c:v>
                </c:pt>
                <c:pt idx="323">
                  <c:v>2.4002019848235279E-18</c:v>
                </c:pt>
                <c:pt idx="324">
                  <c:v>2.3838927284919984E-18</c:v>
                </c:pt>
                <c:pt idx="325">
                  <c:v>2.3677541720015696E-18</c:v>
                </c:pt>
                <c:pt idx="326">
                  <c:v>2.351783876644126E-18</c:v>
                </c:pt>
                <c:pt idx="327">
                  <c:v>2.3359794481419093E-18</c:v>
                </c:pt>
                <c:pt idx="328">
                  <c:v>2.3203385356599938E-18</c:v>
                </c:pt>
                <c:pt idx="329">
                  <c:v>2.3048588308447205E-18</c:v>
                </c:pt>
                <c:pt idx="330">
                  <c:v>2.2895380668872896E-18</c:v>
                </c:pt>
                <c:pt idx="331">
                  <c:v>2.2743740176117503E-18</c:v>
                </c:pt>
                <c:pt idx="332">
                  <c:v>2.2593644965866625E-18</c:v>
                </c:pt>
                <c:pt idx="333">
                  <c:v>2.244507356259704E-18</c:v>
                </c:pt>
                <c:pt idx="334">
                  <c:v>2.2298004871145669E-18</c:v>
                </c:pt>
                <c:pt idx="335">
                  <c:v>2.2152418168494475E-18</c:v>
                </c:pt>
                <c:pt idx="336">
                  <c:v>2.2008293095765165E-18</c:v>
                </c:pt>
                <c:pt idx="337">
                  <c:v>2.1865609650417374E-18</c:v>
                </c:pt>
                <c:pt idx="338">
                  <c:v>2.1724348178644461E-18</c:v>
                </c:pt>
                <c:pt idx="339">
                  <c:v>2.1584489367960941E-18</c:v>
                </c:pt>
                <c:pt idx="340">
                  <c:v>2.1446014239976304E-18</c:v>
                </c:pt>
                <c:pt idx="341">
                  <c:v>2.1308904143349438E-18</c:v>
                </c:pt>
                <c:pt idx="342">
                  <c:v>2.1173140746918789E-18</c:v>
                </c:pt>
                <c:pt idx="343">
                  <c:v>2.1038706033002857E-18</c:v>
                </c:pt>
                <c:pt idx="344">
                  <c:v>2.0905582290866517E-18</c:v>
                </c:pt>
                <c:pt idx="345">
                  <c:v>2.0773752110348091E-18</c:v>
                </c:pt>
                <c:pt idx="346">
                  <c:v>2.0643198375642853E-18</c:v>
                </c:pt>
                <c:pt idx="347">
                  <c:v>2.0513904259238357E-18</c:v>
                </c:pt>
                <c:pt idx="348">
                  <c:v>2.0385853215997455E-18</c:v>
                </c:pt>
                <c:pt idx="349">
                  <c:v>2.0259028977384727E-18</c:v>
                </c:pt>
                <c:pt idx="350">
                  <c:v>2.0133415545832425E-18</c:v>
                </c:pt>
                <c:pt idx="351">
                  <c:v>2.0008997189241905E-18</c:v>
                </c:pt>
                <c:pt idx="352">
                  <c:v>1.9885758435616935E-18</c:v>
                </c:pt>
                <c:pt idx="353">
                  <c:v>1.9763684067825148E-18</c:v>
                </c:pt>
                <c:pt idx="354">
                  <c:v>1.9642759118484044E-18</c:v>
                </c:pt>
                <c:pt idx="355">
                  <c:v>1.9522968864968294E-18</c:v>
                </c:pt>
                <c:pt idx="356">
                  <c:v>1.9404298824534848E-18</c:v>
                </c:pt>
                <c:pt idx="357">
                  <c:v>1.9286734749562769E-18</c:v>
                </c:pt>
                <c:pt idx="358">
                  <c:v>1.9170262622904592E-18</c:v>
                </c:pt>
                <c:pt idx="359">
                  <c:v>1.9054868653346243E-18</c:v>
                </c:pt>
                <c:pt idx="360">
                  <c:v>1.8940539271172561E-18</c:v>
                </c:pt>
                <c:pt idx="361">
                  <c:v>1.8827261123835617E-18</c:v>
                </c:pt>
                <c:pt idx="362">
                  <c:v>1.8715021071723035E-18</c:v>
                </c:pt>
                <c:pt idx="363">
                  <c:v>1.8603806184023735E-18</c:v>
                </c:pt>
                <c:pt idx="364">
                  <c:v>1.849360373468837E-18</c:v>
                </c:pt>
                <c:pt idx="365">
                  <c:v>1.8384401198482122E-18</c:v>
                </c:pt>
                <c:pt idx="366">
                  <c:v>1.8276186247127284E-18</c:v>
                </c:pt>
                <c:pt idx="367">
                  <c:v>1.8168946745533344E-18</c:v>
                </c:pt>
                <c:pt idx="368">
                  <c:v>1.8062670748112254E-18</c:v>
                </c:pt>
                <c:pt idx="369">
                  <c:v>1.7957346495176666E-18</c:v>
                </c:pt>
                <c:pt idx="370">
                  <c:v>1.7852962409418984E-18</c:v>
                </c:pt>
                <c:pt idx="371">
                  <c:v>1.7749507092469156E-18</c:v>
                </c:pt>
                <c:pt idx="372">
                  <c:v>1.7646969321529103E-18</c:v>
                </c:pt>
                <c:pt idx="373">
                  <c:v>1.754533804608195E-18</c:v>
                </c:pt>
                <c:pt idx="374">
                  <c:v>1.7444602384673967E-18</c:v>
                </c:pt>
                <c:pt idx="375">
                  <c:v>1.7344751621767556E-18</c:v>
                </c:pt>
                <c:pt idx="376">
                  <c:v>1.7245775204663283E-18</c:v>
                </c:pt>
                <c:pt idx="377">
                  <c:v>1.7147662740489368E-18</c:v>
                </c:pt>
                <c:pt idx="378">
                  <c:v>1.705040399325684E-18</c:v>
                </c:pt>
                <c:pt idx="379">
                  <c:v>1.6953988880978719E-18</c:v>
                </c:pt>
                <c:pt idx="380">
                  <c:v>1.6858407472851643E-18</c:v>
                </c:pt>
                <c:pt idx="381">
                  <c:v>1.6763649986498318E-18</c:v>
                </c:pt>
                <c:pt idx="382">
                  <c:v>1.6669706785269391E-18</c:v>
                </c:pt>
                <c:pt idx="383">
                  <c:v>1.6576568375603133E-18</c:v>
                </c:pt>
                <c:pt idx="384">
                  <c:v>1.64842254044416E-18</c:v>
                </c:pt>
                <c:pt idx="385">
                  <c:v>1.6392668656701827E-18</c:v>
                </c:pt>
                <c:pt idx="386">
                  <c:v>1.630188905280075E-18</c:v>
                </c:pt>
                <c:pt idx="387">
                  <c:v>1.6211877646232474E-18</c:v>
                </c:pt>
                <c:pt idx="388">
                  <c:v>1.6122625621196685E-18</c:v>
                </c:pt>
                <c:pt idx="389">
                  <c:v>1.6034124290276892E-18</c:v>
                </c:pt>
                <c:pt idx="390">
                  <c:v>1.5946365092167343E-18</c:v>
                </c:pt>
                <c:pt idx="391">
                  <c:v>1.5859339589447389E-18</c:v>
                </c:pt>
                <c:pt idx="392">
                  <c:v>1.5773039466402239E-18</c:v>
                </c:pt>
                <c:pt idx="393">
                  <c:v>1.5687456526888844E-18</c:v>
                </c:pt>
                <c:pt idx="394">
                  <c:v>1.5602582692246025E-18</c:v>
                </c:pt>
                <c:pt idx="395">
                  <c:v>1.5518409999247592E-18</c:v>
                </c:pt>
                <c:pt idx="396">
                  <c:v>1.5434930598097599E-18</c:v>
                </c:pt>
                <c:pt idx="397">
                  <c:v>1.5352136750466586E-18</c:v>
                </c:pt>
                <c:pt idx="398">
                  <c:v>1.5270020827568009E-18</c:v>
                </c:pt>
                <c:pt idx="399">
                  <c:v>1.5188575308273722E-18</c:v>
                </c:pt>
                <c:pt idx="400">
                  <c:v>1.5107792777267781E-18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2F-4FE0-AB01-4AFCB8EEEBC1}"/>
            </c:ext>
          </c:extLst>
        </c:ser>
        <c:ser>
          <c:idx val="2"/>
          <c:order val="2"/>
          <c:tx>
            <c:strRef>
              <c:f>Fourier!$U$12</c:f>
              <c:strCache>
                <c:ptCount val="1"/>
                <c:pt idx="0">
                  <c:v>X3/(F0/k)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Fourier!$U$13:$U$413</c:f>
              <c:numCache>
                <c:formatCode>General</c:formatCode>
                <c:ptCount val="401"/>
                <c:pt idx="0">
                  <c:v>9.0330415425202398E-2</c:v>
                </c:pt>
                <c:pt idx="1">
                  <c:v>9.0410155731279293E-2</c:v>
                </c:pt>
                <c:pt idx="2">
                  <c:v>9.0650206008076481E-2</c:v>
                </c:pt>
                <c:pt idx="3">
                  <c:v>9.1053075507149916E-2</c:v>
                </c:pt>
                <c:pt idx="4">
                  <c:v>9.1623017890662711E-2</c:v>
                </c:pt>
                <c:pt idx="5">
                  <c:v>9.2366142133686102E-2</c:v>
                </c:pt>
                <c:pt idx="6">
                  <c:v>9.3290575132947612E-2</c:v>
                </c:pt>
                <c:pt idx="7">
                  <c:v>9.4406684025752696E-2</c:v>
                </c:pt>
                <c:pt idx="8">
                  <c:v>9.5727369528716508E-2</c:v>
                </c:pt>
                <c:pt idx="9">
                  <c:v>9.7268445826264718E-2</c:v>
                </c:pt>
                <c:pt idx="10">
                  <c:v>9.9049128069961107E-2</c:v>
                </c:pt>
                <c:pt idx="11">
                  <c:v>0.10109265594622278</c:v>
                </c:pt>
                <c:pt idx="12">
                  <c:v>0.10342709182207206</c:v>
                </c:pt>
                <c:pt idx="13">
                  <c:v>0.10608634582745698</c:v>
                </c:pt>
                <c:pt idx="14">
                  <c:v>0.1091114995444292</c:v>
                </c:pt>
                <c:pt idx="15">
                  <c:v>0.11255252720110953</c:v>
                </c:pt>
                <c:pt idx="16">
                  <c:v>0.11647055204490431</c:v>
                </c:pt>
                <c:pt idx="17">
                  <c:v>0.12094083128716059</c:v>
                </c:pt>
                <c:pt idx="18">
                  <c:v>0.12605674364188793</c:v>
                </c:pt>
                <c:pt idx="19">
                  <c:v>0.13193517062949972</c:v>
                </c:pt>
                <c:pt idx="20">
                  <c:v>0.13872383274321015</c:v>
                </c:pt>
                <c:pt idx="21">
                  <c:v>0.14661138503036947</c:v>
                </c:pt>
                <c:pt idx="22">
                  <c:v>0.1558414135692146</c:v>
                </c:pt>
                <c:pt idx="23">
                  <c:v>0.16673190101059177</c:v>
                </c:pt>
                <c:pt idx="24">
                  <c:v>0.17970213979578986</c:v>
                </c:pt>
                <c:pt idx="25">
                  <c:v>0.19530900632476195</c:v>
                </c:pt>
                <c:pt idx="26">
                  <c:v>0.21429237481234029</c:v>
                </c:pt>
                <c:pt idx="27">
                  <c:v>0.23762013529747106</c:v>
                </c:pt>
                <c:pt idx="28">
                  <c:v>0.26649113248268191</c:v>
                </c:pt>
                <c:pt idx="29">
                  <c:v>0.30215470227150254</c:v>
                </c:pt>
                <c:pt idx="30">
                  <c:v>0.34513477640133655</c:v>
                </c:pt>
                <c:pt idx="31">
                  <c:v>0.39293407145313602</c:v>
                </c:pt>
                <c:pt idx="32">
                  <c:v>0.43555846538008663</c:v>
                </c:pt>
                <c:pt idx="33">
                  <c:v>0.45392735953795521</c:v>
                </c:pt>
                <c:pt idx="34">
                  <c:v>0.4343603656036073</c:v>
                </c:pt>
                <c:pt idx="35">
                  <c:v>0.38655636703975643</c:v>
                </c:pt>
                <c:pt idx="36">
                  <c:v>0.33128993484498065</c:v>
                </c:pt>
                <c:pt idx="37">
                  <c:v>0.28124843067399802</c:v>
                </c:pt>
                <c:pt idx="38">
                  <c:v>0.23992826873141837</c:v>
                </c:pt>
                <c:pt idx="39">
                  <c:v>0.2067738676199099</c:v>
                </c:pt>
                <c:pt idx="40">
                  <c:v>0.18022879954841442</c:v>
                </c:pt>
                <c:pt idx="41">
                  <c:v>0.15879672995483296</c:v>
                </c:pt>
                <c:pt idx="42">
                  <c:v>0.14128315278597742</c:v>
                </c:pt>
                <c:pt idx="43">
                  <c:v>0.12678745275786593</c:v>
                </c:pt>
                <c:pt idx="44">
                  <c:v>0.11464083739851924</c:v>
                </c:pt>
                <c:pt idx="45">
                  <c:v>0.10434589108329442</c:v>
                </c:pt>
                <c:pt idx="46">
                  <c:v>9.5529439516906664E-2</c:v>
                </c:pt>
                <c:pt idx="47">
                  <c:v>8.7908260216502179E-2</c:v>
                </c:pt>
                <c:pt idx="48">
                  <c:v>8.1264696701710548E-2</c:v>
                </c:pt>
                <c:pt idx="49">
                  <c:v>7.5429379133112678E-2</c:v>
                </c:pt>
                <c:pt idx="50">
                  <c:v>7.0268919153673504E-2</c:v>
                </c:pt>
                <c:pt idx="51">
                  <c:v>6.5677067287705504E-2</c:v>
                </c:pt>
                <c:pt idx="52">
                  <c:v>6.1568289037665411E-2</c:v>
                </c:pt>
                <c:pt idx="53">
                  <c:v>5.7873043875350236E-2</c:v>
                </c:pt>
                <c:pt idx="54">
                  <c:v>5.4534275209811356E-2</c:v>
                </c:pt>
                <c:pt idx="55">
                  <c:v>5.1504770965263978E-2</c:v>
                </c:pt>
                <c:pt idx="56">
                  <c:v>4.8745157099229164E-2</c:v>
                </c:pt>
                <c:pt idx="57">
                  <c:v>4.6222356390692665E-2</c:v>
                </c:pt>
                <c:pt idx="58">
                  <c:v>4.3908392940634824E-2</c:v>
                </c:pt>
                <c:pt idx="59">
                  <c:v>4.177945621586119E-2</c:v>
                </c:pt>
                <c:pt idx="60">
                  <c:v>3.9815161874706941E-2</c:v>
                </c:pt>
                <c:pt idx="61">
                  <c:v>3.7997963193901765E-2</c:v>
                </c:pt>
                <c:pt idx="62">
                  <c:v>3.6312678781582494E-2</c:v>
                </c:pt>
                <c:pt idx="63">
                  <c:v>3.474611083822865E-2</c:v>
                </c:pt>
                <c:pt idx="64">
                  <c:v>3.3286734487053611E-2</c:v>
                </c:pt>
                <c:pt idx="65">
                  <c:v>3.1924443306786697E-2</c:v>
                </c:pt>
                <c:pt idx="66">
                  <c:v>3.0650339627331231E-2</c:v>
                </c:pt>
                <c:pt idx="67">
                  <c:v>2.9456560718233528E-2</c:v>
                </c:pt>
                <c:pt idx="68">
                  <c:v>2.8336133941831092E-2</c:v>
                </c:pt>
                <c:pt idx="69">
                  <c:v>2.7282855422068805E-2</c:v>
                </c:pt>
                <c:pt idx="70">
                  <c:v>2.6291187914959713E-2</c:v>
                </c:pt>
                <c:pt idx="71">
                  <c:v>2.5356174443762522E-2</c:v>
                </c:pt>
                <c:pt idx="72">
                  <c:v>2.4473364944331975E-2</c:v>
                </c:pt>
                <c:pt idx="73">
                  <c:v>2.363875370041895E-2</c:v>
                </c:pt>
                <c:pt idx="74">
                  <c:v>2.2848725769655059E-2</c:v>
                </c:pt>
                <c:pt idx="75">
                  <c:v>2.2100010934550302E-2</c:v>
                </c:pt>
                <c:pt idx="76">
                  <c:v>2.1389643978676924E-2</c:v>
                </c:pt>
                <c:pt idx="77">
                  <c:v>2.0714930301203041E-2</c:v>
                </c:pt>
                <c:pt idx="78">
                  <c:v>2.0073416054458757E-2</c:v>
                </c:pt>
                <c:pt idx="79">
                  <c:v>1.9462862128019381E-2</c:v>
                </c:pt>
                <c:pt idx="80">
                  <c:v>1.888122141564268E-2</c:v>
                </c:pt>
                <c:pt idx="81">
                  <c:v>1.832661889356571E-2</c:v>
                </c:pt>
                <c:pt idx="82">
                  <c:v>1.7797334114267503E-2</c:v>
                </c:pt>
                <c:pt idx="83">
                  <c:v>1.7291785782072071E-2</c:v>
                </c:pt>
                <c:pt idx="84">
                  <c:v>1.6808518128457853E-2</c:v>
                </c:pt>
                <c:pt idx="85">
                  <c:v>1.6346188847682155E-2</c:v>
                </c:pt>
                <c:pt idx="86">
                  <c:v>1.5903558388940822E-2</c:v>
                </c:pt>
                <c:pt idx="87">
                  <c:v>1.5479480431057659E-2</c:v>
                </c:pt>
                <c:pt idx="88">
                  <c:v>1.5072893390677879E-2</c:v>
                </c:pt>
                <c:pt idx="89">
                  <c:v>1.4682812835965616E-2</c:v>
                </c:pt>
                <c:pt idx="90">
                  <c:v>1.4308324695559042E-2</c:v>
                </c:pt>
                <c:pt idx="91">
                  <c:v>1.3948579167573574E-2</c:v>
                </c:pt>
                <c:pt idx="92">
                  <c:v>1.3602785246216479E-2</c:v>
                </c:pt>
                <c:pt idx="93">
                  <c:v>1.3270205794457608E-2</c:v>
                </c:pt>
                <c:pt idx="94">
                  <c:v>1.2950153100495805E-2</c:v>
                </c:pt>
                <c:pt idx="95">
                  <c:v>1.2641984863721653E-2</c:v>
                </c:pt>
                <c:pt idx="96">
                  <c:v>1.2345100562713764E-2</c:v>
                </c:pt>
                <c:pt idx="97">
                  <c:v>1.2058938163690336E-2</c:v>
                </c:pt>
                <c:pt idx="98">
                  <c:v>1.178297113291645E-2</c:v>
                </c:pt>
                <c:pt idx="99">
                  <c:v>1.1516705720959579E-2</c:v>
                </c:pt>
                <c:pt idx="100">
                  <c:v>1.1259678490493676E-2</c:v>
                </c:pt>
                <c:pt idx="101">
                  <c:v>1.1011454062660308E-2</c:v>
                </c:pt>
                <c:pt idx="102">
                  <c:v>1.0771623059875546E-2</c:v>
                </c:pt>
                <c:pt idx="103">
                  <c:v>1.0539800225484081E-2</c:v>
                </c:pt>
                <c:pt idx="104">
                  <c:v>1.0315622702858874E-2</c:v>
                </c:pt>
                <c:pt idx="105">
                  <c:v>1.0098748458468606E-2</c:v>
                </c:pt>
                <c:pt idx="106">
                  <c:v>9.888854835123799E-3</c:v>
                </c:pt>
                <c:pt idx="107">
                  <c:v>9.6856372230969302E-3</c:v>
                </c:pt>
                <c:pt idx="108">
                  <c:v>9.4888078381192825E-3</c:v>
                </c:pt>
                <c:pt idx="109">
                  <c:v>9.2980945964108181E-3</c:v>
                </c:pt>
                <c:pt idx="110">
                  <c:v>9.1132400779188397E-3</c:v>
                </c:pt>
                <c:pt idx="111">
                  <c:v>8.9340005698435709E-3</c:v>
                </c:pt>
                <c:pt idx="112">
                  <c:v>8.7601451833290329E-3</c:v>
                </c:pt>
                <c:pt idx="113">
                  <c:v>8.5914550369080335E-3</c:v>
                </c:pt>
                <c:pt idx="114">
                  <c:v>8.4277225009220906E-3</c:v>
                </c:pt>
                <c:pt idx="115">
                  <c:v>8.2687504977000722E-3</c:v>
                </c:pt>
                <c:pt idx="116">
                  <c:v>8.1143518527811605E-3</c:v>
                </c:pt>
                <c:pt idx="117">
                  <c:v>7.9643486929165536E-3</c:v>
                </c:pt>
                <c:pt idx="118">
                  <c:v>7.8185718869852247E-3</c:v>
                </c:pt>
                <c:pt idx="119">
                  <c:v>7.6768605263184755E-3</c:v>
                </c:pt>
                <c:pt idx="120">
                  <c:v>7.5390614412502279E-3</c:v>
                </c:pt>
                <c:pt idx="121">
                  <c:v>7.405028750999393E-3</c:v>
                </c:pt>
                <c:pt idx="122">
                  <c:v>7.274623444250808E-3</c:v>
                </c:pt>
                <c:pt idx="123">
                  <c:v>7.1477129880354881E-3</c:v>
                </c:pt>
                <c:pt idx="124">
                  <c:v>7.0241709627219869E-3</c:v>
                </c:pt>
                <c:pt idx="125">
                  <c:v>6.9038767211211998E-3</c:v>
                </c:pt>
                <c:pt idx="126">
                  <c:v>6.786715069878985E-3</c:v>
                </c:pt>
                <c:pt idx="127">
                  <c:v>6.6725759714866013E-3</c:v>
                </c:pt>
                <c:pt idx="128">
                  <c:v>6.5613542653798753E-3</c:v>
                </c:pt>
                <c:pt idx="129">
                  <c:v>6.4529494067256978E-3</c:v>
                </c:pt>
                <c:pt idx="130">
                  <c:v>6.347265221610286E-3</c:v>
                </c:pt>
                <c:pt idx="131">
                  <c:v>6.2442096774489135E-3</c:v>
                </c:pt>
                <c:pt idx="132">
                  <c:v>6.1436946675324025E-3</c:v>
                </c:pt>
                <c:pt idx="133">
                  <c:v>6.0456358087127918E-3</c:v>
                </c:pt>
                <c:pt idx="134">
                  <c:v>5.9499522513098355E-3</c:v>
                </c:pt>
                <c:pt idx="135">
                  <c:v>5.8565665003922638E-3</c:v>
                </c:pt>
                <c:pt idx="136">
                  <c:v>5.7654042476537742E-3</c:v>
                </c:pt>
                <c:pt idx="137">
                  <c:v>5.6763942131639027E-3</c:v>
                </c:pt>
                <c:pt idx="138">
                  <c:v>5.5894679963290504E-3</c:v>
                </c:pt>
                <c:pt idx="139">
                  <c:v>5.5045599354493274E-3</c:v>
                </c:pt>
                <c:pt idx="140">
                  <c:v>5.4216069753030638E-3</c:v>
                </c:pt>
                <c:pt idx="141">
                  <c:v>5.3405485422330723E-3</c:v>
                </c:pt>
                <c:pt idx="142">
                  <c:v>5.2613264262476372E-3</c:v>
                </c:pt>
                <c:pt idx="143">
                  <c:v>5.1838846696847666E-3</c:v>
                </c:pt>
                <c:pt idx="144">
                  <c:v>5.108169462020971E-3</c:v>
                </c:pt>
                <c:pt idx="145">
                  <c:v>5.0341290404360113E-3</c:v>
                </c:pt>
                <c:pt idx="146">
                  <c:v>4.9617135957725957E-3</c:v>
                </c:pt>
                <c:pt idx="147">
                  <c:v>4.8908751835556458E-3</c:v>
                </c:pt>
                <c:pt idx="148">
                  <c:v>4.8215676397591698E-3</c:v>
                </c:pt>
                <c:pt idx="149">
                  <c:v>4.7537465010304616E-3</c:v>
                </c:pt>
                <c:pt idx="150">
                  <c:v>4.6873689291013548E-3</c:v>
                </c:pt>
                <c:pt idx="151">
                  <c:v>4.6223936391346894E-3</c:v>
                </c:pt>
                <c:pt idx="152">
                  <c:v>4.5587808317712666E-3</c:v>
                </c:pt>
                <c:pt idx="153">
                  <c:v>4.4964921286582788E-3</c:v>
                </c:pt>
                <c:pt idx="154">
                  <c:v>4.4354905112548564E-3</c:v>
                </c:pt>
                <c:pt idx="155">
                  <c:v>4.3757402627238422E-3</c:v>
                </c:pt>
                <c:pt idx="156">
                  <c:v>4.3172069127314881E-3</c:v>
                </c:pt>
                <c:pt idx="157">
                  <c:v>4.2598571849882952E-3</c:v>
                </c:pt>
                <c:pt idx="158">
                  <c:v>4.2036589473750793E-3</c:v>
                </c:pt>
                <c:pt idx="159">
                  <c:v>4.1485811645082726E-3</c:v>
                </c:pt>
                <c:pt idx="160">
                  <c:v>4.0945938526077766E-3</c:v>
                </c:pt>
                <c:pt idx="161">
                  <c:v>4.0416680365393427E-3</c:v>
                </c:pt>
                <c:pt idx="162">
                  <c:v>3.9897757089114149E-3</c:v>
                </c:pt>
                <c:pt idx="163">
                  <c:v>3.9388897911138985E-3</c:v>
                </c:pt>
                <c:pt idx="164">
                  <c:v>3.8889840961932147E-3</c:v>
                </c:pt>
                <c:pt idx="165">
                  <c:v>3.8400332934645114E-3</c:v>
                </c:pt>
                <c:pt idx="166">
                  <c:v>3.79201287476791E-3</c:v>
                </c:pt>
                <c:pt idx="167">
                  <c:v>3.7448991222812861E-3</c:v>
                </c:pt>
                <c:pt idx="168">
                  <c:v>3.6986690778073464E-3</c:v>
                </c:pt>
                <c:pt idx="169">
                  <c:v>3.6533005134576518E-3</c:v>
                </c:pt>
                <c:pt idx="170">
                  <c:v>3.6087719036607979E-3</c:v>
                </c:pt>
                <c:pt idx="171">
                  <c:v>3.5650623984262511E-3</c:v>
                </c:pt>
                <c:pt idx="172">
                  <c:v>3.5221517977993234E-3</c:v>
                </c:pt>
                <c:pt idx="173">
                  <c:v>3.4800205274465035E-3</c:v>
                </c:pt>
                <c:pt idx="174">
                  <c:v>3.4386496153138548E-3</c:v>
                </c:pt>
                <c:pt idx="175">
                  <c:v>3.3980206693044724E-3</c:v>
                </c:pt>
                <c:pt idx="176">
                  <c:v>3.3581158559240305E-3</c:v>
                </c:pt>
                <c:pt idx="177">
                  <c:v>3.3189178798463483E-3</c:v>
                </c:pt>
                <c:pt idx="178">
                  <c:v>3.2804099643535807E-3</c:v>
                </c:pt>
                <c:pt idx="179">
                  <c:v>3.2425758326081436E-3</c:v>
                </c:pt>
                <c:pt idx="180">
                  <c:v>3.2053996897159058E-3</c:v>
                </c:pt>
                <c:pt idx="181">
                  <c:v>3.1688662055423286E-3</c:v>
                </c:pt>
                <c:pt idx="182">
                  <c:v>3.132960498245377E-3</c:v>
                </c:pt>
                <c:pt idx="183">
                  <c:v>3.0976681184909692E-3</c:v>
                </c:pt>
                <c:pt idx="184">
                  <c:v>3.0629750343185561E-3</c:v>
                </c:pt>
                <c:pt idx="185">
                  <c:v>3.0288676166261778E-3</c:v>
                </c:pt>
                <c:pt idx="186">
                  <c:v>2.9953326252459694E-3</c:v>
                </c:pt>
                <c:pt idx="187">
                  <c:v>2.9623571955825971E-3</c:v>
                </c:pt>
                <c:pt idx="188">
                  <c:v>2.929928825788586E-3</c:v>
                </c:pt>
                <c:pt idx="189">
                  <c:v>2.8980353644518266E-3</c:v>
                </c:pt>
                <c:pt idx="190">
                  <c:v>2.8666649987718492E-3</c:v>
                </c:pt>
                <c:pt idx="191">
                  <c:v>2.8358062432026479E-3</c:v>
                </c:pt>
                <c:pt idx="192">
                  <c:v>2.8054479285409711E-3</c:v>
                </c:pt>
                <c:pt idx="193">
                  <c:v>2.7755791914400941E-3</c:v>
                </c:pt>
                <c:pt idx="194">
                  <c:v>2.7461894643300566E-3</c:v>
                </c:pt>
                <c:pt idx="195">
                  <c:v>2.7172684657263517E-3</c:v>
                </c:pt>
                <c:pt idx="196">
                  <c:v>2.6888061909099014E-3</c:v>
                </c:pt>
                <c:pt idx="197">
                  <c:v>2.6607929029620709E-3</c:v>
                </c:pt>
                <c:pt idx="198">
                  <c:v>2.6332191241392024E-3</c:v>
                </c:pt>
                <c:pt idx="199">
                  <c:v>2.606075627571976E-3</c:v>
                </c:pt>
                <c:pt idx="200">
                  <c:v>2.5793534292755851E-3</c:v>
                </c:pt>
                <c:pt idx="201">
                  <c:v>2.5530437804574041E-3</c:v>
                </c:pt>
                <c:pt idx="202">
                  <c:v>2.5271381601094695E-3</c:v>
                </c:pt>
                <c:pt idx="203">
                  <c:v>2.5016282678737138E-3</c:v>
                </c:pt>
                <c:pt idx="204">
                  <c:v>2.4765060171684362E-3</c:v>
                </c:pt>
                <c:pt idx="205">
                  <c:v>2.4517635285650897E-3</c:v>
                </c:pt>
                <c:pt idx="206">
                  <c:v>2.427393123404922E-3</c:v>
                </c:pt>
                <c:pt idx="207">
                  <c:v>2.403387317645559E-3</c:v>
                </c:pt>
                <c:pt idx="208">
                  <c:v>2.3797388159280206E-3</c:v>
                </c:pt>
                <c:pt idx="209">
                  <c:v>2.3564405058551616E-3</c:v>
                </c:pt>
                <c:pt idx="210">
                  <c:v>2.3334854524728848E-3</c:v>
                </c:pt>
                <c:pt idx="211">
                  <c:v>2.3108668929459359E-3</c:v>
                </c:pt>
                <c:pt idx="212">
                  <c:v>2.2885782314203936E-3</c:v>
                </c:pt>
                <c:pt idx="213">
                  <c:v>2.2666130340653922E-3</c:v>
                </c:pt>
                <c:pt idx="214">
                  <c:v>2.2449650242869035E-3</c:v>
                </c:pt>
                <c:pt idx="215">
                  <c:v>2.2236280781067581E-3</c:v>
                </c:pt>
                <c:pt idx="216">
                  <c:v>2.2025962197003645E-3</c:v>
                </c:pt>
                <c:pt idx="217">
                  <c:v>2.1818636170869007E-3</c:v>
                </c:pt>
                <c:pt idx="218">
                  <c:v>2.1614245779660144E-3</c:v>
                </c:pt>
                <c:pt idx="219">
                  <c:v>2.1412735456953292E-3</c:v>
                </c:pt>
                <c:pt idx="220">
                  <c:v>2.1214050954033105E-3</c:v>
                </c:pt>
                <c:pt idx="221">
                  <c:v>2.1018139302322815E-3</c:v>
                </c:pt>
                <c:pt idx="222">
                  <c:v>2.082494877706596E-3</c:v>
                </c:pt>
                <c:pt idx="223">
                  <c:v>2.0634428862212088E-3</c:v>
                </c:pt>
                <c:pt idx="224">
                  <c:v>2.0446530216460665E-3</c:v>
                </c:pt>
                <c:pt idx="225">
                  <c:v>2.0261204640419535E-3</c:v>
                </c:pt>
                <c:pt idx="226">
                  <c:v>2.0078405044836089E-3</c:v>
                </c:pt>
                <c:pt idx="227">
                  <c:v>1.9898085419860975E-3</c:v>
                </c:pt>
                <c:pt idx="228">
                  <c:v>1.9720200805306118E-3</c:v>
                </c:pt>
                <c:pt idx="229">
                  <c:v>1.9544707261860022E-3</c:v>
                </c:pt>
                <c:pt idx="230">
                  <c:v>1.9371561843225338E-3</c:v>
                </c:pt>
                <c:pt idx="231">
                  <c:v>1.9200722569144718E-3</c:v>
                </c:pt>
                <c:pt idx="232">
                  <c:v>1.9032148399282681E-3</c:v>
                </c:pt>
                <c:pt idx="233">
                  <c:v>1.8865799207932303E-3</c:v>
                </c:pt>
                <c:pt idx="234">
                  <c:v>1.8701635759517069E-3</c:v>
                </c:pt>
                <c:pt idx="235">
                  <c:v>1.8539619684859111E-3</c:v>
                </c:pt>
                <c:pt idx="236">
                  <c:v>1.837971345818665E-3</c:v>
                </c:pt>
                <c:pt idx="237">
                  <c:v>1.8221880374853997E-3</c:v>
                </c:pt>
                <c:pt idx="238">
                  <c:v>1.8066084529749186E-3</c:v>
                </c:pt>
                <c:pt idx="239">
                  <c:v>1.7912290796364672E-3</c:v>
                </c:pt>
                <c:pt idx="240">
                  <c:v>1.7760464806508018E-3</c:v>
                </c:pt>
                <c:pt idx="241">
                  <c:v>1.7610572930630028E-3</c:v>
                </c:pt>
                <c:pt idx="242">
                  <c:v>1.7462582258748983E-3</c:v>
                </c:pt>
                <c:pt idx="243">
                  <c:v>1.7316460581950157E-3</c:v>
                </c:pt>
                <c:pt idx="244">
                  <c:v>1.7172176374440934E-3</c:v>
                </c:pt>
                <c:pt idx="245">
                  <c:v>1.7029698776142308E-3</c:v>
                </c:pt>
                <c:pt idx="246">
                  <c:v>1.6888997575798526E-3</c:v>
                </c:pt>
                <c:pt idx="247">
                  <c:v>1.6750043194587139E-3</c:v>
                </c:pt>
                <c:pt idx="248">
                  <c:v>1.661280667021264E-3</c:v>
                </c:pt>
                <c:pt idx="249">
                  <c:v>1.6477259641467202E-3</c:v>
                </c:pt>
                <c:pt idx="250">
                  <c:v>1.6343374333243003E-3</c:v>
                </c:pt>
                <c:pt idx="251">
                  <c:v>1.6211123541980867E-3</c:v>
                </c:pt>
                <c:pt idx="252">
                  <c:v>1.6080480621540846E-3</c:v>
                </c:pt>
                <c:pt idx="253">
                  <c:v>1.5951419469480647E-3</c:v>
                </c:pt>
                <c:pt idx="254">
                  <c:v>1.5823914513728456E-3</c:v>
                </c:pt>
                <c:pt idx="255">
                  <c:v>1.569794069963726E-3</c:v>
                </c:pt>
                <c:pt idx="256">
                  <c:v>1.5573473477408087E-3</c:v>
                </c:pt>
                <c:pt idx="257">
                  <c:v>1.5450488789870236E-3</c:v>
                </c:pt>
                <c:pt idx="258">
                  <c:v>1.5328963060606791E-3</c:v>
                </c:pt>
                <c:pt idx="259">
                  <c:v>1.5208873182414428E-3</c:v>
                </c:pt>
                <c:pt idx="260">
                  <c:v>1.5090196506086547E-3</c:v>
                </c:pt>
                <c:pt idx="261">
                  <c:v>1.4972910829509595E-3</c:v>
                </c:pt>
                <c:pt idx="262">
                  <c:v>1.4856994387062352E-3</c:v>
                </c:pt>
                <c:pt idx="263">
                  <c:v>1.4742425839308791E-3</c:v>
                </c:pt>
                <c:pt idx="264">
                  <c:v>1.4629184262974968E-3</c:v>
                </c:pt>
                <c:pt idx="265">
                  <c:v>1.4517249141201231E-3</c:v>
                </c:pt>
                <c:pt idx="266">
                  <c:v>1.4406600354060905E-3</c:v>
                </c:pt>
                <c:pt idx="267">
                  <c:v>1.4297218169337267E-3</c:v>
                </c:pt>
                <c:pt idx="268">
                  <c:v>1.4189083233550656E-3</c:v>
                </c:pt>
                <c:pt idx="269">
                  <c:v>1.4082176563228062E-3</c:v>
                </c:pt>
                <c:pt idx="270">
                  <c:v>1.3976479536407583E-3</c:v>
                </c:pt>
                <c:pt idx="271">
                  <c:v>1.3871973884370691E-3</c:v>
                </c:pt>
                <c:pt idx="272">
                  <c:v>1.3768641683595125E-3</c:v>
                </c:pt>
                <c:pt idx="273">
                  <c:v>1.3666465347921858E-3</c:v>
                </c:pt>
                <c:pt idx="274">
                  <c:v>1.3565427620929481E-3</c:v>
                </c:pt>
                <c:pt idx="275">
                  <c:v>1.3465511568509891E-3</c:v>
                </c:pt>
                <c:pt idx="276">
                  <c:v>1.3366700571638978E-3</c:v>
                </c:pt>
                <c:pt idx="277">
                  <c:v>1.326897831933672E-3</c:v>
                </c:pt>
                <c:pt idx="278">
                  <c:v>1.3172328801810782E-3</c:v>
                </c:pt>
                <c:pt idx="279">
                  <c:v>1.3076736303778299E-3</c:v>
                </c:pt>
                <c:pt idx="280">
                  <c:v>1.2982185397960504E-3</c:v>
                </c:pt>
                <c:pt idx="281">
                  <c:v>1.2888660938745013E-3</c:v>
                </c:pt>
                <c:pt idx="282">
                  <c:v>1.2796148056011024E-3</c:v>
                </c:pt>
                <c:pt idx="283">
                  <c:v>1.2704632149112341E-3</c:v>
                </c:pt>
                <c:pt idx="284">
                  <c:v>1.2614098881013978E-3</c:v>
                </c:pt>
                <c:pt idx="285">
                  <c:v>1.25245341725775E-3</c:v>
                </c:pt>
                <c:pt idx="286">
                  <c:v>1.243592419699107E-3</c:v>
                </c:pt>
                <c:pt idx="287">
                  <c:v>1.2348255374339831E-3</c:v>
                </c:pt>
                <c:pt idx="288">
                  <c:v>1.226151436631271E-3</c:v>
                </c:pt>
                <c:pt idx="289">
                  <c:v>1.2175688071041587E-3</c:v>
                </c:pt>
                <c:pt idx="290">
                  <c:v>1.2090763618069231E-3</c:v>
                </c:pt>
                <c:pt idx="291">
                  <c:v>1.2006728363442099E-3</c:v>
                </c:pt>
                <c:pt idx="292">
                  <c:v>1.1923569884924705E-3</c:v>
                </c:pt>
                <c:pt idx="293">
                  <c:v>1.1841275977331873E-3</c:v>
                </c:pt>
                <c:pt idx="294">
                  <c:v>1.1759834647975794E-3</c:v>
                </c:pt>
                <c:pt idx="295">
                  <c:v>1.1679234112224421E-3</c:v>
                </c:pt>
                <c:pt idx="296">
                  <c:v>1.1599462789168319E-3</c:v>
                </c:pt>
                <c:pt idx="297">
                  <c:v>1.1520509297392738E-3</c:v>
                </c:pt>
                <c:pt idx="298">
                  <c:v>1.1442362450852144E-3</c:v>
                </c:pt>
                <c:pt idx="299">
                  <c:v>1.136501125484428E-3</c:v>
                </c:pt>
                <c:pt idx="300">
                  <c:v>1.1288444902081069E-3</c:v>
                </c:pt>
                <c:pt idx="301">
                  <c:v>1.1212652768853618E-3</c:v>
                </c:pt>
                <c:pt idx="302">
                  <c:v>1.1137624411288853E-3</c:v>
                </c:pt>
                <c:pt idx="303">
                  <c:v>1.1063349561695195E-3</c:v>
                </c:pt>
                <c:pt idx="304">
                  <c:v>1.0989818124994884E-3</c:v>
                </c:pt>
                <c:pt idx="305">
                  <c:v>1.0917020175240657E-3</c:v>
                </c:pt>
                <c:pt idx="306">
                  <c:v>1.0844945952214347E-3</c:v>
                </c:pt>
                <c:pt idx="307">
                  <c:v>1.0773585858105453E-3</c:v>
                </c:pt>
                <c:pt idx="308">
                  <c:v>1.0702930454267216E-3</c:v>
                </c:pt>
                <c:pt idx="309">
                  <c:v>1.0632970458048455E-3</c:v>
                </c:pt>
                <c:pt idx="310">
                  <c:v>1.0563696739698881E-3</c:v>
                </c:pt>
                <c:pt idx="311">
                  <c:v>1.0495100319346097E-3</c:v>
                </c:pt>
                <c:pt idx="312">
                  <c:v>1.0427172364042313E-3</c:v>
                </c:pt>
                <c:pt idx="313">
                  <c:v>1.0359904184878996E-3</c:v>
                </c:pt>
                <c:pt idx="314">
                  <c:v>1.0293287234167594E-3</c:v>
                </c:pt>
                <c:pt idx="315">
                  <c:v>1.0227313102684683E-3</c:v>
                </c:pt>
                <c:pt idx="316">
                  <c:v>1.0161973516979775E-3</c:v>
                </c:pt>
                <c:pt idx="317">
                  <c:v>1.0097260336744266E-3</c:v>
                </c:pt>
                <c:pt idx="318">
                  <c:v>1.0033165552239787E-3</c:v>
                </c:pt>
                <c:pt idx="319">
                  <c:v>9.9696812817845894E-4</c:v>
                </c:pt>
                <c:pt idx="320">
                  <c:v>9.9067997692963393E-4</c:v>
                </c:pt>
                <c:pt idx="321">
                  <c:v>9.8445133818899559E-4</c:v>
                </c:pt>
                <c:pt idx="322">
                  <c:v>9.7828146075290036E-4</c:v>
                </c:pt>
                <c:pt idx="323">
                  <c:v>9.7216960527293978E-4</c:v>
                </c:pt>
                <c:pt idx="324">
                  <c:v>9.6611504403139401E-4</c:v>
                </c:pt>
                <c:pt idx="325">
                  <c:v>9.601170607216531E-4</c:v>
                </c:pt>
                <c:pt idx="326">
                  <c:v>9.5417495023347157E-4</c:v>
                </c:pt>
                <c:pt idx="327">
                  <c:v>9.4828801844293884E-4</c:v>
                </c:pt>
                <c:pt idx="328">
                  <c:v>9.4245558200704708E-4</c:v>
                </c:pt>
                <c:pt idx="329">
                  <c:v>9.3667696816273911E-4</c:v>
                </c:pt>
                <c:pt idx="330">
                  <c:v>9.3095151453032781E-4</c:v>
                </c:pt>
                <c:pt idx="331">
                  <c:v>9.2527856892117479E-4</c:v>
                </c:pt>
                <c:pt idx="332">
                  <c:v>9.196574891495279E-4</c:v>
                </c:pt>
                <c:pt idx="333">
                  <c:v>9.1408764284840716E-4</c:v>
                </c:pt>
                <c:pt idx="334">
                  <c:v>9.0856840728944979E-4</c:v>
                </c:pt>
                <c:pt idx="335">
                  <c:v>9.0309916920660671E-4</c:v>
                </c:pt>
                <c:pt idx="336">
                  <c:v>8.9767932462360422E-4</c:v>
                </c:pt>
                <c:pt idx="337">
                  <c:v>8.9230827868507358E-4</c:v>
                </c:pt>
                <c:pt idx="338">
                  <c:v>8.8698544549126439E-4</c:v>
                </c:pt>
                <c:pt idx="339">
                  <c:v>8.8171024793624896E-4</c:v>
                </c:pt>
                <c:pt idx="340">
                  <c:v>8.7648211754954035E-4</c:v>
                </c:pt>
                <c:pt idx="341">
                  <c:v>8.7130049434103402E-4</c:v>
                </c:pt>
                <c:pt idx="342">
                  <c:v>8.6616482664920254E-4</c:v>
                </c:pt>
                <c:pt idx="343">
                  <c:v>8.6107457099245338E-4</c:v>
                </c:pt>
                <c:pt idx="344">
                  <c:v>8.5602919192358956E-4</c:v>
                </c:pt>
                <c:pt idx="345">
                  <c:v>8.5102816188728362E-4</c:v>
                </c:pt>
                <c:pt idx="346">
                  <c:v>8.4607096108050639E-4</c:v>
                </c:pt>
                <c:pt idx="347">
                  <c:v>8.411570773158314E-4</c:v>
                </c:pt>
                <c:pt idx="348">
                  <c:v>8.3628600588755324E-4</c:v>
                </c:pt>
                <c:pt idx="349">
                  <c:v>8.3145724944055086E-4</c:v>
                </c:pt>
                <c:pt idx="350">
                  <c:v>8.2667031784183179E-4</c:v>
                </c:pt>
                <c:pt idx="351">
                  <c:v>8.2192472805469512E-4</c:v>
                </c:pt>
                <c:pt idx="352">
                  <c:v>8.1722000401545194E-4</c:v>
                </c:pt>
                <c:pt idx="353">
                  <c:v>8.1255567651264448E-4</c:v>
                </c:pt>
                <c:pt idx="354">
                  <c:v>8.0793128306870488E-4</c:v>
                </c:pt>
                <c:pt idx="355">
                  <c:v>8.0334636782399915E-4</c:v>
                </c:pt>
                <c:pt idx="356">
                  <c:v>7.9880048142319743E-4</c:v>
                </c:pt>
                <c:pt idx="357">
                  <c:v>7.9429318090392471E-4</c:v>
                </c:pt>
                <c:pt idx="358">
                  <c:v>7.8982402958763047E-4</c:v>
                </c:pt>
                <c:pt idx="359">
                  <c:v>7.8539259697263364E-4</c:v>
                </c:pt>
                <c:pt idx="360">
                  <c:v>7.8099845862929045E-4</c:v>
                </c:pt>
                <c:pt idx="361">
                  <c:v>7.7664119609723839E-4</c:v>
                </c:pt>
                <c:pt idx="362">
                  <c:v>7.7232039678466638E-4</c:v>
                </c:pt>
                <c:pt idx="363">
                  <c:v>7.6803565386957006E-4</c:v>
                </c:pt>
                <c:pt idx="364">
                  <c:v>7.6378656620294306E-4</c:v>
                </c:pt>
                <c:pt idx="365">
                  <c:v>7.5957273821386474E-4</c:v>
                </c:pt>
                <c:pt idx="366">
                  <c:v>7.5539377981643802E-4</c:v>
                </c:pt>
                <c:pt idx="367">
                  <c:v>7.5124930631854004E-4</c:v>
                </c:pt>
                <c:pt idx="368">
                  <c:v>7.4713893833234146E-4</c:v>
                </c:pt>
                <c:pt idx="369">
                  <c:v>7.4306230168655969E-4</c:v>
                </c:pt>
                <c:pt idx="370">
                  <c:v>7.3901902734040267E-4</c:v>
                </c:pt>
                <c:pt idx="371">
                  <c:v>7.3500875129917033E-4</c:v>
                </c:pt>
                <c:pt idx="372">
                  <c:v>7.3103111453147387E-4</c:v>
                </c:pt>
                <c:pt idx="373">
                  <c:v>7.2708576288804086E-4</c:v>
                </c:pt>
                <c:pt idx="374">
                  <c:v>7.2317234702206723E-4</c:v>
                </c:pt>
                <c:pt idx="375">
                  <c:v>7.1929052231108743E-4</c:v>
                </c:pt>
                <c:pt idx="376">
                  <c:v>7.1543994878032395E-4</c:v>
                </c:pt>
                <c:pt idx="377">
                  <c:v>7.1162029102749035E-4</c:v>
                </c:pt>
                <c:pt idx="378">
                  <c:v>7.078312181490119E-4</c:v>
                </c:pt>
                <c:pt idx="379">
                  <c:v>7.0407240366763451E-4</c:v>
                </c:pt>
                <c:pt idx="380">
                  <c:v>7.0034352546139182E-4</c:v>
                </c:pt>
                <c:pt idx="381">
                  <c:v>6.9664426569390433E-4</c:v>
                </c:pt>
                <c:pt idx="382">
                  <c:v>6.9297431074597589E-4</c:v>
                </c:pt>
                <c:pt idx="383">
                  <c:v>6.8933335114846586E-4</c:v>
                </c:pt>
                <c:pt idx="384">
                  <c:v>6.8572108151640791E-4</c:v>
                </c:pt>
                <c:pt idx="385">
                  <c:v>6.8213720048434633E-4</c:v>
                </c:pt>
                <c:pt idx="386">
                  <c:v>6.7858141064286903E-4</c:v>
                </c:pt>
                <c:pt idx="387">
                  <c:v>6.7505341847630656E-4</c:v>
                </c:pt>
                <c:pt idx="388">
                  <c:v>6.7155293430157812E-4</c:v>
                </c:pt>
                <c:pt idx="389">
                  <c:v>6.6807967220815538E-4</c:v>
                </c:pt>
                <c:pt idx="390">
                  <c:v>6.6463334999912547E-4</c:v>
                </c:pt>
                <c:pt idx="391">
                  <c:v>6.6121368913332485E-4</c:v>
                </c:pt>
                <c:pt idx="392">
                  <c:v>6.5782041466852785E-4</c:v>
                </c:pt>
                <c:pt idx="393">
                  <c:v>6.5445325520566264E-4</c:v>
                </c:pt>
                <c:pt idx="394">
                  <c:v>6.5111194283403644E-4</c:v>
                </c:pt>
                <c:pt idx="395">
                  <c:v>6.4779621307754851E-4</c:v>
                </c:pt>
                <c:pt idx="396">
                  <c:v>6.445058048418702E-4</c:v>
                </c:pt>
                <c:pt idx="397">
                  <c:v>6.4124046036257137E-4</c:v>
                </c:pt>
                <c:pt idx="398">
                  <c:v>6.3799992515417656E-4</c:v>
                </c:pt>
                <c:pt idx="399">
                  <c:v>6.3478394796012867E-4</c:v>
                </c:pt>
                <c:pt idx="400">
                  <c:v>6.3159228070364354E-4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2F-4FE0-AB01-4AFCB8EEEBC1}"/>
            </c:ext>
          </c:extLst>
        </c:ser>
        <c:ser>
          <c:idx val="3"/>
          <c:order val="3"/>
          <c:tx>
            <c:strRef>
              <c:f>Fourier!$V$12</c:f>
              <c:strCache>
                <c:ptCount val="1"/>
                <c:pt idx="0">
                  <c:v>X4/(F0/k)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Fourier!$V$13:$V$413</c:f>
              <c:numCache>
                <c:formatCode>General</c:formatCode>
                <c:ptCount val="401"/>
                <c:pt idx="0">
                  <c:v>1.9566620568978868E-16</c:v>
                </c:pt>
                <c:pt idx="1">
                  <c:v>1.9597348216071289E-16</c:v>
                </c:pt>
                <c:pt idx="2">
                  <c:v>1.9690100811658265E-16</c:v>
                </c:pt>
                <c:pt idx="3">
                  <c:v>1.9846613325229735E-16</c:v>
                </c:pt>
                <c:pt idx="4">
                  <c:v>2.0069866244202706E-16</c:v>
                </c:pt>
                <c:pt idx="5">
                  <c:v>2.0364226811579042E-16</c:v>
                </c:pt>
                <c:pt idx="6">
                  <c:v>2.0735663716567355E-16</c:v>
                </c:pt>
                <c:pt idx="7">
                  <c:v>2.1192054972537452E-16</c:v>
                </c:pt>
                <c:pt idx="8">
                  <c:v>2.1743618932862233E-16</c:v>
                </c:pt>
                <c:pt idx="9">
                  <c:v>2.2403513287405948E-16</c:v>
                </c:pt>
                <c:pt idx="10">
                  <c:v>2.3188669274264485E-16</c:v>
                </c:pt>
                <c:pt idx="11">
                  <c:v>2.4120962841315314E-16</c:v>
                </c:pt>
                <c:pt idx="12">
                  <c:v>2.5228878762427564E-16</c:v>
                </c:pt>
                <c:pt idx="13">
                  <c:v>2.6549910648406286E-16</c:v>
                </c:pt>
                <c:pt idx="14">
                  <c:v>2.8134081156500592E-16</c:v>
                </c:pt>
                <c:pt idx="15">
                  <c:v>3.0049198671166163E-16</c:v>
                </c:pt>
                <c:pt idx="16">
                  <c:v>3.2388845969769687E-16</c:v>
                </c:pt>
                <c:pt idx="17">
                  <c:v>3.528469527941271E-16</c:v>
                </c:pt>
                <c:pt idx="18">
                  <c:v>3.8925577484245689E-16</c:v>
                </c:pt>
                <c:pt idx="19">
                  <c:v>4.3586353773641382E-16</c:v>
                </c:pt>
                <c:pt idx="20">
                  <c:v>4.9667232898343224E-16</c:v>
                </c:pt>
                <c:pt idx="21">
                  <c:v>5.7725084621179587E-16</c:v>
                </c:pt>
                <c:pt idx="22">
                  <c:v>6.838326317403111E-16</c:v>
                </c:pt>
                <c:pt idx="23">
                  <c:v>8.1634688108373781E-16</c:v>
                </c:pt>
                <c:pt idx="24">
                  <c:v>9.4347039007650812E-16</c:v>
                </c:pt>
                <c:pt idx="25">
                  <c:v>9.7833102844894334E-16</c:v>
                </c:pt>
                <c:pt idx="26">
                  <c:v>8.7572429732693789E-16</c:v>
                </c:pt>
                <c:pt idx="27">
                  <c:v>7.1761260290018654E-16</c:v>
                </c:pt>
                <c:pt idx="28">
                  <c:v>5.7725084621179577E-16</c:v>
                </c:pt>
                <c:pt idx="29">
                  <c:v>4.7006991556947798E-16</c:v>
                </c:pt>
                <c:pt idx="30">
                  <c:v>3.903965812364109E-16</c:v>
                </c:pt>
                <c:pt idx="31">
                  <c:v>3.3049189213998437E-16</c:v>
                </c:pt>
                <c:pt idx="32">
                  <c:v>2.8447472235417556E-16</c:v>
                </c:pt>
                <c:pt idx="33">
                  <c:v>2.4832541249013103E-16</c:v>
                </c:pt>
                <c:pt idx="34">
                  <c:v>2.1933741502206092E-16</c:v>
                </c:pt>
                <c:pt idx="35">
                  <c:v>1.9566620568978873E-16</c:v>
                </c:pt>
                <c:pt idx="36">
                  <c:v>1.7602880253907079E-16</c:v>
                </c:pt>
                <c:pt idx="37">
                  <c:v>1.595127703851268E-16</c:v>
                </c:pt>
                <c:pt idx="38">
                  <c:v>1.4545505882960751E-16</c:v>
                </c:pt>
                <c:pt idx="39">
                  <c:v>1.3336408838712267E-16</c:v>
                </c:pt>
                <c:pt idx="40">
                  <c:v>1.2286868174230145E-16</c:v>
                </c:pt>
                <c:pt idx="41">
                  <c:v>1.1368389547528228E-16</c:v>
                </c:pt>
                <c:pt idx="42">
                  <c:v>1.0558769037497173E-16</c:v>
                </c:pt>
                <c:pt idx="43">
                  <c:v>9.8404691378034418E-17</c:v>
                </c:pt>
                <c:pt idx="44">
                  <c:v>9.1994676538466133E-17</c:v>
                </c:pt>
                <c:pt idx="45">
                  <c:v>8.6244280138393742E-17</c:v>
                </c:pt>
                <c:pt idx="46">
                  <c:v>8.1060919278838139E-17</c:v>
                </c:pt>
                <c:pt idx="47">
                  <c:v>7.6368284242211152E-17</c:v>
                </c:pt>
                <c:pt idx="48">
                  <c:v>7.2102945682546346E-17</c:v>
                </c:pt>
                <c:pt idx="49">
                  <c:v>6.8211770903915028E-17</c:v>
                </c:pt>
                <c:pt idx="50">
                  <c:v>6.464993410014194E-17</c:v>
                </c:pt>
                <c:pt idx="51">
                  <c:v>6.1379368025897723E-17</c:v>
                </c:pt>
                <c:pt idx="52">
                  <c:v>5.8367547512816978E-17</c:v>
                </c:pt>
                <c:pt idx="53">
                  <c:v>5.558652511954772E-17</c:v>
                </c:pt>
                <c:pt idx="54">
                  <c:v>5.3012160262720205E-17</c:v>
                </c:pt>
                <c:pt idx="55">
                  <c:v>5.0623498202653769E-17</c:v>
                </c:pt>
                <c:pt idx="56">
                  <c:v>4.8402266105099749E-17</c:v>
                </c:pt>
                <c:pt idx="57">
                  <c:v>4.6332461316185436E-17</c:v>
                </c:pt>
                <c:pt idx="58">
                  <c:v>4.44000128234426E-17</c:v>
                </c:pt>
                <c:pt idx="59">
                  <c:v>4.2592501219465344E-17</c:v>
                </c:pt>
                <c:pt idx="60">
                  <c:v>4.0898925747183423E-17</c:v>
                </c:pt>
                <c:pt idx="61">
                  <c:v>3.9309509477078854E-17</c:v>
                </c:pt>
                <c:pt idx="62">
                  <c:v>3.7815535553884769E-17</c:v>
                </c:pt>
                <c:pt idx="63">
                  <c:v>3.6409208902473122E-17</c:v>
                </c:pt>
                <c:pt idx="64">
                  <c:v>3.508353890813643E-17</c:v>
                </c:pt>
                <c:pt idx="65">
                  <c:v>3.3832239464770685E-17</c:v>
                </c:pt>
                <c:pt idx="66">
                  <c:v>3.2649643474326197E-17</c:v>
                </c:pt>
                <c:pt idx="67">
                  <c:v>3.1530629426093672E-17</c:v>
                </c:pt>
                <c:pt idx="68">
                  <c:v>3.0470558117804969E-17</c:v>
                </c:pt>
                <c:pt idx="69">
                  <c:v>2.9465217927002057E-17</c:v>
                </c:pt>
                <c:pt idx="70">
                  <c:v>2.8510777319582564E-17</c:v>
                </c:pt>
                <c:pt idx="71">
                  <c:v>2.7603743507360507E-17</c:v>
                </c:pt>
                <c:pt idx="72">
                  <c:v>2.6740926349057194E-17</c:v>
                </c:pt>
                <c:pt idx="73">
                  <c:v>2.591940673802723E-17</c:v>
                </c:pt>
                <c:pt idx="74">
                  <c:v>2.5136508841981672E-17</c:v>
                </c:pt>
                <c:pt idx="75">
                  <c:v>2.4389775660293755E-17</c:v>
                </c:pt>
                <c:pt idx="76">
                  <c:v>2.3676947447336911E-17</c:v>
                </c:pt>
                <c:pt idx="77">
                  <c:v>2.2995942619016463E-17</c:v>
                </c:pt>
                <c:pt idx="78">
                  <c:v>2.234484081684733E-17</c:v>
                </c:pt>
                <c:pt idx="79">
                  <c:v>2.1721867851703951E-17</c:v>
                </c:pt>
                <c:pt idx="80">
                  <c:v>2.1125382289414876E-17</c:v>
                </c:pt>
                <c:pt idx="81">
                  <c:v>2.0553863474055491E-17</c:v>
                </c:pt>
                <c:pt idx="82">
                  <c:v>2.0005900813210785E-17</c:v>
                </c:pt>
                <c:pt idx="83">
                  <c:v>1.9480184173533059E-17</c:v>
                </c:pt>
                <c:pt idx="84">
                  <c:v>1.8975495255338356E-17</c:v>
                </c:pt>
                <c:pt idx="85">
                  <c:v>1.8490699832368839E-17</c:v>
                </c:pt>
                <c:pt idx="86">
                  <c:v>1.8024740757689881E-17</c:v>
                </c:pt>
                <c:pt idx="87">
                  <c:v>1.7576631649394837E-17</c:v>
                </c:pt>
                <c:pt idx="88">
                  <c:v>1.7145451180694334E-17</c:v>
                </c:pt>
                <c:pt idx="89">
                  <c:v>1.6730337908348687E-17</c:v>
                </c:pt>
                <c:pt idx="90">
                  <c:v>1.6330485581493896E-17</c:v>
                </c:pt>
                <c:pt idx="91">
                  <c:v>1.5945138879907589E-17</c:v>
                </c:pt>
                <c:pt idx="92">
                  <c:v>1.5573589536823035E-17</c:v>
                </c:pt>
                <c:pt idx="93">
                  <c:v>1.5215172806663989E-17</c:v>
                </c:pt>
                <c:pt idx="94">
                  <c:v>1.4869264242654459E-17</c:v>
                </c:pt>
                <c:pt idx="95">
                  <c:v>1.4535276753253141E-17</c:v>
                </c:pt>
                <c:pt idx="96">
                  <c:v>1.4212657909853891E-17</c:v>
                </c:pt>
                <c:pt idx="97">
                  <c:v>1.3900887481250525E-17</c:v>
                </c:pt>
                <c:pt idx="98">
                  <c:v>1.3599475173046103E-17</c:v>
                </c:pt>
                <c:pt idx="99">
                  <c:v>1.330795855254376E-17</c:v>
                </c:pt>
                <c:pt idx="100">
                  <c:v>1.3025901141731088E-17</c:v>
                </c:pt>
                <c:pt idx="101">
                  <c:v>1.2752890662800282E-17</c:v>
                </c:pt>
                <c:pt idx="102">
                  <c:v>1.2488537422263021E-17</c:v>
                </c:pt>
                <c:pt idx="103">
                  <c:v>1.2232472821149911E-17</c:v>
                </c:pt>
                <c:pt idx="104">
                  <c:v>1.1984347980052315E-17</c:v>
                </c:pt>
                <c:pt idx="105">
                  <c:v>1.174383246889031E-17</c:v>
                </c:pt>
                <c:pt idx="106">
                  <c:v>1.1510613132291237E-17</c:v>
                </c:pt>
                <c:pt idx="107">
                  <c:v>1.1284393002354639E-17</c:v>
                </c:pt>
                <c:pt idx="108">
                  <c:v>1.106489029137389E-17</c:v>
                </c:pt>
                <c:pt idx="109">
                  <c:v>1.0851837457794568E-17</c:v>
                </c:pt>
                <c:pt idx="110">
                  <c:v>1.0644980339323927E-17</c:v>
                </c:pt>
                <c:pt idx="111">
                  <c:v>1.0444077347674086E-17</c:v>
                </c:pt>
                <c:pt idx="112">
                  <c:v>1.0248898719930761E-17</c:v>
                </c:pt>
                <c:pt idx="113">
                  <c:v>1.0059225821996665E-17</c:v>
                </c:pt>
                <c:pt idx="114">
                  <c:v>9.8748504999696119E-18</c:v>
                </c:pt>
                <c:pt idx="115">
                  <c:v>9.6955744756851949E-18</c:v>
                </c:pt>
                <c:pt idx="116">
                  <c:v>9.5212087829870737E-18</c:v>
                </c:pt>
                <c:pt idx="117">
                  <c:v>9.3515732415885132E-18</c:v>
                </c:pt>
                <c:pt idx="118">
                  <c:v>9.1864959656602069E-18</c:v>
                </c:pt>
                <c:pt idx="119">
                  <c:v>9.0258129045247701E-18</c:v>
                </c:pt>
                <c:pt idx="120">
                  <c:v>8.8693674130603881E-18</c:v>
                </c:pt>
                <c:pt idx="121">
                  <c:v>8.7170098496173168E-18</c:v>
                </c:pt>
                <c:pt idx="122">
                  <c:v>8.5685971994333575E-18</c:v>
                </c:pt>
                <c:pt idx="123">
                  <c:v>8.4239927217001767E-18</c:v>
                </c:pt>
                <c:pt idx="124">
                  <c:v>8.2830656185827955E-18</c:v>
                </c:pt>
                <c:pt idx="125">
                  <c:v>8.1456907246316177E-18</c:v>
                </c:pt>
                <c:pt idx="126">
                  <c:v>8.0117482151509928E-18</c:v>
                </c:pt>
                <c:pt idx="127">
                  <c:v>7.8811233322020306E-18</c:v>
                </c:pt>
                <c:pt idx="128">
                  <c:v>7.7537061270209585E-18</c:v>
                </c:pt>
                <c:pt idx="129">
                  <c:v>7.6293912177291106E-18</c:v>
                </c:pt>
                <c:pt idx="130">
                  <c:v>7.5080775612969748E-18</c:v>
                </c:pt>
                <c:pt idx="131">
                  <c:v>7.3896682388040074E-18</c:v>
                </c:pt>
                <c:pt idx="132">
                  <c:v>7.2740702531082136E-18</c:v>
                </c:pt>
                <c:pt idx="133">
                  <c:v>7.1611943381059457E-18</c:v>
                </c:pt>
                <c:pt idx="134">
                  <c:v>7.0509547788231554E-18</c:v>
                </c:pt>
                <c:pt idx="135">
                  <c:v>6.9432692416351954E-18</c:v>
                </c:pt>
                <c:pt idx="136">
                  <c:v>6.8380586139635103E-18</c:v>
                </c:pt>
                <c:pt idx="137">
                  <c:v>6.7352468528447539E-18</c:v>
                </c:pt>
                <c:pt idx="138">
                  <c:v>6.6347608418111002E-18</c:v>
                </c:pt>
                <c:pt idx="139">
                  <c:v>6.5365302555605165E-18</c:v>
                </c:pt>
                <c:pt idx="140">
                  <c:v>6.4404874319324817E-18</c:v>
                </c:pt>
                <c:pt idx="141">
                  <c:v>6.3465672507384678E-18</c:v>
                </c:pt>
                <c:pt idx="142">
                  <c:v>6.2547070190278096E-18</c:v>
                </c:pt>
                <c:pt idx="143">
                  <c:v>6.1648463623984147E-18</c:v>
                </c:pt>
                <c:pt idx="144">
                  <c:v>6.0769271219883714E-18</c:v>
                </c:pt>
                <c:pt idx="145">
                  <c:v>5.9908932568092147E-18</c:v>
                </c:pt>
                <c:pt idx="146">
                  <c:v>5.906690751104288E-18</c:v>
                </c:pt>
                <c:pt idx="147">
                  <c:v>5.8242675264368201E-18</c:v>
                </c:pt>
                <c:pt idx="148">
                  <c:v>5.7435733582317959E-18</c:v>
                </c:pt>
                <c:pt idx="149">
                  <c:v>5.664559796513795E-18</c:v>
                </c:pt>
                <c:pt idx="150">
                  <c:v>5.5871800905997832E-18</c:v>
                </c:pt>
                <c:pt idx="151">
                  <c:v>5.5113891175213813E-18</c:v>
                </c:pt>
                <c:pt idx="152">
                  <c:v>5.4371433139655709E-18</c:v>
                </c:pt>
                <c:pt idx="153">
                  <c:v>5.3644006115362425E-18</c:v>
                </c:pt>
                <c:pt idx="154">
                  <c:v>5.2931203751514812E-18</c:v>
                </c:pt>
                <c:pt idx="155">
                  <c:v>5.2232633444030204E-18</c:v>
                </c:pt>
                <c:pt idx="156">
                  <c:v>5.1547915777151752E-18</c:v>
                </c:pt>
                <c:pt idx="157">
                  <c:v>5.0876683991505245E-18</c:v>
                </c:pt>
                <c:pt idx="158">
                  <c:v>5.0218583477190702E-18</c:v>
                </c:pt>
                <c:pt idx="159">
                  <c:v>4.957327129056234E-18</c:v>
                </c:pt>
                <c:pt idx="160">
                  <c:v>4.8940415693432318E-18</c:v>
                </c:pt>
                <c:pt idx="161">
                  <c:v>4.8319695713509856E-18</c:v>
                </c:pt>
                <c:pt idx="162">
                  <c:v>4.7710800724957114E-18</c:v>
                </c:pt>
                <c:pt idx="163">
                  <c:v>4.7113430048010887E-18</c:v>
                </c:pt>
                <c:pt idx="164">
                  <c:v>4.6527292566679414E-18</c:v>
                </c:pt>
                <c:pt idx="165">
                  <c:v>4.5952106363582578E-18</c:v>
                </c:pt>
                <c:pt idx="166">
                  <c:v>4.5387598371057185E-18</c:v>
                </c:pt>
                <c:pt idx="167">
                  <c:v>4.483350403769975E-18</c:v>
                </c:pt>
                <c:pt idx="168">
                  <c:v>4.4289567009566408E-18</c:v>
                </c:pt>
                <c:pt idx="169">
                  <c:v>4.3755538825294347E-18</c:v>
                </c:pt>
                <c:pt idx="170">
                  <c:v>4.3231178624450007E-18</c:v>
                </c:pt>
                <c:pt idx="171">
                  <c:v>4.271625286844868E-18</c:v>
                </c:pt>
                <c:pt idx="172">
                  <c:v>4.2210535073426782E-18</c:v>
                </c:pt>
                <c:pt idx="173">
                  <c:v>4.1713805554481666E-18</c:v>
                </c:pt>
                <c:pt idx="174">
                  <c:v>4.1225851180726854E-18</c:v>
                </c:pt>
                <c:pt idx="175">
                  <c:v>4.074646514063992E-18</c:v>
                </c:pt>
                <c:pt idx="176">
                  <c:v>4.0275446717209399E-18</c:v>
                </c:pt>
                <c:pt idx="177">
                  <c:v>3.9812601072413006E-18</c:v>
                </c:pt>
                <c:pt idx="178">
                  <c:v>3.9357739040585116E-18</c:v>
                </c:pt>
                <c:pt idx="179">
                  <c:v>3.8910676930254556E-18</c:v>
                </c:pt>
                <c:pt idx="180">
                  <c:v>3.8471236334056345E-18</c:v>
                </c:pt>
                <c:pt idx="181">
                  <c:v>3.8039243946341475E-18</c:v>
                </c:pt>
                <c:pt idx="182">
                  <c:v>3.7614531388128808E-18</c:v>
                </c:pt>
                <c:pt idx="183">
                  <c:v>3.7196935039061453E-18</c:v>
                </c:pt>
                <c:pt idx="184">
                  <c:v>3.6786295876047647E-18</c:v>
                </c:pt>
                <c:pt idx="185">
                  <c:v>3.6382459318282224E-18</c:v>
                </c:pt>
                <c:pt idx="186">
                  <c:v>3.5985275078360861E-18</c:v>
                </c:pt>
                <c:pt idx="187">
                  <c:v>3.5594597019213239E-18</c:v>
                </c:pt>
                <c:pt idx="188">
                  <c:v>3.5210283016595552E-18</c:v>
                </c:pt>
                <c:pt idx="189">
                  <c:v>3.4832194826895674E-18</c:v>
                </c:pt>
                <c:pt idx="190">
                  <c:v>3.4460197960016479E-18</c:v>
                </c:pt>
                <c:pt idx="191">
                  <c:v>3.4094161557114641E-18</c:v>
                </c:pt>
                <c:pt idx="192">
                  <c:v>3.3733958272983021E-18</c:v>
                </c:pt>
                <c:pt idx="193">
                  <c:v>3.3379464162875369E-18</c:v>
                </c:pt>
                <c:pt idx="194">
                  <c:v>3.3030558573581566E-18</c:v>
                </c:pt>
                <c:pt idx="195">
                  <c:v>3.2687124038571256E-18</c:v>
                </c:pt>
                <c:pt idx="196">
                  <c:v>3.2349046177032279E-18</c:v>
                </c:pt>
                <c:pt idx="197">
                  <c:v>3.2016213596638681E-18</c:v>
                </c:pt>
                <c:pt idx="198">
                  <c:v>3.1688517799891056E-18</c:v>
                </c:pt>
                <c:pt idx="199">
                  <c:v>3.1365853093879236E-18</c:v>
                </c:pt>
                <c:pt idx="200">
                  <c:v>3.1048116503324639E-18</c:v>
                </c:pt>
                <c:pt idx="201">
                  <c:v>3.0735207686766102E-18</c:v>
                </c:pt>
                <c:pt idx="202">
                  <c:v>3.0427028855759395E-18</c:v>
                </c:pt>
                <c:pt idx="203">
                  <c:v>3.0123484696966898E-18</c:v>
                </c:pt>
                <c:pt idx="204">
                  <c:v>2.982448229701902E-18</c:v>
                </c:pt>
                <c:pt idx="205">
                  <c:v>2.952993107003519E-18</c:v>
                </c:pt>
                <c:pt idx="206">
                  <c:v>2.9239742687696574E-18</c:v>
                </c:pt>
                <c:pt idx="207">
                  <c:v>2.8953831011768186E-18</c:v>
                </c:pt>
                <c:pt idx="208">
                  <c:v>2.8672112028972278E-18</c:v>
                </c:pt>
                <c:pt idx="209">
                  <c:v>2.8394503788119561E-18</c:v>
                </c:pt>
                <c:pt idx="210">
                  <c:v>2.8120926339408773E-18</c:v>
                </c:pt>
                <c:pt idx="211">
                  <c:v>2.7851301675809345E-18</c:v>
                </c:pt>
                <c:pt idx="212">
                  <c:v>2.7585553676445382E-18</c:v>
                </c:pt>
                <c:pt idx="213">
                  <c:v>2.7323608051903126E-18</c:v>
                </c:pt>
                <c:pt idx="214">
                  <c:v>2.7065392291387027E-18</c:v>
                </c:pt>
                <c:pt idx="215">
                  <c:v>2.681083561165344E-18</c:v>
                </c:pt>
                <c:pt idx="216">
                  <c:v>2.6559868907653321E-18</c:v>
                </c:pt>
                <c:pt idx="217">
                  <c:v>2.6312424704818826E-18</c:v>
                </c:pt>
                <c:pt idx="218">
                  <c:v>2.6068437112931265E-18</c:v>
                </c:pt>
                <c:pt idx="219">
                  <c:v>2.5827841781510543E-18</c:v>
                </c:pt>
                <c:pt idx="220">
                  <c:v>2.5590575856668789E-18</c:v>
                </c:pt>
                <c:pt idx="221">
                  <c:v>2.5356577939373389E-18</c:v>
                </c:pt>
                <c:pt idx="222">
                  <c:v>2.512578804506669E-18</c:v>
                </c:pt>
                <c:pt idx="223">
                  <c:v>2.4898147564592275E-18</c:v>
                </c:pt>
                <c:pt idx="224">
                  <c:v>2.4673599226379263E-18</c:v>
                </c:pt>
                <c:pt idx="225">
                  <c:v>2.4452087059838648E-18</c:v>
                </c:pt>
                <c:pt idx="226">
                  <c:v>2.4233556359927124E-18</c:v>
                </c:pt>
                <c:pt idx="227">
                  <c:v>2.4017953652836006E-18</c:v>
                </c:pt>
                <c:pt idx="228">
                  <c:v>2.3805226662764451E-18</c:v>
                </c:pt>
                <c:pt idx="229">
                  <c:v>2.3595324279737769E-18</c:v>
                </c:pt>
                <c:pt idx="230">
                  <c:v>2.3388196528433453E-18</c:v>
                </c:pt>
                <c:pt idx="231">
                  <c:v>2.3183794537978677E-18</c:v>
                </c:pt>
                <c:pt idx="232">
                  <c:v>2.2982070512685034E-18</c:v>
                </c:pt>
                <c:pt idx="233">
                  <c:v>2.2782977703686898E-18</c:v>
                </c:pt>
                <c:pt idx="234">
                  <c:v>2.258647038145194E-18</c:v>
                </c:pt>
                <c:pt idx="235">
                  <c:v>2.2392503809132893E-18</c:v>
                </c:pt>
                <c:pt idx="236">
                  <c:v>2.2201034216731426E-18</c:v>
                </c:pt>
                <c:pt idx="237">
                  <c:v>2.2012018776045559E-18</c:v>
                </c:pt>
                <c:pt idx="238">
                  <c:v>2.1825415576373882E-18</c:v>
                </c:pt>
                <c:pt idx="239">
                  <c:v>2.1641183600950101E-18</c:v>
                </c:pt>
                <c:pt idx="240">
                  <c:v>2.1459282704083123E-18</c:v>
                </c:pt>
                <c:pt idx="241">
                  <c:v>2.1279673588978414E-18</c:v>
                </c:pt>
                <c:pt idx="242">
                  <c:v>2.1102317786217522E-18</c:v>
                </c:pt>
                <c:pt idx="243">
                  <c:v>2.0927177632873418E-18</c:v>
                </c:pt>
                <c:pt idx="244">
                  <c:v>2.0754216252240313E-18</c:v>
                </c:pt>
                <c:pt idx="245">
                  <c:v>2.0583397534157106E-18</c:v>
                </c:pt>
                <c:pt idx="246">
                  <c:v>2.0414686115904924E-18</c:v>
                </c:pt>
                <c:pt idx="247">
                  <c:v>2.0248047363659277E-18</c:v>
                </c:pt>
                <c:pt idx="248">
                  <c:v>2.0083447354478775E-18</c:v>
                </c:pt>
                <c:pt idx="249">
                  <c:v>1.9920852858812465E-18</c:v>
                </c:pt>
                <c:pt idx="250">
                  <c:v>1.9760231323508823E-18</c:v>
                </c:pt>
                <c:pt idx="251">
                  <c:v>1.9601550855309989E-18</c:v>
                </c:pt>
                <c:pt idx="252">
                  <c:v>1.9444780204815395E-18</c:v>
                </c:pt>
                <c:pt idx="253">
                  <c:v>1.9289888750899619E-18</c:v>
                </c:pt>
                <c:pt idx="254">
                  <c:v>1.9136846485569586E-18</c:v>
                </c:pt>
                <c:pt idx="255">
                  <c:v>1.8985623999247276E-18</c:v>
                </c:pt>
                <c:pt idx="256">
                  <c:v>1.8836192466463997E-18</c:v>
                </c:pt>
                <c:pt idx="257">
                  <c:v>1.868852363195331E-18</c:v>
                </c:pt>
                <c:pt idx="258">
                  <c:v>1.854258979712971E-18</c:v>
                </c:pt>
                <c:pt idx="259">
                  <c:v>1.8398363806941134E-18</c:v>
                </c:pt>
                <c:pt idx="260">
                  <c:v>1.8255819037083134E-18</c:v>
                </c:pt>
                <c:pt idx="261">
                  <c:v>1.8114929381563753E-18</c:v>
                </c:pt>
                <c:pt idx="262">
                  <c:v>1.7975669240607736E-18</c:v>
                </c:pt>
                <c:pt idx="263">
                  <c:v>1.7838013508889891E-18</c:v>
                </c:pt>
                <c:pt idx="264">
                  <c:v>1.7701937564086991E-18</c:v>
                </c:pt>
                <c:pt idx="265">
                  <c:v>1.7567417255738716E-18</c:v>
                </c:pt>
                <c:pt idx="266">
                  <c:v>1.7434428894407864E-18</c:v>
                </c:pt>
                <c:pt idx="267">
                  <c:v>1.73029492411308E-18</c:v>
                </c:pt>
                <c:pt idx="268">
                  <c:v>1.7172955497149196E-18</c:v>
                </c:pt>
                <c:pt idx="269">
                  <c:v>1.7044425293914553E-18</c:v>
                </c:pt>
                <c:pt idx="270">
                  <c:v>1.6917336683357144E-18</c:v>
                </c:pt>
                <c:pt idx="271">
                  <c:v>1.6791668128411565E-18</c:v>
                </c:pt>
                <c:pt idx="272">
                  <c:v>1.6667398493790941E-18</c:v>
                </c:pt>
                <c:pt idx="273">
                  <c:v>1.6544507037002548E-18</c:v>
                </c:pt>
                <c:pt idx="274">
                  <c:v>1.6422973399597489E-18</c:v>
                </c:pt>
                <c:pt idx="275">
                  <c:v>1.6302777598647586E-18</c:v>
                </c:pt>
                <c:pt idx="276">
                  <c:v>1.6183900018442623E-18</c:v>
                </c:pt>
                <c:pt idx="277">
                  <c:v>1.6066321402401568E-18</c:v>
                </c:pt>
                <c:pt idx="278">
                  <c:v>1.5950022845191396E-18</c:v>
                </c:pt>
                <c:pt idx="279">
                  <c:v>1.5834985785047422E-18</c:v>
                </c:pt>
                <c:pt idx="280">
                  <c:v>1.5721191996289368E-18</c:v>
                </c:pt>
                <c:pt idx="281">
                  <c:v>1.5608623582027308E-18</c:v>
                </c:pt>
                <c:pt idx="282">
                  <c:v>1.5497262967052171E-18</c:v>
                </c:pt>
                <c:pt idx="283">
                  <c:v>1.5387092890905291E-18</c:v>
                </c:pt>
                <c:pt idx="284">
                  <c:v>1.5278096401122032E-18</c:v>
                </c:pt>
                <c:pt idx="285">
                  <c:v>1.5170256846644343E-18</c:v>
                </c:pt>
                <c:pt idx="286">
                  <c:v>1.5063557871397561E-18</c:v>
                </c:pt>
                <c:pt idx="287">
                  <c:v>1.4957983408026613E-18</c:v>
                </c:pt>
                <c:pt idx="288">
                  <c:v>1.4853517671787368E-18</c:v>
                </c:pt>
                <c:pt idx="289">
                  <c:v>1.475014515458841E-18</c:v>
                </c:pt>
                <c:pt idx="290">
                  <c:v>1.4647850619179325E-18</c:v>
                </c:pt>
                <c:pt idx="291">
                  <c:v>1.4546619093481189E-18</c:v>
                </c:pt>
                <c:pt idx="292">
                  <c:v>1.4446435865055364E-18</c:v>
                </c:pt>
                <c:pt idx="293">
                  <c:v>1.4347286475706701E-18</c:v>
                </c:pt>
                <c:pt idx="294">
                  <c:v>1.4249156716217534E-18</c:v>
                </c:pt>
                <c:pt idx="295">
                  <c:v>1.4152032621208672E-18</c:v>
                </c:pt>
                <c:pt idx="296">
                  <c:v>1.405590046412406E-18</c:v>
                </c:pt>
                <c:pt idx="297">
                  <c:v>1.3960746752335617E-18</c:v>
                </c:pt>
                <c:pt idx="298">
                  <c:v>1.3866558222364986E-18</c:v>
                </c:pt>
                <c:pt idx="299">
                  <c:v>1.3773321835219008E-18</c:v>
                </c:pt>
                <c:pt idx="300">
                  <c:v>1.3681024771835865E-18</c:v>
                </c:pt>
                <c:pt idx="301">
                  <c:v>1.3589654428638816E-18</c:v>
                </c:pt>
                <c:pt idx="302">
                  <c:v>1.3499198413194715E-18</c:v>
                </c:pt>
                <c:pt idx="303">
                  <c:v>1.3409644539974438E-18</c:v>
                </c:pt>
                <c:pt idx="304">
                  <c:v>1.3320980826212493E-18</c:v>
                </c:pt>
                <c:pt idx="305">
                  <c:v>1.3233195487863179E-18</c:v>
                </c:pt>
                <c:pt idx="306">
                  <c:v>1.3146276935650706E-18</c:v>
                </c:pt>
                <c:pt idx="307">
                  <c:v>1.3060213771210838E-18</c:v>
                </c:pt>
                <c:pt idx="308">
                  <c:v>1.2974994783321538E-18</c:v>
                </c:pt>
                <c:pt idx="309">
                  <c:v>1.289060894422037E-18</c:v>
                </c:pt>
                <c:pt idx="310">
                  <c:v>1.2807045406006337E-18</c:v>
                </c:pt>
                <c:pt idx="311">
                  <c:v>1.2724293497123925E-18</c:v>
                </c:pt>
                <c:pt idx="312">
                  <c:v>1.2642342718927248E-18</c:v>
                </c:pt>
                <c:pt idx="313">
                  <c:v>1.2561182742322212E-18</c:v>
                </c:pt>
                <c:pt idx="314">
                  <c:v>1.2480803404484613E-18</c:v>
                </c:pt>
                <c:pt idx="315">
                  <c:v>1.2401194705652309E-18</c:v>
                </c:pt>
                <c:pt idx="316">
                  <c:v>1.2322346805989454E-18</c:v>
                </c:pt>
                <c:pt idx="317">
                  <c:v>1.2244250022521044E-18</c:v>
                </c:pt>
                <c:pt idx="318">
                  <c:v>1.2166894826135871E-18</c:v>
                </c:pt>
                <c:pt idx="319">
                  <c:v>1.2090271838656279E-18</c:v>
                </c:pt>
                <c:pt idx="320">
                  <c:v>1.2014371829972841E-18</c:v>
                </c:pt>
                <c:pt idx="321">
                  <c:v>1.1939185715242525E-18</c:v>
                </c:pt>
                <c:pt idx="322">
                  <c:v>1.186470455214853E-18</c:v>
                </c:pt>
                <c:pt idx="323">
                  <c:v>1.1790919538220455E-18</c:v>
                </c:pt>
                <c:pt idx="324">
                  <c:v>1.1717822008213078E-18</c:v>
                </c:pt>
                <c:pt idx="325">
                  <c:v>1.1645403431542464E-18</c:v>
                </c:pt>
                <c:pt idx="326">
                  <c:v>1.1573655409777818E-18</c:v>
                </c:pt>
                <c:pt idx="327">
                  <c:v>1.1502569674187837E-18</c:v>
                </c:pt>
                <c:pt idx="328">
                  <c:v>1.1432138083340095E-18</c:v>
                </c:pt>
                <c:pt idx="329">
                  <c:v>1.1362352620752213E-18</c:v>
                </c:pt>
                <c:pt idx="330">
                  <c:v>1.1293205392593559E-18</c:v>
                </c:pt>
                <c:pt idx="331">
                  <c:v>1.1224688625436132E-18</c:v>
                </c:pt>
                <c:pt idx="332">
                  <c:v>1.1156794664053593E-18</c:v>
                </c:pt>
                <c:pt idx="333">
                  <c:v>1.1089515969267091E-18</c:v>
                </c:pt>
                <c:pt idx="334">
                  <c:v>1.1022845115836895E-18</c:v>
                </c:pt>
                <c:pt idx="335">
                  <c:v>1.0956774790398628E-18</c:v>
                </c:pt>
                <c:pt idx="336">
                  <c:v>1.0891297789443052E-18</c:v>
                </c:pt>
                <c:pt idx="337">
                  <c:v>1.0826407017338375E-18</c:v>
                </c:pt>
                <c:pt idx="338">
                  <c:v>1.0762095484394052E-18</c:v>
                </c:pt>
                <c:pt idx="339">
                  <c:v>1.0698356304965028E-18</c:v>
                </c:pt>
                <c:pt idx="340">
                  <c:v>1.063518269559558E-18</c:v>
                </c:pt>
                <c:pt idx="341">
                  <c:v>1.0572567973201666E-18</c:v>
                </c:pt>
                <c:pt idx="342">
                  <c:v>1.0510505553291012E-18</c:v>
                </c:pt>
                <c:pt idx="343">
                  <c:v>1.0448988948219929E-18</c:v>
                </c:pt>
                <c:pt idx="344">
                  <c:v>1.0388011765486064E-18</c:v>
                </c:pt>
                <c:pt idx="345">
                  <c:v>1.0327567706056207E-18</c:v>
                </c:pt>
                <c:pt idx="346">
                  <c:v>1.0267650562728358E-18</c:v>
                </c:pt>
                <c:pt idx="347">
                  <c:v>1.0208254218527221E-18</c:v>
                </c:pt>
                <c:pt idx="348">
                  <c:v>1.0149372645132353E-18</c:v>
                </c:pt>
                <c:pt idx="349">
                  <c:v>1.0090999901338265E-18</c:v>
                </c:pt>
                <c:pt idx="350">
                  <c:v>1.0033130131545638E-18</c:v>
                </c:pt>
                <c:pt idx="351">
                  <c:v>9.9757575642830049E-19</c:v>
                </c:pt>
                <c:pt idx="352">
                  <c:v>9.9188765107581838E-19</c:v>
                </c:pt>
                <c:pt idx="353">
                  <c:v>9.8624813634387837E-19</c:v>
                </c:pt>
                <c:pt idx="354">
                  <c:v>9.8065665946610573E-19</c:v>
                </c:pt>
                <c:pt idx="355">
                  <c:v>9.7511267552665684E-19</c:v>
                </c:pt>
                <c:pt idx="356">
                  <c:v>9.6961564732659258E-19</c:v>
                </c:pt>
                <c:pt idx="357">
                  <c:v>9.641650452529047E-19</c:v>
                </c:pt>
                <c:pt idx="358">
                  <c:v>9.5876034715012985E-19</c:v>
                </c:pt>
                <c:pt idx="359">
                  <c:v>9.5340103819449816E-19</c:v>
                </c:pt>
                <c:pt idx="360">
                  <c:v>9.4808661077055392E-19</c:v>
                </c:pt>
                <c:pt idx="361">
                  <c:v>9.4281656435019661E-19</c:v>
                </c:pt>
                <c:pt idx="362">
                  <c:v>9.3759040537408748E-19</c:v>
                </c:pt>
                <c:pt idx="363">
                  <c:v>9.324076471353662E-19</c:v>
                </c:pt>
                <c:pt idx="364">
                  <c:v>9.2726780966563094E-19</c:v>
                </c:pt>
                <c:pt idx="365">
                  <c:v>9.2217041962312737E-19</c:v>
                </c:pt>
                <c:pt idx="366">
                  <c:v>9.1711501018309931E-19</c:v>
                </c:pt>
                <c:pt idx="367">
                  <c:v>9.1210112093025501E-19</c:v>
                </c:pt>
                <c:pt idx="368">
                  <c:v>9.0712829775329782E-19</c:v>
                </c:pt>
                <c:pt idx="369">
                  <c:v>9.0219609274148277E-19</c:v>
                </c:pt>
                <c:pt idx="370">
                  <c:v>8.9730406408314761E-19</c:v>
                </c:pt>
                <c:pt idx="371">
                  <c:v>8.9245177596618093E-19</c:v>
                </c:pt>
                <c:pt idx="372">
                  <c:v>8.8763879848038096E-19</c:v>
                </c:pt>
                <c:pt idx="373">
                  <c:v>8.8286470752166816E-19</c:v>
                </c:pt>
                <c:pt idx="374">
                  <c:v>8.7812908469810612E-19</c:v>
                </c:pt>
                <c:pt idx="375">
                  <c:v>8.7343151723769868E-19</c:v>
                </c:pt>
                <c:pt idx="376">
                  <c:v>8.6877159789791702E-19</c:v>
                </c:pt>
                <c:pt idx="377">
                  <c:v>8.6414892487692713E-19</c:v>
                </c:pt>
                <c:pt idx="378">
                  <c:v>8.5956310172647642E-19</c:v>
                </c:pt>
                <c:pt idx="379">
                  <c:v>8.5501373726640526E-19</c:v>
                </c:pt>
                <c:pt idx="380">
                  <c:v>8.5050044550075027E-19</c:v>
                </c:pt>
                <c:pt idx="381">
                  <c:v>8.4602284553540267E-19</c:v>
                </c:pt>
                <c:pt idx="382">
                  <c:v>8.4158056149729228E-19</c:v>
                </c:pt>
                <c:pt idx="383">
                  <c:v>8.3717322245506174E-19</c:v>
                </c:pt>
                <c:pt idx="384">
                  <c:v>8.3280046234120226E-19</c:v>
                </c:pt>
                <c:pt idx="385">
                  <c:v>8.2846191987561667E-19</c:v>
                </c:pt>
                <c:pt idx="386">
                  <c:v>8.2415723849058563E-19</c:v>
                </c:pt>
                <c:pt idx="387">
                  <c:v>8.1988606625709974E-19</c:v>
                </c:pt>
                <c:pt idx="388">
                  <c:v>8.1564805581253813E-19</c:v>
                </c:pt>
                <c:pt idx="389">
                  <c:v>8.1144286428965604E-19</c:v>
                </c:pt>
                <c:pt idx="390">
                  <c:v>8.0727015324686403E-19</c:v>
                </c:pt>
                <c:pt idx="391">
                  <c:v>8.0312958859976253E-19</c:v>
                </c:pt>
                <c:pt idx="392">
                  <c:v>7.9902084055391418E-19</c:v>
                </c:pt>
                <c:pt idx="393">
                  <c:v>7.9494358353882175E-19</c:v>
                </c:pt>
                <c:pt idx="394">
                  <c:v>7.9089749614309315E-19</c:v>
                </c:pt>
                <c:pt idx="395">
                  <c:v>7.8688226105076235E-19</c:v>
                </c:pt>
                <c:pt idx="396">
                  <c:v>7.8289756497874986E-19</c:v>
                </c:pt>
                <c:pt idx="397">
                  <c:v>7.7894309861543306E-19</c:v>
                </c:pt>
                <c:pt idx="398">
                  <c:v>7.750185565603088E-19</c:v>
                </c:pt>
                <c:pt idx="399">
                  <c:v>7.7112363726472306E-19</c:v>
                </c:pt>
                <c:pt idx="400">
                  <c:v>7.6725804297364746E-19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2F-4FE0-AB01-4AFCB8EEEBC1}"/>
            </c:ext>
          </c:extLst>
        </c:ser>
        <c:ser>
          <c:idx val="4"/>
          <c:order val="4"/>
          <c:tx>
            <c:strRef>
              <c:f>Fourier!$W$12</c:f>
              <c:strCache>
                <c:ptCount val="1"/>
                <c:pt idx="0">
                  <c:v>X5/(F0/k)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Fourier!$W$13:$W$413</c:f>
              <c:numCache>
                <c:formatCode>General</c:formatCode>
                <c:ptCount val="401"/>
                <c:pt idx="0">
                  <c:v>3.2690766551249133E-2</c:v>
                </c:pt>
                <c:pt idx="1">
                  <c:v>3.2771051562198963E-2</c:v>
                </c:pt>
                <c:pt idx="2">
                  <c:v>3.301424008904464E-2</c:v>
                </c:pt>
                <c:pt idx="3">
                  <c:v>3.3427500311145206E-2</c:v>
                </c:pt>
                <c:pt idx="4">
                  <c:v>3.4023360464681469E-2</c:v>
                </c:pt>
                <c:pt idx="5">
                  <c:v>3.4820663432833431E-2</c:v>
                </c:pt>
                <c:pt idx="6">
                  <c:v>3.5846086919871158E-2</c:v>
                </c:pt>
                <c:pt idx="7">
                  <c:v>3.7136461691669502E-2</c:v>
                </c:pt>
                <c:pt idx="8">
                  <c:v>3.8742273925469431E-2</c:v>
                </c:pt>
                <c:pt idx="9">
                  <c:v>4.0732995350069211E-2</c:v>
                </c:pt>
                <c:pt idx="10">
                  <c:v>4.3205333200401028E-2</c:v>
                </c:pt>
                <c:pt idx="11">
                  <c:v>4.6296295912540003E-2</c:v>
                </c:pt>
                <c:pt idx="12">
                  <c:v>5.0204445644977516E-2</c:v>
                </c:pt>
                <c:pt idx="13">
                  <c:v>5.5225439698821543E-2</c:v>
                </c:pt>
                <c:pt idx="14">
                  <c:v>6.1812864668282064E-2</c:v>
                </c:pt>
                <c:pt idx="15">
                  <c:v>7.0682738489187324E-2</c:v>
                </c:pt>
                <c:pt idx="16">
                  <c:v>8.2981111132722982E-2</c:v>
                </c:pt>
                <c:pt idx="17">
                  <c:v>0.10045332328178529</c:v>
                </c:pt>
                <c:pt idx="18">
                  <c:v>0.12490499850956908</c:v>
                </c:pt>
                <c:pt idx="19">
                  <c:v>0.15307805042136585</c:v>
                </c:pt>
                <c:pt idx="20">
                  <c:v>0.16345383275624564</c:v>
                </c:pt>
                <c:pt idx="21">
                  <c:v>0.13989555892455191</c:v>
                </c:pt>
                <c:pt idx="22">
                  <c:v>0.10748657830522411</c:v>
                </c:pt>
                <c:pt idx="23">
                  <c:v>8.2528695940187094E-2</c:v>
                </c:pt>
                <c:pt idx="24">
                  <c:v>6.5225180069361927E-2</c:v>
                </c:pt>
                <c:pt idx="25">
                  <c:v>5.310791112494271E-2</c:v>
                </c:pt>
                <c:pt idx="26">
                  <c:v>4.4334869839261722E-2</c:v>
                </c:pt>
                <c:pt idx="27">
                  <c:v>3.7762996549159322E-2</c:v>
                </c:pt>
                <c:pt idx="28">
                  <c:v>3.2690766551249133E-2</c:v>
                </c:pt>
                <c:pt idx="29">
                  <c:v>2.8676042055940543E-2</c:v>
                </c:pt>
                <c:pt idx="30">
                  <c:v>2.5430469029155273E-2</c:v>
                </c:pt>
                <c:pt idx="31">
                  <c:v>2.2759583327249183E-2</c:v>
                </c:pt>
                <c:pt idx="32">
                  <c:v>2.0528181538233426E-2</c:v>
                </c:pt>
                <c:pt idx="33">
                  <c:v>1.8639684495807541E-2</c:v>
                </c:pt>
                <c:pt idx="34">
                  <c:v>1.7023439539403714E-2</c:v>
                </c:pt>
                <c:pt idx="35">
                  <c:v>1.5626664550797319E-2</c:v>
                </c:pt>
                <c:pt idx="36">
                  <c:v>1.4409190480519954E-2</c:v>
                </c:pt>
                <c:pt idx="37">
                  <c:v>1.3339940990356914E-2</c:v>
                </c:pt>
                <c:pt idx="38">
                  <c:v>1.2394519912886938E-2</c:v>
                </c:pt>
                <c:pt idx="39">
                  <c:v>1.1553522902647644E-2</c:v>
                </c:pt>
                <c:pt idx="40">
                  <c:v>1.0801333300100253E-2</c:v>
                </c:pt>
                <c:pt idx="41">
                  <c:v>1.0125248473347039E-2</c:v>
                </c:pt>
                <c:pt idx="42">
                  <c:v>9.5148359767553304E-3</c:v>
                </c:pt>
                <c:pt idx="43">
                  <c:v>8.9614522828875762E-3</c:v>
                </c:pt>
                <c:pt idx="44">
                  <c:v>8.4578783337489784E-3</c:v>
                </c:pt>
                <c:pt idx="45">
                  <c:v>7.9980402485768619E-3</c:v>
                </c:pt>
                <c:pt idx="46">
                  <c:v>7.5767929330192423E-3</c:v>
                </c:pt>
                <c:pt idx="47">
                  <c:v>7.1897507205939499E-3</c:v>
                </c:pt>
                <c:pt idx="48">
                  <c:v>6.8331535795086015E-3</c:v>
                </c:pt>
                <c:pt idx="49">
                  <c:v>6.5037604961845656E-3</c:v>
                </c:pt>
                <c:pt idx="50">
                  <c:v>6.198763828075108E-3</c:v>
                </c:pt>
                <c:pt idx="51">
                  <c:v>5.9157199832064432E-3</c:v>
                </c:pt>
                <c:pt idx="52">
                  <c:v>5.6524929195092772E-3</c:v>
                </c:pt>
                <c:pt idx="53">
                  <c:v>5.4072077900962591E-3</c:v>
                </c:pt>
                <c:pt idx="54">
                  <c:v>5.1782126779801136E-3</c:v>
                </c:pt>
                <c:pt idx="55">
                  <c:v>4.9640468255440643E-3</c:v>
                </c:pt>
                <c:pt idx="56">
                  <c:v>4.7634141126382699E-3</c:v>
                </c:pt>
                <c:pt idx="57">
                  <c:v>4.5751608024714643E-3</c:v>
                </c:pt>
                <c:pt idx="58">
                  <c:v>4.3982567779886211E-3</c:v>
                </c:pt>
                <c:pt idx="59">
                  <c:v>4.231779648726665E-3</c:v>
                </c:pt>
                <c:pt idx="60">
                  <c:v>4.0749012305787841E-3</c:v>
                </c:pt>
                <c:pt idx="61">
                  <c:v>3.9268759968396879E-3</c:v>
                </c:pt>
                <c:pt idx="62">
                  <c:v>3.7870311745612129E-3</c:v>
                </c:pt>
                <c:pt idx="63">
                  <c:v>3.6547582202691334E-3</c:v>
                </c:pt>
                <c:pt idx="64">
                  <c:v>3.5295054569824255E-3</c:v>
                </c:pt>
                <c:pt idx="65">
                  <c:v>3.4107716928961688E-3</c:v>
                </c:pt>
                <c:pt idx="66">
                  <c:v>3.2981006730719875E-3</c:v>
                </c:pt>
                <c:pt idx="67">
                  <c:v>3.19107624058912E-3</c:v>
                </c:pt>
                <c:pt idx="68">
                  <c:v>3.0893181040548843E-3</c:v>
                </c:pt>
                <c:pt idx="69">
                  <c:v>2.9924781250969487E-3</c:v>
                </c:pt>
                <c:pt idx="70">
                  <c:v>2.9002370531984178E-3</c:v>
                </c:pt>
                <c:pt idx="71">
                  <c:v>2.8123016465698776E-3</c:v>
                </c:pt>
                <c:pt idx="72">
                  <c:v>2.7284021271385935E-3</c:v>
                </c:pt>
                <c:pt idx="73">
                  <c:v>2.6482899255382531E-3</c:v>
                </c:pt>
                <c:pt idx="74">
                  <c:v>2.5717356784936253E-3</c:v>
                </c:pt>
                <c:pt idx="75">
                  <c:v>2.4985274464464332E-3</c:v>
                </c:pt>
                <c:pt idx="76">
                  <c:v>2.4284691238492945E-3</c:v>
                </c:pt>
                <c:pt idx="77">
                  <c:v>2.3613790184155909E-3</c:v>
                </c:pt>
                <c:pt idx="78">
                  <c:v>2.297088578877855E-3</c:v>
                </c:pt>
                <c:pt idx="79">
                  <c:v>2.2354412535760264E-3</c:v>
                </c:pt>
                <c:pt idx="80">
                  <c:v>2.176291464552089E-3</c:v>
                </c:pt>
                <c:pt idx="81">
                  <c:v>2.1195036838364085E-3</c:v>
                </c:pt>
                <c:pt idx="82">
                  <c:v>2.0649516003292323E-3</c:v>
                </c:pt>
                <c:pt idx="83">
                  <c:v>2.012517367154157E-3</c:v>
                </c:pt>
                <c:pt idx="84">
                  <c:v>1.9620909206270183E-3</c:v>
                </c:pt>
                <c:pt idx="85">
                  <c:v>1.9135693630752387E-3</c:v>
                </c:pt>
                <c:pt idx="86">
                  <c:v>1.8668564026856733E-3</c:v>
                </c:pt>
                <c:pt idx="87">
                  <c:v>1.8218618443754237E-3</c:v>
                </c:pt>
                <c:pt idx="88">
                  <c:v>1.7785011263886138E-3</c:v>
                </c:pt>
                <c:pt idx="89">
                  <c:v>1.7366948979382253E-3</c:v>
                </c:pt>
                <c:pt idx="90">
                  <c:v>1.6963686337490094E-3</c:v>
                </c:pt>
                <c:pt idx="91">
                  <c:v>1.6574522818263379E-3</c:v>
                </c:pt>
                <c:pt idx="92">
                  <c:v>1.6198799411860599E-3</c:v>
                </c:pt>
                <c:pt idx="93">
                  <c:v>1.5835895666399915E-3</c:v>
                </c:pt>
                <c:pt idx="94">
                  <c:v>1.5485226980474825E-3</c:v>
                </c:pt>
                <c:pt idx="95">
                  <c:v>1.5146242117213147E-3</c:v>
                </c:pt>
                <c:pt idx="96">
                  <c:v>1.4818420919210638E-3</c:v>
                </c:pt>
                <c:pt idx="97">
                  <c:v>1.4501272205832312E-3</c:v>
                </c:pt>
                <c:pt idx="98">
                  <c:v>1.419433183628617E-3</c:v>
                </c:pt>
                <c:pt idx="99">
                  <c:v>1.3897160923567336E-3</c:v>
                </c:pt>
                <c:pt idx="100">
                  <c:v>1.3609344185872589E-3</c:v>
                </c:pt>
                <c:pt idx="101">
                  <c:v>1.3330488423419957E-3</c:v>
                </c:pt>
                <c:pt idx="102">
                  <c:v>1.3060221109795448E-3</c:v>
                </c:pt>
                <c:pt idx="103">
                  <c:v>1.2798189088007203E-3</c:v>
                </c:pt>
                <c:pt idx="104">
                  <c:v>1.2544057362371618E-3</c:v>
                </c:pt>
                <c:pt idx="105">
                  <c:v>1.2297507978199685E-3</c:v>
                </c:pt>
                <c:pt idx="106">
                  <c:v>1.2058238982006824E-3</c:v>
                </c:pt>
                <c:pt idx="107">
                  <c:v>1.1825963455645966E-3</c:v>
                </c:pt>
                <c:pt idx="108">
                  <c:v>1.1600408618370338E-3</c:v>
                </c:pt>
                <c:pt idx="109">
                  <c:v>1.1381314991377603E-3</c:v>
                </c:pt>
                <c:pt idx="110">
                  <c:v>1.1168435619877115E-3</c:v>
                </c:pt>
                <c:pt idx="111">
                  <c:v>1.0961535348163476E-3</c:v>
                </c:pt>
                <c:pt idx="112">
                  <c:v>1.0760390143577385E-3</c:v>
                </c:pt>
                <c:pt idx="113">
                  <c:v>1.0564786465593924E-3</c:v>
                </c:pt>
                <c:pt idx="114">
                  <c:v>1.0374520676602705E-3</c:v>
                </c:pt>
                <c:pt idx="115">
                  <c:v>1.018939849123791E-3</c:v>
                </c:pt>
                <c:pt idx="116">
                  <c:v>1.0009234461381667E-3</c:v>
                </c:pt>
                <c:pt idx="117">
                  <c:v>9.8338514942052828E-4</c:v>
                </c:pt>
                <c:pt idx="118">
                  <c:v>9.6630804008310494E-4</c:v>
                </c:pt>
                <c:pt idx="119">
                  <c:v>9.4967594733959965E-4</c:v>
                </c:pt>
                <c:pt idx="120">
                  <c:v>9.3347340884791579E-4</c:v>
                </c:pt>
                <c:pt idx="121">
                  <c:v>9.1768563350181666E-4</c:v>
                </c:pt>
                <c:pt idx="122">
                  <c:v>9.0229846649904388E-4</c:v>
                </c:pt>
                <c:pt idx="123">
                  <c:v>8.8729835652705442E-4</c:v>
                </c:pt>
                <c:pt idx="124">
                  <c:v>8.7267232491996475E-4</c:v>
                </c:pt>
                <c:pt idx="125">
                  <c:v>8.5840793665165917E-4</c:v>
                </c:pt>
                <c:pt idx="126">
                  <c:v>8.4449327304038694E-4</c:v>
                </c:pt>
                <c:pt idx="127">
                  <c:v>8.3091690604969026E-4</c:v>
                </c:pt>
                <c:pt idx="128">
                  <c:v>8.1766787407917764E-4</c:v>
                </c:pt>
                <c:pt idx="129">
                  <c:v>8.0473565914664818E-4</c:v>
                </c:pt>
                <c:pt idx="130">
                  <c:v>7.9211016537036481E-4</c:v>
                </c:pt>
                <c:pt idx="131">
                  <c:v>7.7978169866699167E-4</c:v>
                </c:pt>
                <c:pt idx="132">
                  <c:v>7.6774094758686481E-4</c:v>
                </c:pt>
                <c:pt idx="133">
                  <c:v>7.559789652139355E-4</c:v>
                </c:pt>
                <c:pt idx="134">
                  <c:v>7.4448715206293023E-4</c:v>
                </c:pt>
                <c:pt idx="135">
                  <c:v>7.3325723991106786E-4</c:v>
                </c:pt>
                <c:pt idx="136">
                  <c:v>7.2228127650609446E-4</c:v>
                </c:pt>
                <c:pt idx="137">
                  <c:v>7.115516110964697E-4</c:v>
                </c:pt>
                <c:pt idx="138">
                  <c:v>7.0106088073329141E-4</c:v>
                </c:pt>
                <c:pt idx="139">
                  <c:v>6.9080199729701982E-4</c:v>
                </c:pt>
                <c:pt idx="140">
                  <c:v>6.8076813520526387E-4</c:v>
                </c:pt>
                <c:pt idx="141">
                  <c:v>6.7095271976085286E-4</c:v>
                </c:pt>
                <c:pt idx="142">
                  <c:v>6.6134941610215792E-4</c:v>
                </c:pt>
                <c:pt idx="143">
                  <c:v>6.5195211872016556E-4</c:v>
                </c:pt>
                <c:pt idx="144">
                  <c:v>6.427549415091476E-4</c:v>
                </c:pt>
                <c:pt idx="145">
                  <c:v>6.3375220831995689E-4</c:v>
                </c:pt>
                <c:pt idx="146">
                  <c:v>6.2493844398698651E-4</c:v>
                </c:pt>
                <c:pt idx="147">
                  <c:v>6.1630836580171084E-4</c:v>
                </c:pt>
                <c:pt idx="148">
                  <c:v>6.0785687540746E-4</c:v>
                </c:pt>
                <c:pt idx="149">
                  <c:v>5.9957905109169537E-4</c:v>
                </c:pt>
                <c:pt idx="150">
                  <c:v>5.9147014045355458E-4</c:v>
                </c:pt>
                <c:pt idx="151">
                  <c:v>5.8352555342582805E-4</c:v>
                </c:pt>
                <c:pt idx="152">
                  <c:v>5.7574085563183235E-4</c:v>
                </c:pt>
                <c:pt idx="153">
                  <c:v>5.6811176205884717E-4</c:v>
                </c:pt>
                <c:pt idx="154">
                  <c:v>5.6063413103091568E-4</c:v>
                </c:pt>
                <c:pt idx="155">
                  <c:v>5.533039584648511E-4</c:v>
                </c:pt>
                <c:pt idx="156">
                  <c:v>5.4611737239427768E-4</c:v>
                </c:pt>
                <c:pt idx="157">
                  <c:v>5.3907062774743791E-4</c:v>
                </c:pt>
                <c:pt idx="158">
                  <c:v>5.3216010136535887E-4</c:v>
                </c:pt>
                <c:pt idx="159">
                  <c:v>5.2538228724775945E-4</c:v>
                </c:pt>
                <c:pt idx="160">
                  <c:v>5.1873379201482651E-4</c:v>
                </c:pt>
                <c:pt idx="161">
                  <c:v>5.1221133057368197E-4</c:v>
                </c:pt>
                <c:pt idx="162">
                  <c:v>5.0581172197901162E-4</c:v>
                </c:pt>
                <c:pt idx="163">
                  <c:v>4.9953188547793696E-4</c:v>
                </c:pt>
                <c:pt idx="164">
                  <c:v>4.9336883672977487E-4</c:v>
                </c:pt>
                <c:pt idx="165">
                  <c:v>4.8731968419187102E-4</c:v>
                </c:pt>
                <c:pt idx="166">
                  <c:v>4.8138162566318138E-4</c:v>
                </c:pt>
                <c:pt idx="167">
                  <c:v>4.7555194497775517E-4</c:v>
                </c:pt>
                <c:pt idx="168">
                  <c:v>4.6982800884070133E-4</c:v>
                </c:pt>
                <c:pt idx="169">
                  <c:v>4.642072637996398E-4</c:v>
                </c:pt>
                <c:pt idx="170">
                  <c:v>4.5868723334502044E-4</c:v>
                </c:pt>
                <c:pt idx="171">
                  <c:v>4.5326551513305617E-4</c:v>
                </c:pt>
                <c:pt idx="172">
                  <c:v>4.4793977832535849E-4</c:v>
                </c:pt>
                <c:pt idx="173">
                  <c:v>4.4270776103968182E-4</c:v>
                </c:pt>
                <c:pt idx="174">
                  <c:v>4.3756726790648647E-4</c:v>
                </c:pt>
                <c:pt idx="175">
                  <c:v>4.3251616772630857E-4</c:v>
                </c:pt>
                <c:pt idx="176">
                  <c:v>4.275523912231976E-4</c:v>
                </c:pt>
                <c:pt idx="177">
                  <c:v>4.2267392888972592E-4</c:v>
                </c:pt>
                <c:pt idx="178">
                  <c:v>4.1787882891931567E-4</c:v>
                </c:pt>
                <c:pt idx="179">
                  <c:v>4.131651952218477E-4</c:v>
                </c:pt>
                <c:pt idx="180">
                  <c:v>4.0853118551872723E-4</c:v>
                </c:pt>
                <c:pt idx="181">
                  <c:v>4.0397500951377935E-4</c:v>
                </c:pt>
                <c:pt idx="182">
                  <c:v>3.9949492713652973E-4</c:v>
                </c:pt>
                <c:pt idx="183">
                  <c:v>3.9508924685460609E-4</c:v>
                </c:pt>
                <c:pt idx="184">
                  <c:v>3.9075632405215829E-4</c:v>
                </c:pt>
                <c:pt idx="185">
                  <c:v>3.8649455947135133E-4</c:v>
                </c:pt>
                <c:pt idx="186">
                  <c:v>3.8230239771413512E-4</c:v>
                </c:pt>
                <c:pt idx="187">
                  <c:v>3.7817832580162977E-4</c:v>
                </c:pt>
                <c:pt idx="188">
                  <c:v>3.7412087178860401E-4</c:v>
                </c:pt>
                <c:pt idx="189">
                  <c:v>3.7012860343063928E-4</c:v>
                </c:pt>
                <c:pt idx="190">
                  <c:v>3.6620012690169907E-4</c:v>
                </c:pt>
                <c:pt idx="191">
                  <c:v>3.6233408555992689E-4</c:v>
                </c:pt>
                <c:pt idx="192">
                  <c:v>3.5852915875960595E-4</c:v>
                </c:pt>
                <c:pt idx="193">
                  <c:v>3.5478406070731143E-4</c:v>
                </c:pt>
                <c:pt idx="194">
                  <c:v>3.5109753936037996E-4</c:v>
                </c:pt>
                <c:pt idx="195">
                  <c:v>3.4746837536591259E-4</c:v>
                </c:pt>
                <c:pt idx="196">
                  <c:v>3.4389538103860902E-4</c:v>
                </c:pt>
                <c:pt idx="197">
                  <c:v>3.4037739937581231E-4</c:v>
                </c:pt>
                <c:pt idx="198">
                  <c:v>3.3691330310822129E-4</c:v>
                </c:pt>
                <c:pt idx="199">
                  <c:v>3.3350199378479484E-4</c:v>
                </c:pt>
                <c:pt idx="200">
                  <c:v>3.3014240089044639E-4</c:v>
                </c:pt>
                <c:pt idx="201">
                  <c:v>3.2683348099518694E-4</c:v>
                </c:pt>
                <c:pt idx="202">
                  <c:v>3.2357421693343853E-4</c:v>
                </c:pt>
                <c:pt idx="203">
                  <c:v>3.2036361701230051E-4</c:v>
                </c:pt>
                <c:pt idx="204">
                  <c:v>3.172007142475989E-4</c:v>
                </c:pt>
                <c:pt idx="205">
                  <c:v>3.1408456562661283E-4</c:v>
                </c:pt>
                <c:pt idx="206">
                  <c:v>3.1101425139641164E-4</c:v>
                </c:pt>
                <c:pt idx="207">
                  <c:v>3.0798887437678927E-4</c:v>
                </c:pt>
                <c:pt idx="208">
                  <c:v>3.0500755929682743E-4</c:v>
                </c:pt>
                <c:pt idx="209">
                  <c:v>3.0206945215415962E-4</c:v>
                </c:pt>
                <c:pt idx="210">
                  <c:v>2.9917371959605035E-4</c:v>
                </c:pt>
                <c:pt idx="211">
                  <c:v>2.9631954832144377E-4</c:v>
                </c:pt>
                <c:pt idx="212">
                  <c:v>2.9350614450316943E-4</c:v>
                </c:pt>
                <c:pt idx="213">
                  <c:v>2.9073273322953311E-4</c:v>
                </c:pt>
                <c:pt idx="214">
                  <c:v>2.8799855796454715E-4</c:v>
                </c:pt>
                <c:pt idx="215">
                  <c:v>2.8530288002609553E-4</c:v>
                </c:pt>
                <c:pt idx="216">
                  <c:v>2.8264497808134961E-4</c:v>
                </c:pt>
                <c:pt idx="217">
                  <c:v>2.8002414765878773E-4</c:v>
                </c:pt>
                <c:pt idx="218">
                  <c:v>2.7743970067619278E-4</c:v>
                </c:pt>
                <c:pt idx="219">
                  <c:v>2.7489096498403362E-4</c:v>
                </c:pt>
                <c:pt idx="220">
                  <c:v>2.723772839236568E-4</c:v>
                </c:pt>
                <c:pt idx="221">
                  <c:v>2.6989801589974151E-4</c:v>
                </c:pt>
                <c:pt idx="222">
                  <c:v>2.6745253396649228E-4</c:v>
                </c:pt>
                <c:pt idx="223">
                  <c:v>2.6504022542706696E-4</c:v>
                </c:pt>
                <c:pt idx="224">
                  <c:v>2.6266049144575557E-4</c:v>
                </c:pt>
                <c:pt idx="225">
                  <c:v>2.6031274667244925E-4</c:v>
                </c:pt>
                <c:pt idx="226">
                  <c:v>2.5799641887895287E-4</c:v>
                </c:pt>
                <c:pt idx="227">
                  <c:v>2.557109486067173E-4</c:v>
                </c:pt>
                <c:pt idx="228">
                  <c:v>2.5345578882558171E-4</c:v>
                </c:pt>
                <c:pt idx="229">
                  <c:v>2.5123040460313275E-4</c:v>
                </c:pt>
                <c:pt idx="230">
                  <c:v>2.4903427278430499E-4</c:v>
                </c:pt>
                <c:pt idx="231">
                  <c:v>2.4686688168086026E-4</c:v>
                </c:pt>
                <c:pt idx="232">
                  <c:v>2.4472773077039908E-4</c:v>
                </c:pt>
                <c:pt idx="233">
                  <c:v>2.4261633040456972E-4</c:v>
                </c:pt>
                <c:pt idx="234">
                  <c:v>2.4053220152615482E-4</c:v>
                </c:pt>
                <c:pt idx="235">
                  <c:v>2.3847487539472773E-4</c:v>
                </c:pt>
                <c:pt idx="236">
                  <c:v>2.3644389332058233E-4</c:v>
                </c:pt>
                <c:pt idx="237">
                  <c:v>2.3443880640665091E-4</c:v>
                </c:pt>
                <c:pt idx="238">
                  <c:v>2.3245917529813933E-4</c:v>
                </c:pt>
                <c:pt idx="239">
                  <c:v>2.3050456993961224E-4</c:v>
                </c:pt>
                <c:pt idx="240">
                  <c:v>2.285745693392792E-4</c:v>
                </c:pt>
                <c:pt idx="241">
                  <c:v>2.2666876134023634E-4</c:v>
                </c:pt>
                <c:pt idx="242">
                  <c:v>2.2478674239843004E-4</c:v>
                </c:pt>
                <c:pt idx="243">
                  <c:v>2.2292811736711692E-4</c:v>
                </c:pt>
                <c:pt idx="244">
                  <c:v>2.2109249928760433E-4</c:v>
                </c:pt>
                <c:pt idx="245">
                  <c:v>2.1927950918606152E-4</c:v>
                </c:pt>
                <c:pt idx="246">
                  <c:v>2.174887758762015E-4</c:v>
                </c:pt>
                <c:pt idx="247">
                  <c:v>2.1571993576763939E-4</c:v>
                </c:pt>
                <c:pt idx="248">
                  <c:v>2.1397263267974244E-4</c:v>
                </c:pt>
                <c:pt idx="249">
                  <c:v>2.1224651766078953E-4</c:v>
                </c:pt>
                <c:pt idx="250">
                  <c:v>2.105412488122711E-4</c:v>
                </c:pt>
                <c:pt idx="251">
                  <c:v>2.0885649111815948E-4</c:v>
                </c:pt>
                <c:pt idx="252">
                  <c:v>2.0719191627899153E-4</c:v>
                </c:pt>
                <c:pt idx="253">
                  <c:v>2.0554720255060787E-4</c:v>
                </c:pt>
                <c:pt idx="254">
                  <c:v>2.0392203458739942E-4</c:v>
                </c:pt>
                <c:pt idx="255">
                  <c:v>2.0231610328991904E-4</c:v>
                </c:pt>
                <c:pt idx="256">
                  <c:v>2.0072910565671747E-4</c:v>
                </c:pt>
                <c:pt idx="257">
                  <c:v>1.9916074464027212E-4</c:v>
                </c:pt>
                <c:pt idx="258">
                  <c:v>1.9761072900687803E-4</c:v>
                </c:pt>
                <c:pt idx="259">
                  <c:v>1.9607877320037848E-4</c:v>
                </c:pt>
                <c:pt idx="260">
                  <c:v>1.9456459720961297E-4</c:v>
                </c:pt>
                <c:pt idx="261">
                  <c:v>1.930679264394699E-4</c:v>
                </c:pt>
                <c:pt idx="262">
                  <c:v>1.9158849158542861E-4</c:v>
                </c:pt>
                <c:pt idx="263">
                  <c:v>1.9012602851148681E-4</c:v>
                </c:pt>
                <c:pt idx="264">
                  <c:v>1.8868027813136588E-4</c:v>
                </c:pt>
                <c:pt idx="265">
                  <c:v>1.8725098629289623E-4</c:v>
                </c:pt>
                <c:pt idx="266">
                  <c:v>1.8583790366548367E-4</c:v>
                </c:pt>
                <c:pt idx="267">
                  <c:v>1.8444078563056477E-4</c:v>
                </c:pt>
                <c:pt idx="268">
                  <c:v>1.8305939217495948E-4</c:v>
                </c:pt>
                <c:pt idx="269">
                  <c:v>1.8169348778703434E-4</c:v>
                </c:pt>
                <c:pt idx="270">
                  <c:v>1.8034284135559099E-4</c:v>
                </c:pt>
                <c:pt idx="271">
                  <c:v>1.7900722607140001E-4</c:v>
                </c:pt>
                <c:pt idx="272">
                  <c:v>1.7768641933129878E-4</c:v>
                </c:pt>
                <c:pt idx="273">
                  <c:v>1.7638020264477958E-4</c:v>
                </c:pt>
                <c:pt idx="274">
                  <c:v>1.7508836154299232E-4</c:v>
                </c:pt>
                <c:pt idx="275">
                  <c:v>1.7381068549009236E-4</c:v>
                </c:pt>
                <c:pt idx="276">
                  <c:v>1.7254696779686284E-4</c:v>
                </c:pt>
                <c:pt idx="277">
                  <c:v>1.7129700553654607E-4</c:v>
                </c:pt>
                <c:pt idx="278">
                  <c:v>1.7006059946281972E-4</c:v>
                </c:pt>
                <c:pt idx="279">
                  <c:v>1.6883755392985402E-4</c:v>
                </c:pt>
                <c:pt idx="280">
                  <c:v>1.6762767681439178E-4</c:v>
                </c:pt>
                <c:pt idx="281">
                  <c:v>1.6643077943979083E-4</c:v>
                </c:pt>
                <c:pt idx="282">
                  <c:v>1.6524667650197458E-4</c:v>
                </c:pt>
                <c:pt idx="283">
                  <c:v>1.6407518599723369E-4</c:v>
                </c:pt>
                <c:pt idx="284">
                  <c:v>1.6291612915182865E-4</c:v>
                </c:pt>
                <c:pt idx="285">
                  <c:v>1.617693303533393E-4</c:v>
                </c:pt>
                <c:pt idx="286">
                  <c:v>1.6063461708371463E-4</c:v>
                </c:pt>
                <c:pt idx="287">
                  <c:v>1.5951181985397237E-4</c:v>
                </c:pt>
                <c:pt idx="288">
                  <c:v>1.5840077214050388E-4</c:v>
                </c:pt>
                <c:pt idx="289">
                  <c:v>1.5730131032293777E-4</c:v>
                </c:pt>
                <c:pt idx="290">
                  <c:v>1.5621327362352029E-4</c:v>
                </c:pt>
                <c:pt idx="291">
                  <c:v>1.5513650404796886E-4</c:v>
                </c:pt>
                <c:pt idx="292">
                  <c:v>1.5407084632775898E-4</c:v>
                </c:pt>
                <c:pt idx="293">
                  <c:v>1.530161478638039E-4</c:v>
                </c:pt>
                <c:pt idx="294">
                  <c:v>1.5197225867149015E-4</c:v>
                </c:pt>
                <c:pt idx="295">
                  <c:v>1.5093903132702962E-4</c:v>
                </c:pt>
                <c:pt idx="296">
                  <c:v>1.4991632091509459E-4</c:v>
                </c:pt>
                <c:pt idx="297">
                  <c:v>1.4890398497769875E-4</c:v>
                </c:pt>
                <c:pt idx="298">
                  <c:v>1.4790188346429158E-4</c:v>
                </c:pt>
                <c:pt idx="299">
                  <c:v>1.469098786830325E-4</c:v>
                </c:pt>
                <c:pt idx="300">
                  <c:v>1.4592783525321388E-4</c:v>
                </c:pt>
                <c:pt idx="301">
                  <c:v>1.449556200588008E-4</c:v>
                </c:pt>
                <c:pt idx="302">
                  <c:v>1.4399310220305882E-4</c:v>
                </c:pt>
                <c:pt idx="303">
                  <c:v>1.4304015296424E-4</c:v>
                </c:pt>
                <c:pt idx="304">
                  <c:v>1.4209664575229921E-4</c:v>
                </c:pt>
                <c:pt idx="305">
                  <c:v>1.4116245606661353E-4</c:v>
                </c:pt>
                <c:pt idx="306">
                  <c:v>1.4023746145467781E-4</c:v>
                </c:pt>
                <c:pt idx="307">
                  <c:v>1.3932154147175158E-4</c:v>
                </c:pt>
                <c:pt idx="308">
                  <c:v>1.3841457764143092E-4</c:v>
                </c:pt>
                <c:pt idx="309">
                  <c:v>1.3751645341712271E-4</c:v>
                </c:pt>
                <c:pt idx="310">
                  <c:v>1.3662705414439614E-4</c:v>
                </c:pt>
                <c:pt idx="311">
                  <c:v>1.3574626702419029E-4</c:v>
                </c:pt>
                <c:pt idx="312">
                  <c:v>1.348739810768538E-4</c:v>
                </c:pt>
                <c:pt idx="313">
                  <c:v>1.3401008710699712E-4</c:v>
                </c:pt>
                <c:pt idx="314">
                  <c:v>1.3315447766913438E-4</c:v>
                </c:pt>
                <c:pt idx="315">
                  <c:v>1.323070470340965E-4</c:v>
                </c:pt>
                <c:pt idx="316">
                  <c:v>1.3146769115619439E-4</c:v>
                </c:pt>
                <c:pt idx="317">
                  <c:v>1.3063630764111405E-4</c:v>
                </c:pt>
                <c:pt idx="318">
                  <c:v>1.2981279571452409E-4</c:v>
                </c:pt>
                <c:pt idx="319">
                  <c:v>1.28997056191379E-4</c:v>
                </c:pt>
                <c:pt idx="320">
                  <c:v>1.2818899144589871E-4</c:v>
                </c:pt>
                <c:pt idx="321">
                  <c:v>1.2738850538220934E-4</c:v>
                </c:pt>
                <c:pt idx="322">
                  <c:v>1.2659550340562702E-4</c:v>
                </c:pt>
                <c:pt idx="323">
                  <c:v>1.2580989239456984E-4</c:v>
                </c:pt>
                <c:pt idx="324">
                  <c:v>1.2503158067308124E-4</c:v>
                </c:pt>
                <c:pt idx="325">
                  <c:v>1.2426047798395085E-4</c:v>
                </c:pt>
                <c:pt idx="326">
                  <c:v>1.2349649546241649E-4</c:v>
                </c:pt>
                <c:pt idx="327">
                  <c:v>1.2273954561043459E-4</c:v>
                </c:pt>
                <c:pt idx="328">
                  <c:v>1.2198954227150358E-4</c:v>
                </c:pt>
                <c:pt idx="329">
                  <c:v>1.2124640060602781E-4</c:v>
                </c:pt>
                <c:pt idx="330">
                  <c:v>1.2051003706720801E-4</c:v>
                </c:pt>
                <c:pt idx="331">
                  <c:v>1.1978036937744577E-4</c:v>
                </c:pt>
                <c:pt idx="332">
                  <c:v>1.1905731650524973E-4</c:v>
                </c:pt>
                <c:pt idx="333">
                  <c:v>1.1834079864263069E-4</c:v>
                </c:pt>
                <c:pt idx="334">
                  <c:v>1.1763073718297465E-4</c:v>
                </c:pt>
                <c:pt idx="335">
                  <c:v>1.1692705469938147E-4</c:v>
                </c:pt>
                <c:pt idx="336">
                  <c:v>1.1622967492345863E-4</c:v>
                </c:pt>
                <c:pt idx="337">
                  <c:v>1.1553852272455855E-4</c:v>
                </c:pt>
                <c:pt idx="338">
                  <c:v>1.1485352408944981E-4</c:v>
                </c:pt>
                <c:pt idx="339">
                  <c:v>1.1417460610241044E-4</c:v>
                </c:pt>
                <c:pt idx="340">
                  <c:v>1.1350169692573523E-4</c:v>
                </c:pt>
                <c:pt idx="341">
                  <c:v>1.1283472578064519E-4</c:v>
                </c:pt>
                <c:pt idx="342">
                  <c:v>1.121736229285917E-4</c:v>
                </c:pt>
                <c:pt idx="343">
                  <c:v>1.1151831965294386E-4</c:v>
                </c:pt>
                <c:pt idx="344">
                  <c:v>1.1086874824105257E-4</c:v>
                </c:pt>
                <c:pt idx="345">
                  <c:v>1.1022484196668011E-4</c:v>
                </c:pt>
                <c:pt idx="346">
                  <c:v>1.0958653507278844E-4</c:v>
                </c:pt>
                <c:pt idx="347">
                  <c:v>1.0895376275467692E-4</c:v>
                </c:pt>
                <c:pt idx="348">
                  <c:v>1.083264611434618E-4</c:v>
                </c:pt>
                <c:pt idx="349">
                  <c:v>1.0770456728988935E-4</c:v>
                </c:pt>
                <c:pt idx="350">
                  <c:v>1.0708801914847534E-4</c:v>
                </c:pt>
                <c:pt idx="351">
                  <c:v>1.0647675556196251E-4</c:v>
                </c:pt>
                <c:pt idx="352">
                  <c:v>1.0587071624608974E-4</c:v>
                </c:pt>
                <c:pt idx="353">
                  <c:v>1.0526984177466547E-4</c:v>
                </c:pt>
                <c:pt idx="354">
                  <c:v>1.0467407356493773E-4</c:v>
                </c:pt>
                <c:pt idx="355">
                  <c:v>1.0408335386325535E-4</c:v>
                </c:pt>
                <c:pt idx="356">
                  <c:v>1.0349762573101244E-4</c:v>
                </c:pt>
                <c:pt idx="357">
                  <c:v>1.0291683303087097E-4</c:v>
                </c:pt>
                <c:pt idx="358">
                  <c:v>1.0234092041325387E-4</c:v>
                </c:pt>
                <c:pt idx="359">
                  <c:v>1.0176983330310388E-4</c:v>
                </c:pt>
                <c:pt idx="360">
                  <c:v>1.0120351788690129E-4</c:v>
                </c:pt>
                <c:pt idx="361">
                  <c:v>1.0064192109993512E-4</c:v>
                </c:pt>
                <c:pt idx="362">
                  <c:v>1.0008499061382219E-4</c:v>
                </c:pt>
                <c:pt idx="363">
                  <c:v>9.9532674824268143E-5</c:v>
                </c:pt>
                <c:pt idx="364">
                  <c:v>9.8984922839065906E-5</c:v>
                </c:pt>
                <c:pt idx="365">
                  <c:v>9.844168446632524E-5</c:v>
                </c:pt>
                <c:pt idx="366">
                  <c:v>9.7902910202929234E-5</c:v>
                </c:pt>
                <c:pt idx="367">
                  <c:v>9.7368551223212359E-5</c:v>
                </c:pt>
                <c:pt idx="368">
                  <c:v>9.683855936785497E-5</c:v>
                </c:pt>
                <c:pt idx="369">
                  <c:v>9.6312887132990219E-5</c:v>
                </c:pt>
                <c:pt idx="370">
                  <c:v>9.5791487659518078E-5</c:v>
                </c:pt>
                <c:pt idx="371">
                  <c:v>9.5274314722622444E-5</c:v>
                </c:pt>
                <c:pt idx="372">
                  <c:v>9.4761322721486398E-5</c:v>
                </c:pt>
                <c:pt idx="373">
                  <c:v>9.4252466669202188E-5</c:v>
                </c:pt>
                <c:pt idx="374">
                  <c:v>9.3747702182870709E-5</c:v>
                </c:pt>
                <c:pt idx="375">
                  <c:v>9.3246985473887289E-5</c:v>
                </c:pt>
                <c:pt idx="376">
                  <c:v>9.2750273338409203E-5</c:v>
                </c:pt>
                <c:pt idx="377">
                  <c:v>9.2257523148001449E-5</c:v>
                </c:pt>
                <c:pt idx="378">
                  <c:v>9.1768692840456522E-5</c:v>
                </c:pt>
                <c:pt idx="379">
                  <c:v>9.1283740910785117E-5</c:v>
                </c:pt>
                <c:pt idx="380">
                  <c:v>9.0802626402373482E-5</c:v>
                </c:pt>
                <c:pt idx="381">
                  <c:v>9.0325308898304247E-5</c:v>
                </c:pt>
                <c:pt idx="382">
                  <c:v>8.9851748512837382E-5</c:v>
                </c:pt>
                <c:pt idx="383">
                  <c:v>8.9381905883047642E-5</c:v>
                </c:pt>
                <c:pt idx="384">
                  <c:v>8.8915742160615324E-5</c:v>
                </c:pt>
                <c:pt idx="385">
                  <c:v>8.8453219003767203E-5</c:v>
                </c:pt>
                <c:pt idx="386">
                  <c:v>8.7994298569364515E-5</c:v>
                </c:pt>
                <c:pt idx="387">
                  <c:v>8.7538943505134631E-5</c:v>
                </c:pt>
                <c:pt idx="388">
                  <c:v>8.7087116942044008E-5</c:v>
                </c:pt>
                <c:pt idx="389">
                  <c:v>8.6638782486808821E-5</c:v>
                </c:pt>
                <c:pt idx="390">
                  <c:v>8.6193904214541166E-5</c:v>
                </c:pt>
                <c:pt idx="391">
                  <c:v>8.5752446661527211E-5</c:v>
                </c:pt>
                <c:pt idx="392">
                  <c:v>8.5314374818135435E-5</c:v>
                </c:pt>
                <c:pt idx="393">
                  <c:v>8.4879654121851464E-5</c:v>
                </c:pt>
                <c:pt idx="394">
                  <c:v>8.4448250450437843E-5</c:v>
                </c:pt>
                <c:pt idx="395">
                  <c:v>8.4020130115215123E-5</c:v>
                </c:pt>
                <c:pt idx="396">
                  <c:v>8.35952598544629E-5</c:v>
                </c:pt>
                <c:pt idx="397">
                  <c:v>8.317360682693733E-5</c:v>
                </c:pt>
                <c:pt idx="398">
                  <c:v>8.2755138605503786E-5</c:v>
                </c:pt>
                <c:pt idx="399">
                  <c:v>8.2339823170881284E-5</c:v>
                </c:pt>
                <c:pt idx="400">
                  <c:v>8.1927628905497426E-5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2F-4FE0-AB01-4AFCB8EEEBC1}"/>
            </c:ext>
          </c:extLst>
        </c:ser>
        <c:ser>
          <c:idx val="5"/>
          <c:order val="5"/>
          <c:tx>
            <c:strRef>
              <c:f>Fourier!$X$12</c:f>
              <c:strCache>
                <c:ptCount val="1"/>
                <c:pt idx="0">
                  <c:v>Xef/(F0/k)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Fourier!$R$13:$R$413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</c:numCache>
            </c:numRef>
          </c:xVal>
          <c:yVal>
            <c:numRef>
              <c:f>Fourier!$X$13:$X$413</c:f>
              <c:numCache>
                <c:formatCode>General</c:formatCode>
                <c:ptCount val="401"/>
                <c:pt idx="0">
                  <c:v>0.57735759918406071</c:v>
                </c:pt>
                <c:pt idx="1">
                  <c:v>0.57742191788615016</c:v>
                </c:pt>
                <c:pt idx="2">
                  <c:v>0.57761512637867218</c:v>
                </c:pt>
                <c:pt idx="3">
                  <c:v>0.57793799452253802</c:v>
                </c:pt>
                <c:pt idx="4">
                  <c:v>0.5783918495533813</c:v>
                </c:pt>
                <c:pt idx="5">
                  <c:v>0.57897864900296359</c:v>
                </c:pt>
                <c:pt idx="6">
                  <c:v>0.57970109798674974</c:v>
                </c:pt>
                <c:pt idx="7">
                  <c:v>0.58056283083971738</c:v>
                </c:pt>
                <c:pt idx="8">
                  <c:v>0.58156869175347992</c:v>
                </c:pt>
                <c:pt idx="9">
                  <c:v>0.58272517544695468</c:v>
                </c:pt>
                <c:pt idx="10">
                  <c:v>0.58404113862253215</c:v>
                </c:pt>
                <c:pt idx="11">
                  <c:v>0.58552899094899213</c:v>
                </c:pt>
                <c:pt idx="12">
                  <c:v>0.58720677622193318</c:v>
                </c:pt>
                <c:pt idx="13">
                  <c:v>0.58910198874224995</c:v>
                </c:pt>
                <c:pt idx="14">
                  <c:v>0.59125893793956008</c:v>
                </c:pt>
                <c:pt idx="15">
                  <c:v>0.5937536428554645</c:v>
                </c:pt>
                <c:pt idx="16">
                  <c:v>0.59672458531226424</c:v>
                </c:pt>
                <c:pt idx="17">
                  <c:v>0.60043043957446018</c:v>
                </c:pt>
                <c:pt idx="18">
                  <c:v>0.60528630093074809</c:v>
                </c:pt>
                <c:pt idx="19">
                  <c:v>0.61129586528654623</c:v>
                </c:pt>
                <c:pt idx="20">
                  <c:v>0.61567433449678033</c:v>
                </c:pt>
                <c:pt idx="21">
                  <c:v>0.61611554886397601</c:v>
                </c:pt>
                <c:pt idx="22">
                  <c:v>0.61657347658781825</c:v>
                </c:pt>
                <c:pt idx="23">
                  <c:v>0.6188036628383452</c:v>
                </c:pt>
                <c:pt idx="24">
                  <c:v>0.62245928757216662</c:v>
                </c:pt>
                <c:pt idx="25">
                  <c:v>0.62724891338508326</c:v>
                </c:pt>
                <c:pt idx="26">
                  <c:v>0.63316094341558682</c:v>
                </c:pt>
                <c:pt idx="27">
                  <c:v>0.64039750283306929</c:v>
                </c:pt>
                <c:pt idx="28">
                  <c:v>0.64934989759260242</c:v>
                </c:pt>
                <c:pt idx="29">
                  <c:v>0.66057779154782081</c:v>
                </c:pt>
                <c:pt idx="30">
                  <c:v>0.67463341294790224</c:v>
                </c:pt>
                <c:pt idx="31">
                  <c:v>0.69131440787982468</c:v>
                </c:pt>
                <c:pt idx="32">
                  <c:v>0.70782221386833977</c:v>
                </c:pt>
                <c:pt idx="33">
                  <c:v>0.71758201139445665</c:v>
                </c:pt>
                <c:pt idx="34">
                  <c:v>0.71574395373282085</c:v>
                </c:pt>
                <c:pt idx="35">
                  <c:v>0.70643545403256236</c:v>
                </c:pt>
                <c:pt idx="36">
                  <c:v>0.69709412841228613</c:v>
                </c:pt>
                <c:pt idx="37">
                  <c:v>0.69115768759051421</c:v>
                </c:pt>
                <c:pt idx="38">
                  <c:v>0.68876284706919277</c:v>
                </c:pt>
                <c:pt idx="39">
                  <c:v>0.68909390499475853</c:v>
                </c:pt>
                <c:pt idx="40">
                  <c:v>0.69137233047119384</c:v>
                </c:pt>
                <c:pt idx="41">
                  <c:v>0.69504619774205123</c:v>
                </c:pt>
                <c:pt idx="42">
                  <c:v>0.69975637444592809</c:v>
                </c:pt>
                <c:pt idx="43">
                  <c:v>0.70527514546330716</c:v>
                </c:pt>
                <c:pt idx="44">
                  <c:v>0.71145919865449159</c:v>
                </c:pt>
                <c:pt idx="45">
                  <c:v>0.71821897458032735</c:v>
                </c:pt>
                <c:pt idx="46">
                  <c:v>0.72549958372249834</c:v>
                </c:pt>
                <c:pt idx="47">
                  <c:v>0.73326902151359474</c:v>
                </c:pt>
                <c:pt idx="48">
                  <c:v>0.74151084299930137</c:v>
                </c:pt>
                <c:pt idx="49">
                  <c:v>0.75021955708293464</c:v>
                </c:pt>
                <c:pt idx="50">
                  <c:v>0.75939769738562202</c:v>
                </c:pt>
                <c:pt idx="51">
                  <c:v>0.76905394465465415</c:v>
                </c:pt>
                <c:pt idx="52">
                  <c:v>0.77920192252963949</c:v>
                </c:pt>
                <c:pt idx="53">
                  <c:v>0.78985943476192477</c:v>
                </c:pt>
                <c:pt idx="54">
                  <c:v>0.80104799964714368</c:v>
                </c:pt>
                <c:pt idx="55">
                  <c:v>0.81279259077982857</c:v>
                </c:pt>
                <c:pt idx="56">
                  <c:v>0.82512152628196211</c:v>
                </c:pt>
                <c:pt idx="57">
                  <c:v>0.83806646951811936</c:v>
                </c:pt>
                <c:pt idx="58">
                  <c:v>0.85166251775372503</c:v>
                </c:pt>
                <c:pt idx="59">
                  <c:v>0.86594836407416254</c:v>
                </c:pt>
                <c:pt idx="60">
                  <c:v>0.88096652387185814</c:v>
                </c:pt>
                <c:pt idx="61">
                  <c:v>0.89676362137319754</c:v>
                </c:pt>
                <c:pt idx="62">
                  <c:v>0.91339073466571896</c:v>
                </c:pt>
                <c:pt idx="63">
                  <c:v>0.93090379990185623</c:v>
                </c:pt>
                <c:pt idx="64">
                  <c:v>0.94936407704667436</c:v>
                </c:pt>
                <c:pt idx="65">
                  <c:v>0.96883868084820834</c:v>
                </c:pt>
                <c:pt idx="66">
                  <c:v>0.98940118170983204</c:v>
                </c:pt>
                <c:pt idx="67">
                  <c:v>1.0111322818425303</c:v>
                </c:pt>
                <c:pt idx="68">
                  <c:v>1.0341205724189151</c:v>
                </c:pt>
                <c:pt idx="69">
                  <c:v>1.0584633773202607</c:v>
                </c:pt>
                <c:pt idx="70">
                  <c:v>1.084267688255705</c:v>
                </c:pt>
                <c:pt idx="71">
                  <c:v>1.1116511942140181</c:v>
                </c:pt>
                <c:pt idx="72">
                  <c:v>1.1407434048911838</c:v>
                </c:pt>
                <c:pt idx="73">
                  <c:v>1.1716868621911891</c:v>
                </c:pt>
                <c:pt idx="74">
                  <c:v>1.2046384250489055</c:v>
                </c:pt>
                <c:pt idx="75">
                  <c:v>1.2397705991032411</c:v>
                </c:pt>
                <c:pt idx="76">
                  <c:v>1.2772728618733924</c:v>
                </c:pt>
                <c:pt idx="77">
                  <c:v>1.3173529027583977</c:v>
                </c:pt>
                <c:pt idx="78">
                  <c:v>1.3602376506408029</c:v>
                </c:pt>
                <c:pt idx="79">
                  <c:v>1.4061738933554258</c:v>
                </c:pt>
                <c:pt idx="80">
                  <c:v>1.4554281932381761</c:v>
                </c:pt>
                <c:pt idx="81">
                  <c:v>1.5082856581809732</c:v>
                </c:pt>
                <c:pt idx="82">
                  <c:v>1.5650469202766391</c:v>
                </c:pt>
                <c:pt idx="83">
                  <c:v>1.6260223812614487</c:v>
                </c:pt>
                <c:pt idx="84">
                  <c:v>1.6915223780572908</c:v>
                </c:pt>
                <c:pt idx="85">
                  <c:v>1.7618413745631927</c:v>
                </c:pt>
                <c:pt idx="86">
                  <c:v>1.8372335792298913</c:v>
                </c:pt>
                <c:pt idx="87">
                  <c:v>1.9178765382901948</c:v>
                </c:pt>
                <c:pt idx="88">
                  <c:v>2.0038183631043172</c:v>
                </c:pt>
                <c:pt idx="89">
                  <c:v>2.0949035955847957</c:v>
                </c:pt>
                <c:pt idx="90">
                  <c:v>2.1906729051554827</c:v>
                </c:pt>
                <c:pt idx="91">
                  <c:v>2.290233983009601</c:v>
                </c:pt>
                <c:pt idx="92">
                  <c:v>2.3921069938889845</c:v>
                </c:pt>
                <c:pt idx="93">
                  <c:v>2.4940601535178666</c:v>
                </c:pt>
                <c:pt idx="94">
                  <c:v>2.5929712849881175</c:v>
                </c:pt>
                <c:pt idx="95">
                  <c:v>2.6847780330156246</c:v>
                </c:pt>
                <c:pt idx="96">
                  <c:v>2.764602988939096</c:v>
                </c:pt>
                <c:pt idx="97">
                  <c:v>2.8271383222308319</c:v>
                </c:pt>
                <c:pt idx="98">
                  <c:v>2.8673189002956208</c:v>
                </c:pt>
                <c:pt idx="99">
                  <c:v>2.8811922495473747</c:v>
                </c:pt>
                <c:pt idx="100">
                  <c:v>2.8667500540739836</c:v>
                </c:pt>
                <c:pt idx="101">
                  <c:v>2.8244180544691697</c:v>
                </c:pt>
                <c:pt idx="102">
                  <c:v>2.7569950719671081</c:v>
                </c:pt>
                <c:pt idx="103">
                  <c:v>2.6690604660535402</c:v>
                </c:pt>
                <c:pt idx="104">
                  <c:v>2.566087625408473</c:v>
                </c:pt>
                <c:pt idx="105">
                  <c:v>2.4535720500607812</c:v>
                </c:pt>
                <c:pt idx="106">
                  <c:v>2.3363949687810122</c:v>
                </c:pt>
                <c:pt idx="107">
                  <c:v>2.2184925235402591</c:v>
                </c:pt>
                <c:pt idx="108">
                  <c:v>2.1027837077356049</c:v>
                </c:pt>
                <c:pt idx="109">
                  <c:v>1.9912627467259796</c:v>
                </c:pt>
                <c:pt idx="110">
                  <c:v>1.8851670255234327</c:v>
                </c:pt>
                <c:pt idx="111">
                  <c:v>1.7851593388087093</c:v>
                </c:pt>
                <c:pt idx="112">
                  <c:v>1.6914915655802607</c:v>
                </c:pt>
                <c:pt idx="113">
                  <c:v>1.6041371461495144</c:v>
                </c:pt>
                <c:pt idx="114">
                  <c:v>1.5228913288887804</c:v>
                </c:pt>
                <c:pt idx="115">
                  <c:v>1.4474434361670312</c:v>
                </c:pt>
                <c:pt idx="116">
                  <c:v>1.3774269781037769</c:v>
                </c:pt>
                <c:pt idx="117">
                  <c:v>1.3124532067786121</c:v>
                </c:pt>
                <c:pt idx="118">
                  <c:v>1.2521327706109728</c:v>
                </c:pt>
                <c:pt idx="119">
                  <c:v>1.1960890671117466</c:v>
                </c:pt>
                <c:pt idx="120">
                  <c:v>1.1439659449115385</c:v>
                </c:pt>
                <c:pt idx="121">
                  <c:v>1.0954316471479468</c:v>
                </c:pt>
                <c:pt idx="122">
                  <c:v>1.0501803159893448</c:v>
                </c:pt>
                <c:pt idx="123">
                  <c:v>1.0079319623556076</c:v>
                </c:pt>
                <c:pt idx="124">
                  <c:v>0.96843151042345166</c:v>
                </c:pt>
                <c:pt idx="125">
                  <c:v>0.93144732161010513</c:v>
                </c:pt>
                <c:pt idx="126">
                  <c:v>0.89676946208688357</c:v>
                </c:pt>
                <c:pt idx="127">
                  <c:v>0.86420788241430924</c:v>
                </c:pt>
                <c:pt idx="128">
                  <c:v>0.83359061376530186</c:v>
                </c:pt>
                <c:pt idx="129">
                  <c:v>0.80476204258807849</c:v>
                </c:pt>
                <c:pt idx="130">
                  <c:v>0.77758129759214101</c:v>
                </c:pt>
                <c:pt idx="131">
                  <c:v>0.7519207648754459</c:v>
                </c:pt>
                <c:pt idx="132">
                  <c:v>0.72766473559481348</c:v>
                </c:pt>
                <c:pt idx="133">
                  <c:v>0.70470818359637311</c:v>
                </c:pt>
                <c:pt idx="134">
                  <c:v>0.68295566636272209</c:v>
                </c:pt>
                <c:pt idx="135">
                  <c:v>0.66232034048148825</c:v>
                </c:pt>
                <c:pt idx="136">
                  <c:v>0.64272308191215888</c:v>
                </c:pt>
                <c:pt idx="137">
                  <c:v>0.62409170116708301</c:v>
                </c:pt>
                <c:pt idx="138">
                  <c:v>0.60636024382475273</c:v>
                </c:pt>
                <c:pt idx="139">
                  <c:v>0.58946836735904418</c:v>
                </c:pt>
                <c:pt idx="140">
                  <c:v>0.57336078596727214</c:v>
                </c:pt>
                <c:pt idx="141">
                  <c:v>0.5579867758299164</c:v>
                </c:pt>
                <c:pt idx="142">
                  <c:v>0.54329973398439491</c:v>
                </c:pt>
                <c:pt idx="143">
                  <c:v>0.52925678471367843</c:v>
                </c:pt>
                <c:pt idx="144">
                  <c:v>0.51581842802102229</c:v>
                </c:pt>
                <c:pt idx="145">
                  <c:v>0.50294822537653805</c:v>
                </c:pt>
                <c:pt idx="146">
                  <c:v>0.49061251847728082</c:v>
                </c:pt>
                <c:pt idx="147">
                  <c:v>0.47878017726096644</c:v>
                </c:pt>
                <c:pt idx="148">
                  <c:v>0.46742237385732038</c:v>
                </c:pt>
                <c:pt idx="149">
                  <c:v>0.45651237955442409</c:v>
                </c:pt>
                <c:pt idx="150">
                  <c:v>0.44602538220481552</c:v>
                </c:pt>
                <c:pt idx="151">
                  <c:v>0.4359383218020616</c:v>
                </c:pt>
                <c:pt idx="152">
                  <c:v>0.42622974222754811</c:v>
                </c:pt>
                <c:pt idx="153">
                  <c:v>0.41687965740348554</c:v>
                </c:pt>
                <c:pt idx="154">
                  <c:v>0.40786943029546519</c:v>
                </c:pt>
                <c:pt idx="155">
                  <c:v>0.39918166338978489</c:v>
                </c:pt>
                <c:pt idx="156">
                  <c:v>0.39080009943033006</c:v>
                </c:pt>
                <c:pt idx="157">
                  <c:v>0.38270953133980351</c:v>
                </c:pt>
                <c:pt idx="158">
                  <c:v>0.37489572037299307</c:v>
                </c:pt>
                <c:pt idx="159">
                  <c:v>0.36734532165770989</c:v>
                </c:pt>
                <c:pt idx="160">
                  <c:v>0.36004581637389593</c:v>
                </c:pt>
                <c:pt idx="161">
                  <c:v>0.35298544990484981</c:v>
                </c:pt>
                <c:pt idx="162">
                  <c:v>0.34615317536798079</c:v>
                </c:pt>
                <c:pt idx="163">
                  <c:v>0.33953860199724489</c:v>
                </c:pt>
                <c:pt idx="164">
                  <c:v>0.33313194790651507</c:v>
                </c:pt>
                <c:pt idx="165">
                  <c:v>0.32692399681357137</c:v>
                </c:pt>
                <c:pt idx="166">
                  <c:v>0.32090605834896385</c:v>
                </c:pt>
                <c:pt idx="167">
                  <c:v>0.31506993161345231</c:v>
                </c:pt>
                <c:pt idx="168">
                  <c:v>0.30940787168267331</c:v>
                </c:pt>
                <c:pt idx="169">
                  <c:v>0.30391255878867873</c:v>
                </c:pt>
                <c:pt idx="170">
                  <c:v>0.2985770699355198</c:v>
                </c:pt>
                <c:pt idx="171">
                  <c:v>0.29339485273051163</c:v>
                </c:pt>
                <c:pt idx="172">
                  <c:v>0.28835970123459709</c:v>
                </c:pt>
                <c:pt idx="173">
                  <c:v>0.28346573365462813</c:v>
                </c:pt>
                <c:pt idx="174">
                  <c:v>0.27870737171769672</c:v>
                </c:pt>
                <c:pt idx="175">
                  <c:v>0.27407932158310011</c:v>
                </c:pt>
                <c:pt idx="176">
                  <c:v>0.26957655616135462</c:v>
                </c:pt>
                <c:pt idx="177">
                  <c:v>0.26519429872203498</c:v>
                </c:pt>
                <c:pt idx="178">
                  <c:v>0.26092800768330798</c:v>
                </c:pt>
                <c:pt idx="179">
                  <c:v>0.25677336248597049</c:v>
                </c:pt>
                <c:pt idx="180">
                  <c:v>0.25272625046373404</c:v>
                </c:pt>
                <c:pt idx="181">
                  <c:v>0.24878275462952573</c:v>
                </c:pt>
                <c:pt idx="182">
                  <c:v>0.24493914230480274</c:v>
                </c:pt>
                <c:pt idx="183">
                  <c:v>0.24119185452538403</c:v>
                </c:pt>
                <c:pt idx="184">
                  <c:v>0.23753749616317729</c:v>
                </c:pt>
                <c:pt idx="185">
                  <c:v>0.23397282670847636</c:v>
                </c:pt>
                <c:pt idx="186">
                  <c:v>0.2304947516622948</c:v>
                </c:pt>
                <c:pt idx="187">
                  <c:v>0.22710031449253393</c:v>
                </c:pt>
                <c:pt idx="188">
                  <c:v>0.22378668911170455</c:v>
                </c:pt>
                <c:pt idx="189">
                  <c:v>0.22055117283747927</c:v>
                </c:pt>
                <c:pt idx="190">
                  <c:v>0.21739117980057762</c:v>
                </c:pt>
                <c:pt idx="191">
                  <c:v>0.21430423476741145</c:v>
                </c:pt>
                <c:pt idx="192">
                  <c:v>0.21128796734758501</c:v>
                </c:pt>
                <c:pt idx="193">
                  <c:v>0.20834010655876206</c:v>
                </c:pt>
                <c:pt idx="194">
                  <c:v>0.20545847572361878</c:v>
                </c:pt>
                <c:pt idx="195">
                  <c:v>0.20264098767561026</c:v>
                </c:pt>
                <c:pt idx="196">
                  <c:v>0.19988564025211147</c:v>
                </c:pt>
                <c:pt idx="197">
                  <c:v>0.19719051205516572</c:v>
                </c:pt>
                <c:pt idx="198">
                  <c:v>0.19455375846160369</c:v>
                </c:pt>
                <c:pt idx="199">
                  <c:v>0.19197360786569237</c:v>
                </c:pt>
                <c:pt idx="200">
                  <c:v>0.18944835813875466</c:v>
                </c:pt>
                <c:pt idx="201">
                  <c:v>0.18697637329136876</c:v>
                </c:pt>
                <c:pt idx="202">
                  <c:v>0.18455608032483334</c:v>
                </c:pt>
                <c:pt idx="203">
                  <c:v>0.18218596625956932</c:v>
                </c:pt>
                <c:pt idx="204">
                  <c:v>0.17986457532902958</c:v>
                </c:pt>
                <c:pt idx="205">
                  <c:v>0.17759050632852627</c:v>
                </c:pt>
                <c:pt idx="206">
                  <c:v>0.17536241010914014</c:v>
                </c:pt>
                <c:pt idx="207">
                  <c:v>0.17317898720758734</c:v>
                </c:pt>
                <c:pt idx="208">
                  <c:v>0.17103898560356023</c:v>
                </c:pt>
                <c:pt idx="209">
                  <c:v>0.16894119859665949</c:v>
                </c:pt>
                <c:pt idx="210">
                  <c:v>0.16688446279557959</c:v>
                </c:pt>
                <c:pt idx="211">
                  <c:v>0.16486765621272317</c:v>
                </c:pt>
                <c:pt idx="212">
                  <c:v>0.1628896964578806</c:v>
                </c:pt>
                <c:pt idx="213">
                  <c:v>0.16094953902505182</c:v>
                </c:pt>
                <c:pt idx="214">
                  <c:v>0.15904617566687917</c:v>
                </c:pt>
                <c:pt idx="215">
                  <c:v>0.15717863285153788</c:v>
                </c:pt>
                <c:pt idx="216">
                  <c:v>0.15534597029726605</c:v>
                </c:pt>
                <c:pt idx="217">
                  <c:v>0.15354727958003955</c:v>
                </c:pt>
                <c:pt idx="218">
                  <c:v>0.15178168281018606</c:v>
                </c:pt>
                <c:pt idx="219">
                  <c:v>0.150048331374009</c:v>
                </c:pt>
                <c:pt idx="220">
                  <c:v>0.1483464047367421</c:v>
                </c:pt>
                <c:pt idx="221">
                  <c:v>0.14667510930339353</c:v>
                </c:pt>
                <c:pt idx="222">
                  <c:v>0.14503367733425204</c:v>
                </c:pt>
                <c:pt idx="223">
                  <c:v>0.14342136591203658</c:v>
                </c:pt>
                <c:pt idx="224">
                  <c:v>0.1418374559578528</c:v>
                </c:pt>
                <c:pt idx="225">
                  <c:v>0.14028125129330177</c:v>
                </c:pt>
                <c:pt idx="226">
                  <c:v>0.1387520777462439</c:v>
                </c:pt>
                <c:pt idx="227">
                  <c:v>0.13724928229787861</c:v>
                </c:pt>
                <c:pt idx="228">
                  <c:v>0.13577223226893809</c:v>
                </c:pt>
                <c:pt idx="229">
                  <c:v>0.13432031454292798</c:v>
                </c:pt>
                <c:pt idx="230">
                  <c:v>0.1328929348244714</c:v>
                </c:pt>
                <c:pt idx="231">
                  <c:v>0.13148951693092631</c:v>
                </c:pt>
                <c:pt idx="232">
                  <c:v>0.1301095021155565</c:v>
                </c:pt>
                <c:pt idx="233">
                  <c:v>0.12875234842063457</c:v>
                </c:pt>
                <c:pt idx="234">
                  <c:v>0.12741753005895129</c:v>
                </c:pt>
                <c:pt idx="235">
                  <c:v>0.12610453682229159</c:v>
                </c:pt>
                <c:pt idx="236">
                  <c:v>0.12481287351552378</c:v>
                </c:pt>
                <c:pt idx="237">
                  <c:v>0.12354205941501939</c:v>
                </c:pt>
                <c:pt idx="238">
                  <c:v>0.12229162775020043</c:v>
                </c:pt>
                <c:pt idx="239">
                  <c:v>0.12106112520707243</c:v>
                </c:pt>
                <c:pt idx="240">
                  <c:v>0.11985011145266915</c:v>
                </c:pt>
                <c:pt idx="241">
                  <c:v>0.11865815867939229</c:v>
                </c:pt>
                <c:pt idx="242">
                  <c:v>0.11748485116828608</c:v>
                </c:pt>
                <c:pt idx="243">
                  <c:v>0.11632978487033863</c:v>
                </c:pt>
                <c:pt idx="244">
                  <c:v>0.11519256700495244</c:v>
                </c:pt>
                <c:pt idx="245">
                  <c:v>0.1140728156747704</c:v>
                </c:pt>
                <c:pt idx="246">
                  <c:v>0.11297015949608981</c:v>
                </c:pt>
                <c:pt idx="247">
                  <c:v>0.11188423724413513</c:v>
                </c:pt>
                <c:pt idx="248">
                  <c:v>0.11081469751250167</c:v>
                </c:pt>
                <c:pt idx="249">
                  <c:v>0.10976119838611506</c:v>
                </c:pt>
                <c:pt idx="250">
                  <c:v>0.10872340712708924</c:v>
                </c:pt>
                <c:pt idx="251">
                  <c:v>0.10770099987289408</c:v>
                </c:pt>
                <c:pt idx="252">
                  <c:v>0.10669366134627743</c:v>
                </c:pt>
                <c:pt idx="253">
                  <c:v>0.10570108457641246</c:v>
                </c:pt>
                <c:pt idx="254">
                  <c:v>0.10472297063076833</c:v>
                </c:pt>
                <c:pt idx="255">
                  <c:v>0.10375902835722967</c:v>
                </c:pt>
                <c:pt idx="256">
                  <c:v>0.1028089741360113</c:v>
                </c:pt>
                <c:pt idx="257">
                  <c:v>0.10187253164093917</c:v>
                </c:pt>
                <c:pt idx="258">
                  <c:v>0.10094943160968939</c:v>
                </c:pt>
                <c:pt idx="259">
                  <c:v>0.10003941162259725</c:v>
                </c:pt>
                <c:pt idx="260">
                  <c:v>9.9142215889666721E-2</c:v>
                </c:pt>
                <c:pt idx="261">
                  <c:v>9.8257595045430371E-2</c:v>
                </c:pt>
                <c:pt idx="262">
                  <c:v>9.7385305951324191E-2</c:v>
                </c:pt>
                <c:pt idx="263">
                  <c:v>9.6525111505261302E-2</c:v>
                </c:pt>
                <c:pt idx="264">
                  <c:v>9.5676780458099783E-2</c:v>
                </c:pt>
                <c:pt idx="265">
                  <c:v>9.4840087236718273E-2</c:v>
                </c:pt>
                <c:pt idx="266">
                  <c:v>9.4014811773422954E-2</c:v>
                </c:pt>
                <c:pt idx="267">
                  <c:v>9.3200739341425823E-2</c:v>
                </c:pt>
                <c:pt idx="268">
                  <c:v>9.2397660396143458E-2</c:v>
                </c:pt>
                <c:pt idx="269">
                  <c:v>9.1605370422079557E-2</c:v>
                </c:pt>
                <c:pt idx="270">
                  <c:v>9.082366978506326E-2</c:v>
                </c:pt>
                <c:pt idx="271">
                  <c:v>9.0052363589628232E-2</c:v>
                </c:pt>
                <c:pt idx="272">
                  <c:v>8.9291261541324579E-2</c:v>
                </c:pt>
                <c:pt idx="273">
                  <c:v>8.854017781376787E-2</c:v>
                </c:pt>
                <c:pt idx="274">
                  <c:v>8.7798930920235899E-2</c:v>
                </c:pt>
                <c:pt idx="275">
                  <c:v>8.7067343589634472E-2</c:v>
                </c:pt>
                <c:pt idx="276">
                  <c:v>8.6345242646659812E-2</c:v>
                </c:pt>
                <c:pt idx="277">
                  <c:v>8.5632458895994037E-2</c:v>
                </c:pt>
                <c:pt idx="278">
                  <c:v>8.4928827010377031E-2</c:v>
                </c:pt>
                <c:pt idx="279">
                  <c:v>8.4234185422404059E-2</c:v>
                </c:pt>
                <c:pt idx="280">
                  <c:v>8.3548376219907156E-2</c:v>
                </c:pt>
                <c:pt idx="281">
                  <c:v>8.2871245044782008E-2</c:v>
                </c:pt>
                <c:pt idx="282">
                  <c:v>8.2202640995130055E-2</c:v>
                </c:pt>
                <c:pt idx="283">
                  <c:v>8.1542416530589745E-2</c:v>
                </c:pt>
                <c:pt idx="284">
                  <c:v>8.0890427380737817E-2</c:v>
                </c:pt>
                <c:pt idx="285">
                  <c:v>8.024653245644417E-2</c:v>
                </c:pt>
                <c:pt idx="286">
                  <c:v>7.9610593764071994E-2</c:v>
                </c:pt>
                <c:pt idx="287">
                  <c:v>7.8982476322416242E-2</c:v>
                </c:pt>
                <c:pt idx="288">
                  <c:v>7.8362048082280561E-2</c:v>
                </c:pt>
                <c:pt idx="289">
                  <c:v>7.7749179848595071E-2</c:v>
                </c:pt>
                <c:pt idx="290">
                  <c:v>7.7143745204982947E-2</c:v>
                </c:pt>
                <c:pt idx="291">
                  <c:v>7.6545620440686329E-2</c:v>
                </c:pt>
                <c:pt idx="292">
                  <c:v>7.5954684479766735E-2</c:v>
                </c:pt>
                <c:pt idx="293">
                  <c:v>7.5370818812497811E-2</c:v>
                </c:pt>
                <c:pt idx="294">
                  <c:v>7.4793907428872597E-2</c:v>
                </c:pt>
                <c:pt idx="295">
                  <c:v>7.4223836754149133E-2</c:v>
                </c:pt>
                <c:pt idx="296">
                  <c:v>7.3660495586363367E-2</c:v>
                </c:pt>
                <c:pt idx="297">
                  <c:v>7.3103775035738852E-2</c:v>
                </c:pt>
                <c:pt idx="298">
                  <c:v>7.2553568465927851E-2</c:v>
                </c:pt>
                <c:pt idx="299">
                  <c:v>7.200977143701863E-2</c:v>
                </c:pt>
                <c:pt idx="300">
                  <c:v>7.1472281650249145E-2</c:v>
                </c:pt>
                <c:pt idx="301">
                  <c:v>7.0940998894366655E-2</c:v>
                </c:pt>
                <c:pt idx="302">
                  <c:v>7.0415824993577597E-2</c:v>
                </c:pt>
                <c:pt idx="303">
                  <c:v>6.9896663757033128E-2</c:v>
                </c:pt>
                <c:pt idx="304">
                  <c:v>6.9383420929797476E-2</c:v>
                </c:pt>
                <c:pt idx="305">
                  <c:v>6.8876004145249595E-2</c:v>
                </c:pt>
                <c:pt idx="306">
                  <c:v>6.8374322878868979E-2</c:v>
                </c:pt>
                <c:pt idx="307">
                  <c:v>6.7878288403360049E-2</c:v>
                </c:pt>
                <c:pt idx="308">
                  <c:v>6.7387813745069136E-2</c:v>
                </c:pt>
                <c:pt idx="309">
                  <c:v>6.6902813641652251E-2</c:v>
                </c:pt>
                <c:pt idx="310">
                  <c:v>6.6423204500951433E-2</c:v>
                </c:pt>
                <c:pt idx="311">
                  <c:v>6.5948904361040103E-2</c:v>
                </c:pt>
                <c:pt idx="312">
                  <c:v>6.5479832851398814E-2</c:v>
                </c:pt>
                <c:pt idx="313">
                  <c:v>6.5015911155185069E-2</c:v>
                </c:pt>
                <c:pt idx="314">
                  <c:v>6.4557061972560489E-2</c:v>
                </c:pt>
                <c:pt idx="315">
                  <c:v>6.4103209485042639E-2</c:v>
                </c:pt>
                <c:pt idx="316">
                  <c:v>6.3654279320846663E-2</c:v>
                </c:pt>
                <c:pt idx="317">
                  <c:v>6.3210198521186783E-2</c:v>
                </c:pt>
                <c:pt idx="318">
                  <c:v>6.277089550750542E-2</c:v>
                </c:pt>
                <c:pt idx="319">
                  <c:v>6.2336300049601535E-2</c:v>
                </c:pt>
                <c:pt idx="320">
                  <c:v>6.1906343234629131E-2</c:v>
                </c:pt>
                <c:pt idx="321">
                  <c:v>6.1480957436938724E-2</c:v>
                </c:pt>
                <c:pt idx="322">
                  <c:v>6.1060076288735006E-2</c:v>
                </c:pt>
                <c:pt idx="323">
                  <c:v>6.0643634651525717E-2</c:v>
                </c:pt>
                <c:pt idx="324">
                  <c:v>6.0231568588336469E-2</c:v>
                </c:pt>
                <c:pt idx="325">
                  <c:v>5.9823815336668473E-2</c:v>
                </c:pt>
                <c:pt idx="326">
                  <c:v>5.942031328217539E-2</c:v>
                </c:pt>
                <c:pt idx="327">
                  <c:v>5.9021001933038129E-2</c:v>
                </c:pt>
                <c:pt idx="328">
                  <c:v>5.8625821895015556E-2</c:v>
                </c:pt>
                <c:pt idx="329">
                  <c:v>5.823471484715078E-2</c:v>
                </c:pt>
                <c:pt idx="330">
                  <c:v>5.784762351811322E-2</c:v>
                </c:pt>
                <c:pt idx="331">
                  <c:v>5.7464491663156897E-2</c:v>
                </c:pt>
                <c:pt idx="332">
                  <c:v>5.7085264041676999E-2</c:v>
                </c:pt>
                <c:pt idx="333">
                  <c:v>5.6709886395345951E-2</c:v>
                </c:pt>
                <c:pt idx="334">
                  <c:v>5.6338305426812722E-2</c:v>
                </c:pt>
                <c:pt idx="335">
                  <c:v>5.5970468778947596E-2</c:v>
                </c:pt>
                <c:pt idx="336">
                  <c:v>5.5606325014617132E-2</c:v>
                </c:pt>
                <c:pt idx="337">
                  <c:v>5.5245823596973033E-2</c:v>
                </c:pt>
                <c:pt idx="338">
                  <c:v>5.4888914870240474E-2</c:v>
                </c:pt>
                <c:pt idx="339">
                  <c:v>5.4535550040990352E-2</c:v>
                </c:pt>
                <c:pt idx="340">
                  <c:v>5.4185681159882704E-2</c:v>
                </c:pt>
                <c:pt idx="341">
                  <c:v>5.3839261103866158E-2</c:v>
                </c:pt>
                <c:pt idx="342">
                  <c:v>5.3496243558821516E-2</c:v>
                </c:pt>
                <c:pt idx="343">
                  <c:v>5.3156583002635684E-2</c:v>
                </c:pt>
                <c:pt idx="344">
                  <c:v>5.282023468869454E-2</c:v>
                </c:pt>
                <c:pt idx="345">
                  <c:v>5.2487154629781783E-2</c:v>
                </c:pt>
                <c:pt idx="346">
                  <c:v>5.2157299582373286E-2</c:v>
                </c:pt>
                <c:pt idx="347">
                  <c:v>5.1830627031314774E-2</c:v>
                </c:pt>
                <c:pt idx="348">
                  <c:v>5.1507095174872744E-2</c:v>
                </c:pt>
                <c:pt idx="349">
                  <c:v>5.1186662910147736E-2</c:v>
                </c:pt>
                <c:pt idx="350">
                  <c:v>5.0869289818839938E-2</c:v>
                </c:pt>
                <c:pt idx="351">
                  <c:v>5.0554936153357322E-2</c:v>
                </c:pt>
                <c:pt idx="352">
                  <c:v>5.0243562823256691E-2</c:v>
                </c:pt>
                <c:pt idx="353">
                  <c:v>4.9935131382008752E-2</c:v>
                </c:pt>
                <c:pt idx="354">
                  <c:v>4.9629604014077587E-2</c:v>
                </c:pt>
                <c:pt idx="355">
                  <c:v>4.9326943522306821E-2</c:v>
                </c:pt>
                <c:pt idx="356">
                  <c:v>4.9027113315603298E-2</c:v>
                </c:pt>
                <c:pt idx="357">
                  <c:v>4.8730077396910584E-2</c:v>
                </c:pt>
                <c:pt idx="358">
                  <c:v>4.8435800351464324E-2</c:v>
                </c:pt>
                <c:pt idx="359">
                  <c:v>4.8144247335321792E-2</c:v>
                </c:pt>
                <c:pt idx="360">
                  <c:v>4.7855384064158298E-2</c:v>
                </c:pt>
                <c:pt idx="361">
                  <c:v>4.7569176802323254E-2</c:v>
                </c:pt>
                <c:pt idx="362">
                  <c:v>4.7285592352148957E-2</c:v>
                </c:pt>
                <c:pt idx="363">
                  <c:v>4.7004598043505409E-2</c:v>
                </c:pt>
                <c:pt idx="364">
                  <c:v>4.672616172359452E-2</c:v>
                </c:pt>
                <c:pt idx="365">
                  <c:v>4.6450251746977499E-2</c:v>
                </c:pt>
                <c:pt idx="366">
                  <c:v>4.6176836965829186E-2</c:v>
                </c:pt>
                <c:pt idx="367">
                  <c:v>4.5905886720413402E-2</c:v>
                </c:pt>
                <c:pt idx="368">
                  <c:v>4.5637370829773559E-2</c:v>
                </c:pt>
                <c:pt idx="369">
                  <c:v>4.5371259582632877E-2</c:v>
                </c:pt>
                <c:pt idx="370">
                  <c:v>4.5107523728498709E-2</c:v>
                </c:pt>
                <c:pt idx="371">
                  <c:v>4.484613446896589E-2</c:v>
                </c:pt>
                <c:pt idx="372">
                  <c:v>4.4587063449213697E-2</c:v>
                </c:pt>
                <c:pt idx="373">
                  <c:v>4.4330282749691703E-2</c:v>
                </c:pt>
                <c:pt idx="374">
                  <c:v>4.4075764877989455E-2</c:v>
                </c:pt>
                <c:pt idx="375">
                  <c:v>4.3823482760885553E-2</c:v>
                </c:pt>
                <c:pt idx="376">
                  <c:v>4.3573409736571214E-2</c:v>
                </c:pt>
                <c:pt idx="377">
                  <c:v>4.3325519547044257E-2</c:v>
                </c:pt>
                <c:pt idx="378">
                  <c:v>4.3079786330668973E-2</c:v>
                </c:pt>
                <c:pt idx="379">
                  <c:v>4.2836184614897806E-2</c:v>
                </c:pt>
                <c:pt idx="380">
                  <c:v>4.2594689309150717E-2</c:v>
                </c:pt>
                <c:pt idx="381">
                  <c:v>4.2355275697848291E-2</c:v>
                </c:pt>
                <c:pt idx="382">
                  <c:v>4.2117919433594955E-2</c:v>
                </c:pt>
                <c:pt idx="383">
                  <c:v>4.1882596530508208E-2</c:v>
                </c:pt>
                <c:pt idx="384">
                  <c:v>4.1649283357690602E-2</c:v>
                </c:pt>
                <c:pt idx="385">
                  <c:v>4.141795663284073E-2</c:v>
                </c:pt>
                <c:pt idx="386">
                  <c:v>4.1188593415999952E-2</c:v>
                </c:pt>
                <c:pt idx="387">
                  <c:v>4.0961171103431386E-2</c:v>
                </c:pt>
                <c:pt idx="388">
                  <c:v>4.0735667421628131E-2</c:v>
                </c:pt>
                <c:pt idx="389">
                  <c:v>4.051206042144731E-2</c:v>
                </c:pt>
                <c:pt idx="390">
                  <c:v>4.0290328472367173E-2</c:v>
                </c:pt>
                <c:pt idx="391">
                  <c:v>4.0070450256864037E-2</c:v>
                </c:pt>
                <c:pt idx="392">
                  <c:v>3.9852404764906452E-2</c:v>
                </c:pt>
                <c:pt idx="393">
                  <c:v>3.9636171288563296E-2</c:v>
                </c:pt>
                <c:pt idx="394">
                  <c:v>3.9421729416723818E-2</c:v>
                </c:pt>
                <c:pt idx="395">
                  <c:v>3.9209059029926142E-2</c:v>
                </c:pt>
                <c:pt idx="396">
                  <c:v>3.8998140295292291E-2</c:v>
                </c:pt>
                <c:pt idx="397">
                  <c:v>3.8788953661566768E-2</c:v>
                </c:pt>
                <c:pt idx="398">
                  <c:v>3.8581479854256667E-2</c:v>
                </c:pt>
                <c:pt idx="399">
                  <c:v>3.8375699870870444E-2</c:v>
                </c:pt>
                <c:pt idx="400">
                  <c:v>3.8171594976253463E-2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2F-4FE0-AB01-4AFCB8EEE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653616"/>
        <c:axId val="462659520"/>
      </c:scatterChart>
      <c:valAx>
        <c:axId val="462653616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2659520"/>
        <c:crosses val="autoZero"/>
        <c:crossBetween val="midCat"/>
      </c:valAx>
      <c:valAx>
        <c:axId val="4626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2653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48154005501793"/>
          <c:y val="0.27198964712744239"/>
          <c:w val="0.47601265188386105"/>
          <c:h val="0.14930664916885389"/>
        </c:manualLayout>
      </c:layout>
      <c:overlay val="0"/>
      <c:spPr>
        <a:solidFill>
          <a:sysClr val="window" lastClr="FFFFFF"/>
        </a:solidFill>
        <a:ln>
          <a:solidFill>
            <a:schemeClr val="accent5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Resposta à Excitação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820811763170501E-2"/>
          <c:y val="0.14856481481481484"/>
          <c:w val="0.86206051246356641"/>
          <c:h val="0.68732174103237109"/>
        </c:manualLayout>
      </c:layout>
      <c:scatterChart>
        <c:scatterStyle val="lineMarker"/>
        <c:varyColors val="0"/>
        <c:ser>
          <c:idx val="0"/>
          <c:order val="0"/>
          <c:tx>
            <c:strRef>
              <c:f>Periódica!$S$12</c:f>
              <c:strCache>
                <c:ptCount val="1"/>
                <c:pt idx="0">
                  <c:v>X1/(F0/k)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Periódica!$S$13:$S$313</c:f>
              <c:numCache>
                <c:formatCode>General</c:formatCode>
                <c:ptCount val="301"/>
                <c:pt idx="0">
                  <c:v>1.0955702160945089</c:v>
                </c:pt>
                <c:pt idx="1">
                  <c:v>1.0956775922815871</c:v>
                </c:pt>
                <c:pt idx="2">
                  <c:v>1.0959998445600874</c:v>
                </c:pt>
                <c:pt idx="3">
                  <c:v>1.096537344430506</c:v>
                </c:pt>
                <c:pt idx="4">
                  <c:v>1.0972907122244584</c:v>
                </c:pt>
                <c:pt idx="5">
                  <c:v>1.0982608188571441</c:v>
                </c:pt>
                <c:pt idx="6">
                  <c:v>1.0994487882934207</c:v>
                </c:pt>
                <c:pt idx="7">
                  <c:v>1.1008560007402211</c:v>
                </c:pt>
                <c:pt idx="8">
                  <c:v>1.1024840965818805</c:v>
                </c:pt>
                <c:pt idx="9">
                  <c:v>1.1043349810788756</c:v>
                </c:pt>
                <c:pt idx="10">
                  <c:v>1.1064108298546025</c:v>
                </c:pt>
                <c:pt idx="11">
                  <c:v>1.1087140951991434</c:v>
                </c:pt>
                <c:pt idx="12">
                  <c:v>1.1112475132235282</c:v>
                </c:pt>
                <c:pt idx="13">
                  <c:v>1.1140141119028344</c:v>
                </c:pt>
                <c:pt idx="14">
                  <c:v>1.1170172200516437</c:v>
                </c:pt>
                <c:pt idx="15">
                  <c:v>1.1202604772808933</c:v>
                </c:pt>
                <c:pt idx="16">
                  <c:v>1.1237478449911262</c:v>
                </c:pt>
                <c:pt idx="17">
                  <c:v>1.1274836184635817</c:v>
                </c:pt>
                <c:pt idx="18">
                  <c:v>1.1314724401175356</c:v>
                </c:pt>
                <c:pt idx="19">
                  <c:v>1.1357193140099076</c:v>
                </c:pt>
                <c:pt idx="20">
                  <c:v>1.1402296216614154</c:v>
                </c:pt>
                <c:pt idx="21">
                  <c:v>1.1450091393026289</c:v>
                </c:pt>
                <c:pt idx="22">
                  <c:v>1.1500640566431983</c:v>
                </c:pt>
                <c:pt idx="23">
                  <c:v>1.1554009972784465</c:v>
                </c:pt>
                <c:pt idx="24">
                  <c:v>1.1610270408595307</c:v>
                </c:pt>
                <c:pt idx="25">
                  <c:v>1.1669497471666295</c:v>
                </c:pt>
                <c:pt idx="26">
                  <c:v>1.1731771822392674</c:v>
                </c:pt>
                <c:pt idx="27">
                  <c:v>1.1797179467340981</c:v>
                </c:pt>
                <c:pt idx="28">
                  <c:v>1.1865812066984454</c:v>
                </c:pt>
                <c:pt idx="29">
                  <c:v>1.1937767269678754</c:v>
                </c:pt>
                <c:pt idx="30">
                  <c:v>1.2013149074182596</c:v>
                </c:pt>
                <c:pt idx="31">
                  <c:v>1.209206822327521</c:v>
                </c:pt>
                <c:pt idx="32">
                  <c:v>1.2174642631298147</c:v>
                </c:pt>
                <c:pt idx="33">
                  <c:v>1.2260997848756763</c:v>
                </c:pt>
                <c:pt idx="34">
                  <c:v>1.2351267567460718</c:v>
                </c:pt>
                <c:pt idx="35">
                  <c:v>1.2445594170067935</c:v>
                </c:pt>
                <c:pt idx="36">
                  <c:v>1.2544129328328084</c:v>
                </c:pt>
                <c:pt idx="37">
                  <c:v>1.26470346548057</c:v>
                </c:pt>
                <c:pt idx="38">
                  <c:v>1.2754482413406965</c:v>
                </c:pt>
                <c:pt idx="39">
                  <c:v>1.2866656294645666</c:v>
                </c:pt>
                <c:pt idx="40">
                  <c:v>1.2983752262272161</c:v>
                </c:pt>
                <c:pt idx="41">
                  <c:v>1.310597947866486</c:v>
                </c:pt>
                <c:pt idx="42">
                  <c:v>1.3233561317258644</c:v>
                </c:pt>
                <c:pt idx="43">
                  <c:v>1.3366736471272347</c:v>
                </c:pt>
                <c:pt idx="44">
                  <c:v>1.3505760169113634</c:v>
                </c:pt>
                <c:pt idx="45">
                  <c:v>1.3650905508101883</c:v>
                </c:pt>
                <c:pt idx="46">
                  <c:v>1.3802464919578168</c:v>
                </c:pt>
                <c:pt idx="47">
                  <c:v>1.3960751780089251</c:v>
                </c:pt>
                <c:pt idx="48">
                  <c:v>1.4126102185165128</c:v>
                </c:pt>
                <c:pt idx="49">
                  <c:v>1.4298876904287028</c:v>
                </c:pt>
                <c:pt idx="50">
                  <c:v>1.4479463537997073</c:v>
                </c:pt>
                <c:pt idx="51">
                  <c:v>1.4668278900769507</c:v>
                </c:pt>
                <c:pt idx="52">
                  <c:v>1.486577165628677</c:v>
                </c:pt>
                <c:pt idx="53">
                  <c:v>1.5072425235186722</c:v>
                </c:pt>
                <c:pt idx="54">
                  <c:v>1.5288761069218104</c:v>
                </c:pt>
                <c:pt idx="55">
                  <c:v>1.5515342180111316</c:v>
                </c:pt>
                <c:pt idx="56">
                  <c:v>1.5752777166392598</c:v>
                </c:pt>
                <c:pt idx="57">
                  <c:v>1.6001724636893315</c:v>
                </c:pt>
                <c:pt idx="58">
                  <c:v>1.6262898145877991</c:v>
                </c:pt>
                <c:pt idx="59">
                  <c:v>1.6537071691568328</c:v>
                </c:pt>
                <c:pt idx="60">
                  <c:v>1.6825085847389336</c:v>
                </c:pt>
                <c:pt idx="61">
                  <c:v>1.7127854603482027</c:v>
                </c:pt>
                <c:pt idx="62">
                  <c:v>1.744637300483453</c:v>
                </c:pt>
                <c:pt idx="63">
                  <c:v>1.7781725681605018</c:v>
                </c:pt>
                <c:pt idx="64">
                  <c:v>1.8135096376534974</c:v>
                </c:pt>
                <c:pt idx="65">
                  <c:v>1.85077785832588</c:v>
                </c:pt>
                <c:pt idx="66">
                  <c:v>1.890118741697524</c:v>
                </c:pt>
                <c:pt idx="67">
                  <c:v>1.9316872844066273</c:v>
                </c:pt>
                <c:pt idx="68">
                  <c:v>1.9756534397862291</c:v>
                </c:pt>
                <c:pt idx="69">
                  <c:v>2.0222037500898939</c:v>
                </c:pt>
                <c:pt idx="70">
                  <c:v>2.0715431495277308</c:v>
                </c:pt>
                <c:pt idx="71">
                  <c:v>2.123896944559386</c:v>
                </c:pt>
                <c:pt idx="72">
                  <c:v>2.1795129713727652</c:v>
                </c:pt>
                <c:pt idx="73">
                  <c:v>2.2386639197445266</c:v>
                </c:pt>
                <c:pt idx="74">
                  <c:v>2.3016497954672679</c:v>
                </c:pt>
                <c:pt idx="75">
                  <c:v>2.3688004672313703</c:v>
                </c:pt>
                <c:pt idx="76">
                  <c:v>2.4404782038992674</c:v>
                </c:pt>
                <c:pt idx="77">
                  <c:v>2.5170800481912714</c:v>
                </c:pt>
                <c:pt idx="78">
                  <c:v>2.5990397838362993</c:v>
                </c:pt>
                <c:pt idx="79">
                  <c:v>2.6868291222820622</c:v>
                </c:pt>
                <c:pt idx="80">
                  <c:v>2.7809575438654255</c:v>
                </c:pt>
                <c:pt idx="81">
                  <c:v>2.8819699516584345</c:v>
                </c:pt>
                <c:pt idx="82">
                  <c:v>2.9904408999953964</c:v>
                </c:pt>
                <c:pt idx="83">
                  <c:v>3.1069636000381919</c:v>
                </c:pt>
                <c:pt idx="84">
                  <c:v>3.2321311291109667</c:v>
                </c:pt>
                <c:pt idx="85">
                  <c:v>3.3665062250133069</c:v>
                </c:pt>
                <c:pt idx="86">
                  <c:v>3.510574696292402</c:v>
                </c:pt>
                <c:pt idx="87">
                  <c:v>3.664675855893424</c:v>
                </c:pt>
                <c:pt idx="88">
                  <c:v>3.8289016822658586</c:v>
                </c:pt>
                <c:pt idx="89">
                  <c:v>4.0029551613761782</c:v>
                </c:pt>
                <c:pt idx="90">
                  <c:v>4.1859586251636598</c:v>
                </c:pt>
                <c:pt idx="91">
                  <c:v>4.3762070528990327</c:v>
                </c:pt>
                <c:pt idx="92">
                  <c:v>4.5708727563048139</c:v>
                </c:pt>
                <c:pt idx="93">
                  <c:v>4.7656911965523934</c:v>
                </c:pt>
                <c:pt idx="94">
                  <c:v>4.9546964427618168</c:v>
                </c:pt>
                <c:pt idx="95">
                  <c:v>5.1301260408362523</c:v>
                </c:pt>
                <c:pt idx="96">
                  <c:v>5.2826601072524069</c:v>
                </c:pt>
                <c:pt idx="97">
                  <c:v>5.4021562959205038</c:v>
                </c:pt>
                <c:pt idx="98">
                  <c:v>5.4789360172233277</c:v>
                </c:pt>
                <c:pt idx="99">
                  <c:v>5.505446787101314</c:v>
                </c:pt>
                <c:pt idx="100">
                  <c:v>5.4778510804725444</c:v>
                </c:pt>
                <c:pt idx="101">
                  <c:v>5.3969624446028899</c:v>
                </c:pt>
                <c:pt idx="102">
                  <c:v>5.2681289836564238</c:v>
                </c:pt>
                <c:pt idx="103">
                  <c:v>5.1001011092858963</c:v>
                </c:pt>
                <c:pt idx="104">
                  <c:v>4.9033375706316713</c:v>
                </c:pt>
                <c:pt idx="105">
                  <c:v>4.6883393658377512</c:v>
                </c:pt>
                <c:pt idx="106">
                  <c:v>4.4644337218568229</c:v>
                </c:pt>
                <c:pt idx="107">
                  <c:v>4.2391419615483441</c:v>
                </c:pt>
                <c:pt idx="108">
                  <c:v>4.0180418057369724</c:v>
                </c:pt>
                <c:pt idx="109">
                  <c:v>3.8049438969220644</c:v>
                </c:pt>
                <c:pt idx="110">
                  <c:v>3.6022126809569723</c:v>
                </c:pt>
                <c:pt idx="111">
                  <c:v>3.4111146563351804</c:v>
                </c:pt>
                <c:pt idx="112">
                  <c:v>3.2321311291109662</c:v>
                </c:pt>
                <c:pt idx="113">
                  <c:v>3.0652113543667316</c:v>
                </c:pt>
                <c:pt idx="114">
                  <c:v>2.9099640910975322</c:v>
                </c:pt>
                <c:pt idx="115">
                  <c:v>2.7657956904572489</c:v>
                </c:pt>
                <c:pt idx="116">
                  <c:v>2.6320058548917671</c:v>
                </c:pt>
                <c:pt idx="117">
                  <c:v>2.5078517547461461</c:v>
                </c:pt>
                <c:pt idx="118">
                  <c:v>2.3925894062763247</c:v>
                </c:pt>
                <c:pt idx="119">
                  <c:v>2.2854991866248495</c:v>
                </c:pt>
                <c:pt idx="120">
                  <c:v>2.1859005511959655</c:v>
                </c:pt>
                <c:pt idx="121">
                  <c:v>2.0931595688836291</c:v>
                </c:pt>
                <c:pt idx="122">
                  <c:v>2.0066917970276394</c:v>
                </c:pt>
                <c:pt idx="123">
                  <c:v>1.925962223607562</c:v>
                </c:pt>
                <c:pt idx="124">
                  <c:v>1.850483441495905</c:v>
                </c:pt>
                <c:pt idx="125">
                  <c:v>1.7798128280738721</c:v>
                </c:pt>
                <c:pt idx="126">
                  <c:v>1.7135492347692793</c:v>
                </c:pt>
                <c:pt idx="127">
                  <c:v>1.6513295086681015</c:v>
                </c:pt>
                <c:pt idx="128">
                  <c:v>1.5928250458186013</c:v>
                </c:pt>
                <c:pt idx="129">
                  <c:v>1.5377384944169401</c:v>
                </c:pt>
                <c:pt idx="130">
                  <c:v>1.4858006726203834</c:v>
                </c:pt>
                <c:pt idx="131">
                  <c:v>1.4367677312143545</c:v>
                </c:pt>
                <c:pt idx="132">
                  <c:v>1.3904185695453943</c:v>
                </c:pt>
                <c:pt idx="133">
                  <c:v>1.3465524997843046</c:v>
                </c:pt>
                <c:pt idx="134">
                  <c:v>1.3049871468255168</c:v>
                </c:pt>
                <c:pt idx="135">
                  <c:v>1.2655565670165609</c:v>
                </c:pt>
                <c:pt idx="136">
                  <c:v>1.2281095671385571</c:v>
                </c:pt>
                <c:pt idx="137">
                  <c:v>1.1925082047510454</c:v>
                </c:pt>
                <c:pt idx="138">
                  <c:v>1.1586264515919036</c:v>
                </c:pt>
                <c:pt idx="139">
                  <c:v>1.1263490028037872</c:v>
                </c:pt>
                <c:pt idx="140">
                  <c:v>1.0955702160945091</c:v>
                </c:pt>
                <c:pt idx="141">
                  <c:v>1.0661931663718993</c:v>
                </c:pt>
                <c:pt idx="142">
                  <c:v>1.0381288028258639</c:v>
                </c:pt>
                <c:pt idx="143">
                  <c:v>1.0112951968031409</c:v>
                </c:pt>
                <c:pt idx="144">
                  <c:v>0.98561687010140586</c:v>
                </c:pt>
                <c:pt idx="145">
                  <c:v>0.96102419448348964</c:v>
                </c:pt>
                <c:pt idx="146">
                  <c:v>0.93745285427479008</c:v>
                </c:pt>
                <c:pt idx="147">
                  <c:v>0.91484336485939211</c:v>
                </c:pt>
                <c:pt idx="148">
                  <c:v>0.89314064073859278</c:v>
                </c:pt>
                <c:pt idx="149">
                  <c:v>0.87229360756718954</c:v>
                </c:pt>
                <c:pt idx="150">
                  <c:v>0.8522548532466816</c:v>
                </c:pt>
                <c:pt idx="151">
                  <c:v>0.83298031373917591</c:v>
                </c:pt>
                <c:pt idx="152">
                  <c:v>0.81442898977985856</c:v>
                </c:pt>
                <c:pt idx="153">
                  <c:v>0.79656269111732458</c:v>
                </c:pt>
                <c:pt idx="154">
                  <c:v>0.77934580530724495</c:v>
                </c:pt>
                <c:pt idx="155">
                  <c:v>0.76274508843239719</c:v>
                </c:pt>
                <c:pt idx="156">
                  <c:v>0.74672947542699897</c:v>
                </c:pt>
                <c:pt idx="157">
                  <c:v>0.73126990795079794</c:v>
                </c:pt>
                <c:pt idx="158">
                  <c:v>0.71633917799322211</c:v>
                </c:pt>
                <c:pt idx="159">
                  <c:v>0.70191178559414213</c:v>
                </c:pt>
                <c:pt idx="160">
                  <c:v>0.68796380924907796</c:v>
                </c:pt>
                <c:pt idx="161">
                  <c:v>0.67447278772613761</c:v>
                </c:pt>
                <c:pt idx="162">
                  <c:v>0.66141761216234951</c:v>
                </c:pt>
                <c:pt idx="163">
                  <c:v>0.64877842743076042</c:v>
                </c:pt>
                <c:pt idx="164">
                  <c:v>0.63653654187878206</c:v>
                </c:pt>
                <c:pt idx="165">
                  <c:v>0.62467434463463323</c:v>
                </c:pt>
                <c:pt idx="166">
                  <c:v>0.61317522976388961</c:v>
                </c:pt>
                <c:pt idx="167">
                  <c:v>0.60202352663353442</c:v>
                </c:pt>
                <c:pt idx="168">
                  <c:v>0.59120443590768135</c:v>
                </c:pt>
                <c:pt idx="169">
                  <c:v>0.58070397065836588</c:v>
                </c:pt>
                <c:pt idx="170">
                  <c:v>0.57050890212740213</c:v>
                </c:pt>
                <c:pt idx="171">
                  <c:v>0.56060670972204929</c:v>
                </c:pt>
                <c:pt idx="172">
                  <c:v>0.55098553486884994</c:v>
                </c:pt>
                <c:pt idx="173">
                  <c:v>0.54163413838707852</c:v>
                </c:pt>
                <c:pt idx="174">
                  <c:v>0.53254186107631429</c:v>
                </c:pt>
                <c:pt idx="175">
                  <c:v>0.52369858724219021</c:v>
                </c:pt>
                <c:pt idx="176">
                  <c:v>0.5150947109107844</c:v>
                </c:pt>
                <c:pt idx="177">
                  <c:v>0.50672110450575336</c:v>
                </c:pt>
                <c:pt idx="178">
                  <c:v>0.49856908978349462</c:v>
                </c:pt>
                <c:pt idx="179">
                  <c:v>0.49063041084062459</c:v>
                </c:pt>
                <c:pt idx="180">
                  <c:v>0.48289720902512706</c:v>
                </c:pt>
                <c:pt idx="181">
                  <c:v>0.47536199959786296</c:v>
                </c:pt>
                <c:pt idx="182">
                  <c:v>0.46801765000494633</c:v>
                </c:pt>
                <c:pt idx="183">
                  <c:v>0.46085735963392271</c:v>
                </c:pt>
                <c:pt idx="184">
                  <c:v>0.4538746409379108</c:v>
                </c:pt>
                <c:pt idx="185">
                  <c:v>0.44706330182199039</c:v>
                </c:pt>
                <c:pt idx="186">
                  <c:v>0.4404174291952746</c:v>
                </c:pt>
                <c:pt idx="187">
                  <c:v>0.43393137360038014</c:v>
                </c:pt>
                <c:pt idx="188">
                  <c:v>0.42759973483950742</c:v>
                </c:pt>
                <c:pt idx="189">
                  <c:v>0.42141734852313317</c:v>
                </c:pt>
                <c:pt idx="190">
                  <c:v>0.41537927347348702</c:v>
                </c:pt>
                <c:pt idx="191">
                  <c:v>0.40948077992057075</c:v>
                </c:pt>
                <c:pt idx="192">
                  <c:v>0.4037173384335751</c:v>
                </c:pt>
                <c:pt idx="193">
                  <c:v>0.39808460953516972</c:v>
                </c:pt>
                <c:pt idx="194">
                  <c:v>0.39257843395035769</c:v>
                </c:pt>
                <c:pt idx="195">
                  <c:v>0.38719482344542577</c:v>
                </c:pt>
                <c:pt idx="196">
                  <c:v>0.381929952216022</c:v>
                </c:pt>
                <c:pt idx="197">
                  <c:v>0.37678014878659116</c:v>
                </c:pt>
                <c:pt idx="198">
                  <c:v>0.3717418883863185</c:v>
                </c:pt>
                <c:pt idx="199">
                  <c:v>0.36681178576940277</c:v>
                </c:pt>
                <c:pt idx="200">
                  <c:v>0.36198658844992682</c:v>
                </c:pt>
                <c:pt idx="201">
                  <c:v>0.35726317032382715</c:v>
                </c:pt>
                <c:pt idx="202">
                  <c:v>0.35263852565252196</c:v>
                </c:pt>
                <c:pt idx="203">
                  <c:v>0.34810976338463734</c:v>
                </c:pt>
                <c:pt idx="204">
                  <c:v>0.34367410179399482</c:v>
                </c:pt>
                <c:pt idx="205">
                  <c:v>0.33932886341362178</c:v>
                </c:pt>
                <c:pt idx="206">
                  <c:v>0.3350714702469928</c:v>
                </c:pt>
                <c:pt idx="207">
                  <c:v>0.33089943923906395</c:v>
                </c:pt>
                <c:pt idx="208">
                  <c:v>0.32681037799089174</c:v>
                </c:pt>
                <c:pt idx="209">
                  <c:v>0.32280198070277177</c:v>
                </c:pt>
                <c:pt idx="210">
                  <c:v>0.3188720243318775</c:v>
                </c:pt>
                <c:pt idx="211">
                  <c:v>0.31501836495135699</c:v>
                </c:pt>
                <c:pt idx="212">
                  <c:v>0.31123893429872906</c:v>
                </c:pt>
                <c:pt idx="213">
                  <c:v>0.30753173650225946</c:v>
                </c:pt>
                <c:pt idx="214">
                  <c:v>0.30389484497474906</c:v>
                </c:pt>
                <c:pt idx="215">
                  <c:v>0.30032639946488576</c:v>
                </c:pt>
                <c:pt idx="216">
                  <c:v>0.2968246032569542</c:v>
                </c:pt>
                <c:pt idx="217">
                  <c:v>0.29338772051031387</c:v>
                </c:pt>
                <c:pt idx="218">
                  <c:v>0.29001407373061006</c:v>
                </c:pt>
                <c:pt idx="219">
                  <c:v>0.2867020413652086</c:v>
                </c:pt>
                <c:pt idx="220">
                  <c:v>0.28345005551582469</c:v>
                </c:pt>
                <c:pt idx="221">
                  <c:v>0.28025659976176887</c:v>
                </c:pt>
                <c:pt idx="222">
                  <c:v>0.27712020708764579</c:v>
                </c:pt>
                <c:pt idx="223">
                  <c:v>0.27403945790973372</c:v>
                </c:pt>
                <c:pt idx="224">
                  <c:v>0.27101297819562847</c:v>
                </c:pt>
                <c:pt idx="225">
                  <c:v>0.26803943767207611</c:v>
                </c:pt>
                <c:pt idx="226">
                  <c:v>0.26511754811622523</c:v>
                </c:pt>
                <c:pt idx="227">
                  <c:v>0.26224606172582615</c:v>
                </c:pt>
                <c:pt idx="228">
                  <c:v>0.25942376956417268</c:v>
                </c:pt>
                <c:pt idx="229">
                  <c:v>0.25664950007583381</c:v>
                </c:pt>
                <c:pt idx="230">
                  <c:v>0.25392211766946343</c:v>
                </c:pt>
                <c:pt idx="231">
                  <c:v>0.25124052136418984</c:v>
                </c:pt>
                <c:pt idx="232">
                  <c:v>0.24860364349630021</c:v>
                </c:pt>
                <c:pt idx="233">
                  <c:v>0.24601044848311962</c:v>
                </c:pt>
                <c:pt idx="234">
                  <c:v>0.24345993164117113</c:v>
                </c:pt>
                <c:pt idx="235">
                  <c:v>0.24095111805586533</c:v>
                </c:pt>
                <c:pt idx="236">
                  <c:v>0.23848306150013163</c:v>
                </c:pt>
                <c:pt idx="237">
                  <c:v>0.23605484339954316</c:v>
                </c:pt>
                <c:pt idx="238">
                  <c:v>0.23366557184163395</c:v>
                </c:pt>
                <c:pt idx="239">
                  <c:v>0.23131438062722748</c:v>
                </c:pt>
                <c:pt idx="240">
                  <c:v>0.22900042836172507</c:v>
                </c:pt>
                <c:pt idx="241">
                  <c:v>0.22672289758440969</c:v>
                </c:pt>
                <c:pt idx="242">
                  <c:v>0.22448099393393192</c:v>
                </c:pt>
                <c:pt idx="243">
                  <c:v>0.22227394534824274</c:v>
                </c:pt>
                <c:pt idx="244">
                  <c:v>0.22010100129733309</c:v>
                </c:pt>
                <c:pt idx="245">
                  <c:v>0.21796143204722712</c:v>
                </c:pt>
                <c:pt idx="246">
                  <c:v>0.21585452795376128</c:v>
                </c:pt>
                <c:pt idx="247">
                  <c:v>0.21377959878475652</c:v>
                </c:pt>
                <c:pt idx="248">
                  <c:v>0.21173597306926886</c:v>
                </c:pt>
                <c:pt idx="249">
                  <c:v>0.20972299747266665</c:v>
                </c:pt>
                <c:pt idx="250">
                  <c:v>0.20774003619635453</c:v>
                </c:pt>
                <c:pt idx="251">
                  <c:v>0.20578647040102041</c:v>
                </c:pt>
                <c:pt idx="252">
                  <c:v>0.20386169765234169</c:v>
                </c:pt>
                <c:pt idx="253">
                  <c:v>0.2019651313881427</c:v>
                </c:pt>
                <c:pt idx="254">
                  <c:v>0.20009620040604228</c:v>
                </c:pt>
                <c:pt idx="255">
                  <c:v>0.19825434837068515</c:v>
                </c:pt>
                <c:pt idx="256">
                  <c:v>0.19643903333969051</c:v>
                </c:pt>
                <c:pt idx="257">
                  <c:v>0.19464972730749858</c:v>
                </c:pt>
                <c:pt idx="258">
                  <c:v>0.19288591576633385</c:v>
                </c:pt>
                <c:pt idx="259">
                  <c:v>0.19114709728354512</c:v>
                </c:pt>
                <c:pt idx="260">
                  <c:v>0.18943278309461462</c:v>
                </c:pt>
                <c:pt idx="261">
                  <c:v>0.18774249671116869</c:v>
                </c:pt>
                <c:pt idx="262">
                  <c:v>0.18607577354334801</c:v>
                </c:pt>
                <c:pt idx="263">
                  <c:v>0.18443216053593384</c:v>
                </c:pt>
                <c:pt idx="264">
                  <c:v>0.18281121581764781</c:v>
                </c:pt>
                <c:pt idx="265">
                  <c:v>0.18121250836307823</c:v>
                </c:pt>
                <c:pt idx="266">
                  <c:v>0.1796356176667048</c:v>
                </c:pt>
                <c:pt idx="267">
                  <c:v>0.17808013342852436</c:v>
                </c:pt>
                <c:pt idx="268">
                  <c:v>0.17654565525079882</c:v>
                </c:pt>
                <c:pt idx="269">
                  <c:v>0.17503179234547289</c:v>
                </c:pt>
                <c:pt idx="270">
                  <c:v>0.17353816325182581</c:v>
                </c:pt>
                <c:pt idx="271">
                  <c:v>0.17206439556394634</c:v>
                </c:pt>
                <c:pt idx="272">
                  <c:v>0.17061012566763356</c:v>
                </c:pt>
                <c:pt idx="273">
                  <c:v>0.16917499848634959</c:v>
                </c:pt>
                <c:pt idx="274">
                  <c:v>0.16775866723586216</c:v>
                </c:pt>
                <c:pt idx="275">
                  <c:v>0.16636079318723607</c:v>
                </c:pt>
                <c:pt idx="276">
                  <c:v>0.16498104543784339</c:v>
                </c:pt>
                <c:pt idx="277">
                  <c:v>0.16361910069008043</c:v>
                </c:pt>
                <c:pt idx="278">
                  <c:v>0.16227464303749173</c:v>
                </c:pt>
                <c:pt idx="279">
                  <c:v>0.16094736375801355</c:v>
                </c:pt>
                <c:pt idx="280">
                  <c:v>0.15963696111406528</c:v>
                </c:pt>
                <c:pt idx="281">
                  <c:v>0.15834314015922454</c:v>
                </c:pt>
                <c:pt idx="282">
                  <c:v>0.15706561255123747</c:v>
                </c:pt>
                <c:pt idx="283">
                  <c:v>0.15580409637112261</c:v>
                </c:pt>
                <c:pt idx="284">
                  <c:v>0.15455831594814123</c:v>
                </c:pt>
                <c:pt idx="285">
                  <c:v>0.15332800169041189</c:v>
                </c:pt>
                <c:pt idx="286">
                  <c:v>0.15211288992096111</c:v>
                </c:pt>
                <c:pt idx="287">
                  <c:v>0.15091272271900713</c:v>
                </c:pt>
                <c:pt idx="288">
                  <c:v>0.14972724776628532</c:v>
                </c:pt>
                <c:pt idx="289">
                  <c:v>0.14855621819822842</c:v>
                </c:pt>
                <c:pt idx="290">
                  <c:v>0.14739939245982628</c:v>
                </c:pt>
                <c:pt idx="291">
                  <c:v>0.14625653416599391</c:v>
                </c:pt>
                <c:pt idx="292">
                  <c:v>0.14512741196628573</c:v>
                </c:pt>
                <c:pt idx="293">
                  <c:v>0.14401179941379891</c:v>
                </c:pt>
                <c:pt idx="294">
                  <c:v>0.1429094748381172</c:v>
                </c:pt>
                <c:pt idx="295">
                  <c:v>0.14182022122215007</c:v>
                </c:pt>
                <c:pt idx="296">
                  <c:v>0.14074382608273051</c:v>
                </c:pt>
                <c:pt idx="297">
                  <c:v>0.13968008135483762</c:v>
                </c:pt>
                <c:pt idx="298">
                  <c:v>0.13862878327931857</c:v>
                </c:pt>
                <c:pt idx="299">
                  <c:v>0.13758973229398569</c:v>
                </c:pt>
                <c:pt idx="300">
                  <c:v>0.13656273292797391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F5E-4BCB-9E7C-FE2288D462C3}"/>
            </c:ext>
          </c:extLst>
        </c:ser>
        <c:ser>
          <c:idx val="1"/>
          <c:order val="1"/>
          <c:tx>
            <c:strRef>
              <c:f>Periódica!$T$12</c:f>
              <c:strCache>
                <c:ptCount val="1"/>
                <c:pt idx="0">
                  <c:v>X2/(F0/k)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Periódica!$T$13:$T$313</c:f>
              <c:numCache>
                <c:formatCode>General</c:formatCode>
                <c:ptCount val="301"/>
                <c:pt idx="0">
                  <c:v>0.55713983291743641</c:v>
                </c:pt>
                <c:pt idx="1">
                  <c:v>0.55735831561075222</c:v>
                </c:pt>
                <c:pt idx="2">
                  <c:v>0.55801477175046921</c:v>
                </c:pt>
                <c:pt idx="3">
                  <c:v>0.5591122369086321</c:v>
                </c:pt>
                <c:pt idx="4">
                  <c:v>0.56065580858285469</c:v>
                </c:pt>
                <c:pt idx="5">
                  <c:v>0.56265270434301373</c:v>
                </c:pt>
                <c:pt idx="6">
                  <c:v>0.56511234492510609</c:v>
                </c:pt>
                <c:pt idx="7">
                  <c:v>0.5680464640267171</c:v>
                </c:pt>
                <c:pt idx="8">
                  <c:v>0.57146924715747871</c:v>
                </c:pt>
                <c:pt idx="9">
                  <c:v>0.57539750257630917</c:v>
                </c:pt>
                <c:pt idx="10">
                  <c:v>0.57985086813016429</c:v>
                </c:pt>
                <c:pt idx="11">
                  <c:v>0.58485205872671042</c:v>
                </c:pt>
                <c:pt idx="12">
                  <c:v>0.59042716026272835</c:v>
                </c:pt>
                <c:pt idx="13">
                  <c:v>0.59660597713706898</c:v>
                </c:pt>
                <c:pt idx="14">
                  <c:v>0.60342244205907947</c:v>
                </c:pt>
                <c:pt idx="15">
                  <c:v>0.61091509879317296</c:v>
                </c:pt>
                <c:pt idx="16">
                  <c:v>0.61912767084988163</c:v>
                </c:pt>
                <c:pt idx="17">
                  <c:v>0.62810973206120779</c:v>
                </c:pt>
                <c:pt idx="18">
                  <c:v>0.63791749861485225</c:v>
                </c:pt>
                <c:pt idx="19">
                  <c:v>0.64861476666329332</c:v>
                </c:pt>
                <c:pt idx="20">
                  <c:v>0.66027402532268931</c:v>
                </c:pt>
                <c:pt idx="21">
                  <c:v>0.67297778206158421</c:v>
                </c:pt>
                <c:pt idx="22">
                  <c:v>0.686820146577792</c:v>
                </c:pt>
                <c:pt idx="23">
                  <c:v>0.7019087308301919</c:v>
                </c:pt>
                <c:pt idx="24">
                  <c:v>0.71836693765492177</c:v>
                </c:pt>
                <c:pt idx="25">
                  <c:v>0.73633672929256577</c:v>
                </c:pt>
                <c:pt idx="26">
                  <c:v>0.75598199139596756</c:v>
                </c:pt>
                <c:pt idx="27">
                  <c:v>0.77749263921975598</c:v>
                </c:pt>
                <c:pt idx="28">
                  <c:v>0.80108965263368181</c:v>
                </c:pt>
                <c:pt idx="29">
                  <c:v>0.82703127765259832</c:v>
                </c:pt>
                <c:pt idx="30">
                  <c:v>0.85562069688716147</c:v>
                </c:pt>
                <c:pt idx="31">
                  <c:v>0.88721555206008673</c:v>
                </c:pt>
                <c:pt idx="32">
                  <c:v>0.92223979957964686</c:v>
                </c:pt>
                <c:pt idx="33">
                  <c:v>0.96119849232249654</c:v>
                </c:pt>
                <c:pt idx="34">
                  <c:v>1.0046961948902648</c:v>
                </c:pt>
                <c:pt idx="35">
                  <c:v>1.0534598214283497</c:v>
                </c:pt>
                <c:pt idx="36">
                  <c:v>1.1083666522450053</c:v>
                </c:pt>
                <c:pt idx="37">
                  <c:v>1.170477951702974</c:v>
                </c:pt>
                <c:pt idx="38">
                  <c:v>1.2410775674480277</c:v>
                </c:pt>
                <c:pt idx="39">
                  <c:v>1.3217122642072738</c:v>
                </c:pt>
                <c:pt idx="40">
                  <c:v>1.4142244819897611</c:v>
                </c:pt>
                <c:pt idx="41">
                  <c:v>1.5207548716614421</c:v>
                </c:pt>
                <c:pt idx="42">
                  <c:v>1.64366370204864</c:v>
                </c:pt>
                <c:pt idx="43">
                  <c:v>1.7852630265076552</c:v>
                </c:pt>
                <c:pt idx="44">
                  <c:v>1.9471446121631963</c:v>
                </c:pt>
                <c:pt idx="45">
                  <c:v>2.1287218790381939</c:v>
                </c:pt>
                <c:pt idx="46">
                  <c:v>2.3244656036860016</c:v>
                </c:pt>
                <c:pt idx="47">
                  <c:v>2.5196547950321473</c:v>
                </c:pt>
                <c:pt idx="48">
                  <c:v>2.6864370044724915</c:v>
                </c:pt>
                <c:pt idx="49">
                  <c:v>2.7862508968916728</c:v>
                </c:pt>
                <c:pt idx="50">
                  <c:v>2.7856991645871818</c:v>
                </c:pt>
                <c:pt idx="51">
                  <c:v>2.6790473660418042</c:v>
                </c:pt>
                <c:pt idx="52">
                  <c:v>2.4935368219282226</c:v>
                </c:pt>
                <c:pt idx="53">
                  <c:v>2.270337237473524</c:v>
                </c:pt>
                <c:pt idx="54">
                  <c:v>2.0433296811260324</c:v>
                </c:pt>
                <c:pt idx="55">
                  <c:v>1.8318644863820492</c:v>
                </c:pt>
                <c:pt idx="56">
                  <c:v>1.6436637020486398</c:v>
                </c:pt>
                <c:pt idx="57">
                  <c:v>1.4798293013927295</c:v>
                </c:pt>
                <c:pt idx="58">
                  <c:v>1.3384767865080547</c:v>
                </c:pt>
                <c:pt idx="59">
                  <c:v>1.2167242614578604</c:v>
                </c:pt>
                <c:pt idx="60">
                  <c:v>1.1116149836647209</c:v>
                </c:pt>
                <c:pt idx="61">
                  <c:v>1.0204804001502035</c:v>
                </c:pt>
                <c:pt idx="62">
                  <c:v>0.94104240902672953</c:v>
                </c:pt>
                <c:pt idx="63">
                  <c:v>0.87140606811896182</c:v>
                </c:pt>
                <c:pt idx="64">
                  <c:v>0.81001314827413129</c:v>
                </c:pt>
                <c:pt idx="65">
                  <c:v>0.75558711466552442</c:v>
                </c:pt>
                <c:pt idx="66">
                  <c:v>0.70708162575222511</c:v>
                </c:pt>
                <c:pt idx="67">
                  <c:v>0.66363644270432676</c:v>
                </c:pt>
                <c:pt idx="68">
                  <c:v>0.62454121971207022</c:v>
                </c:pt>
                <c:pt idx="69">
                  <c:v>0.58920636776232893</c:v>
                </c:pt>
                <c:pt idx="70">
                  <c:v>0.55713983291743652</c:v>
                </c:pt>
                <c:pt idx="71">
                  <c:v>0.52792865236424624</c:v>
                </c:pt>
                <c:pt idx="72">
                  <c:v>0.50122430334628021</c:v>
                </c:pt>
                <c:pt idx="73">
                  <c:v>0.47673103825375907</c:v>
                </c:pt>
                <c:pt idx="74">
                  <c:v>0.45419656361847105</c:v>
                </c:pt>
                <c:pt idx="75">
                  <c:v>0.43340455916516984</c:v>
                </c:pt>
                <c:pt idx="76">
                  <c:v>0.4141686444403343</c:v>
                </c:pt>
                <c:pt idx="77">
                  <c:v>0.39632748807432611</c:v>
                </c:pt>
                <c:pt idx="78">
                  <c:v>0.37974082268957393</c:v>
                </c:pt>
                <c:pt idx="79">
                  <c:v>0.36428618090958509</c:v>
                </c:pt>
                <c:pt idx="80">
                  <c:v>0.34985620830824948</c:v>
                </c:pt>
                <c:pt idx="81">
                  <c:v>0.33635644024936917</c:v>
                </c:pt>
                <c:pt idx="82">
                  <c:v>0.32370345357909452</c:v>
                </c:pt>
                <c:pt idx="83">
                  <c:v>0.31182332272374774</c:v>
                </c:pt>
                <c:pt idx="84">
                  <c:v>0.30065032418993648</c:v>
                </c:pt>
                <c:pt idx="85">
                  <c:v>0.29012584473339809</c:v>
                </c:pt>
                <c:pt idx="86">
                  <c:v>0.28019745729403273</c:v>
                </c:pt>
                <c:pt idx="87">
                  <c:v>0.27081813574603752</c:v>
                </c:pt>
                <c:pt idx="88">
                  <c:v>0.26194558500916154</c:v>
                </c:pt>
                <c:pt idx="89">
                  <c:v>0.25354166743413242</c:v>
                </c:pt>
                <c:pt idx="90">
                  <c:v>0.24557190986045108</c:v>
                </c:pt>
                <c:pt idx="91">
                  <c:v>0.23800507853863878</c:v>
                </c:pt>
                <c:pt idx="92">
                  <c:v>0.23081281135867901</c:v>
                </c:pt>
                <c:pt idx="93">
                  <c:v>0.22396929864567902</c:v>
                </c:pt>
                <c:pt idx="94">
                  <c:v>0.21745100526123851</c:v>
                </c:pt>
                <c:pt idx="95">
                  <c:v>0.21123642795380718</c:v>
                </c:pt>
                <c:pt idx="96">
                  <c:v>0.20530588288770252</c:v>
                </c:pt>
                <c:pt idx="97">
                  <c:v>0.19964131909115648</c:v>
                </c:pt>
                <c:pt idx="98">
                  <c:v>0.19422615423258538</c:v>
                </c:pt>
                <c:pt idx="99">
                  <c:v>0.18904512968806311</c:v>
                </c:pt>
                <c:pt idx="100">
                  <c:v>0.18408418232314144</c:v>
                </c:pt>
                <c:pt idx="101">
                  <c:v>0.1793303307958391</c:v>
                </c:pt>
                <c:pt idx="102">
                  <c:v>0.17477157450859254</c:v>
                </c:pt>
                <c:pt idx="103">
                  <c:v>0.17039680360633799</c:v>
                </c:pt>
                <c:pt idx="104">
                  <c:v>0.16619571864467581</c:v>
                </c:pt>
                <c:pt idx="105">
                  <c:v>0.16215875874356692</c:v>
                </c:pt>
                <c:pt idx="106">
                  <c:v>0.15827703720419165</c:v>
                </c:pt>
                <c:pt idx="107">
                  <c:v>0.15454228370433931</c:v>
                </c:pt>
                <c:pt idx="108">
                  <c:v>0.15094679230500183</c:v>
                </c:pt>
                <c:pt idx="109">
                  <c:v>0.14748337460101113</c:v>
                </c:pt>
                <c:pt idx="110">
                  <c:v>0.14414531743431552</c:v>
                </c:pt>
                <c:pt idx="111">
                  <c:v>0.14092634466209109</c:v>
                </c:pt>
                <c:pt idx="112">
                  <c:v>0.13782058253520832</c:v>
                </c:pt>
                <c:pt idx="113">
                  <c:v>0.13482252829718422</c:v>
                </c:pt>
                <c:pt idx="114">
                  <c:v>0.13192702166095249</c:v>
                </c:pt>
                <c:pt idx="115">
                  <c:v>0.12912921886168055</c:v>
                </c:pt>
                <c:pt idx="116">
                  <c:v>0.12642456901935931</c:v>
                </c:pt>
                <c:pt idx="117">
                  <c:v>0.12380879257578462</c:v>
                </c:pt>
                <c:pt idx="118">
                  <c:v>0.12127786159747173</c:v>
                </c:pt>
                <c:pt idx="119">
                  <c:v>0.11882798175956881</c:v>
                </c:pt>
                <c:pt idx="120">
                  <c:v>0.11645557584642005</c:v>
                </c:pt>
                <c:pt idx="121">
                  <c:v>0.11415726862248143</c:v>
                </c:pt>
                <c:pt idx="122">
                  <c:v>0.11192987294314895</c:v>
                </c:pt>
                <c:pt idx="123">
                  <c:v>0.10977037698901482</c:v>
                </c:pt>
                <c:pt idx="124">
                  <c:v>0.10767593251936938</c:v>
                </c:pt>
                <c:pt idx="125">
                  <c:v>0.10564384405163026</c:v>
                </c:pt>
                <c:pt idx="126">
                  <c:v>0.10367155888298875</c:v>
                </c:pt>
                <c:pt idx="127">
                  <c:v>0.1017566578790778</c:v>
                </c:pt>
                <c:pt idx="128">
                  <c:v>9.9896846962017768E-2</c:v>
                </c:pt>
                <c:pt idx="129">
                  <c:v>9.8089949236910959E-2</c:v>
                </c:pt>
                <c:pt idx="130">
                  <c:v>9.63338977018285E-2</c:v>
                </c:pt>
                <c:pt idx="131">
                  <c:v>9.4626728491659345E-2</c:v>
                </c:pt>
                <c:pt idx="132">
                  <c:v>9.2966574610943542E-2</c:v>
                </c:pt>
                <c:pt idx="133">
                  <c:v>9.1351660115059991E-2</c:v>
                </c:pt>
                <c:pt idx="134">
                  <c:v>8.9780294702940661E-2</c:v>
                </c:pt>
                <c:pt idx="135">
                  <c:v>8.8250868687891143E-2</c:v>
                </c:pt>
                <c:pt idx="136">
                  <c:v>8.6761848316154327E-2</c:v>
                </c:pt>
                <c:pt idx="137">
                  <c:v>8.5311771405601394E-2</c:v>
                </c:pt>
                <c:pt idx="138">
                  <c:v>8.3899243279405497E-2</c:v>
                </c:pt>
                <c:pt idx="139">
                  <c:v>8.2522932971779178E-2</c:v>
                </c:pt>
                <c:pt idx="140">
                  <c:v>8.1181569684863758E-2</c:v>
                </c:pt>
                <c:pt idx="141">
                  <c:v>7.9873939477670547E-2</c:v>
                </c:pt>
                <c:pt idx="142">
                  <c:v>7.8598882169611167E-2</c:v>
                </c:pt>
                <c:pt idx="143">
                  <c:v>7.7355288442636796E-2</c:v>
                </c:pt>
                <c:pt idx="144">
                  <c:v>7.614209712734625E-2</c:v>
                </c:pt>
                <c:pt idx="145">
                  <c:v>7.4958292659641837E-2</c:v>
                </c:pt>
                <c:pt idx="146">
                  <c:v>7.38029026956145E-2</c:v>
                </c:pt>
                <c:pt idx="147">
                  <c:v>7.2674995873344153E-2</c:v>
                </c:pt>
                <c:pt idx="148">
                  <c:v>7.1573679711213381E-2</c:v>
                </c:pt>
                <c:pt idx="149">
                  <c:v>7.04980986331636E-2</c:v>
                </c:pt>
                <c:pt idx="150">
                  <c:v>6.9447432112079682E-2</c:v>
                </c:pt>
                <c:pt idx="151">
                  <c:v>6.8420892923179571E-2</c:v>
                </c:pt>
                <c:pt idx="152">
                  <c:v>6.7417725499915662E-2</c:v>
                </c:pt>
                <c:pt idx="153">
                  <c:v>6.6437204385470919E-2</c:v>
                </c:pt>
                <c:pt idx="154">
                  <c:v>6.5478632773459097E-2</c:v>
                </c:pt>
                <c:pt idx="155">
                  <c:v>6.4541341131920824E-2</c:v>
                </c:pt>
                <c:pt idx="156">
                  <c:v>6.3624685905148748E-2</c:v>
                </c:pt>
                <c:pt idx="157">
                  <c:v>6.2728048288280228E-2</c:v>
                </c:pt>
                <c:pt idx="158">
                  <c:v>6.1850833069967137E-2</c:v>
                </c:pt>
                <c:pt idx="159">
                  <c:v>6.0992467538774318E-2</c:v>
                </c:pt>
                <c:pt idx="160">
                  <c:v>6.0152400449270886E-2</c:v>
                </c:pt>
                <c:pt idx="161">
                  <c:v>5.9330101044068093E-2</c:v>
                </c:pt>
                <c:pt idx="162">
                  <c:v>5.852505812832192E-2</c:v>
                </c:pt>
                <c:pt idx="163">
                  <c:v>5.7736779193464337E-2</c:v>
                </c:pt>
                <c:pt idx="164">
                  <c:v>5.6964789587151218E-2</c:v>
                </c:pt>
                <c:pt idx="165">
                  <c:v>5.6208631726624346E-2</c:v>
                </c:pt>
                <c:pt idx="166">
                  <c:v>5.5467864352875824E-2</c:v>
                </c:pt>
                <c:pt idx="167">
                  <c:v>5.4742061823180976E-2</c:v>
                </c:pt>
                <c:pt idx="168">
                  <c:v>5.4030813439730055E-2</c:v>
                </c:pt>
                <c:pt idx="169">
                  <c:v>5.3333722812240164E-2</c:v>
                </c:pt>
                <c:pt idx="170">
                  <c:v>5.2650407252569698E-2</c:v>
                </c:pt>
                <c:pt idx="171">
                  <c:v>5.1980497199487254E-2</c:v>
                </c:pt>
                <c:pt idx="172">
                  <c:v>5.1323635671867728E-2</c:v>
                </c:pt>
                <c:pt idx="173">
                  <c:v>5.0679477748699957E-2</c:v>
                </c:pt>
                <c:pt idx="174">
                  <c:v>5.0047690074393962E-2</c:v>
                </c:pt>
                <c:pt idx="175">
                  <c:v>4.9427950387972236E-2</c:v>
                </c:pt>
                <c:pt idx="176">
                  <c:v>4.8819947074818862E-2</c:v>
                </c:pt>
                <c:pt idx="177">
                  <c:v>4.8223378739743604E-2</c:v>
                </c:pt>
                <c:pt idx="178">
                  <c:v>4.7637953800195178E-2</c:v>
                </c:pt>
                <c:pt idx="179">
                  <c:v>4.7063390098530347E-2</c:v>
                </c:pt>
                <c:pt idx="180">
                  <c:v>4.6499414532312031E-2</c:v>
                </c:pt>
                <c:pt idx="181">
                  <c:v>4.5945762701672534E-2</c:v>
                </c:pt>
                <c:pt idx="182">
                  <c:v>4.540217857283594E-2</c:v>
                </c:pt>
                <c:pt idx="183">
                  <c:v>4.4868414156948172E-2</c:v>
                </c:pt>
                <c:pt idx="184">
                  <c:v>4.4344229203413917E-2</c:v>
                </c:pt>
                <c:pt idx="185">
                  <c:v>4.3829390906986829E-2</c:v>
                </c:pt>
                <c:pt idx="186">
                  <c:v>4.3323673627903798E-2</c:v>
                </c:pt>
                <c:pt idx="187">
                  <c:v>4.282685862439526E-2</c:v>
                </c:pt>
                <c:pt idx="188">
                  <c:v>4.2338733796942286E-2</c:v>
                </c:pt>
                <c:pt idx="189">
                  <c:v>4.1859093443687143E-2</c:v>
                </c:pt>
                <c:pt idx="190">
                  <c:v>4.1387738026438241E-2</c:v>
                </c:pt>
                <c:pt idx="191">
                  <c:v>4.0924473946741514E-2</c:v>
                </c:pt>
                <c:pt idx="192">
                  <c:v>4.0469113331520597E-2</c:v>
                </c:pt>
                <c:pt idx="193">
                  <c:v>4.002147382781536E-2</c:v>
                </c:pt>
                <c:pt idx="194">
                  <c:v>3.9581378406175018E-2</c:v>
                </c:pt>
                <c:pt idx="195">
                  <c:v>3.914865517228619E-2</c:v>
                </c:pt>
                <c:pt idx="196">
                  <c:v>3.8723137186439265E-2</c:v>
                </c:pt>
                <c:pt idx="197">
                  <c:v>3.8304662290458133E-2</c:v>
                </c:pt>
                <c:pt idx="198">
                  <c:v>3.7893072941738645E-2</c:v>
                </c:pt>
                <c:pt idx="199">
                  <c:v>3.74882160540599E-2</c:v>
                </c:pt>
                <c:pt idx="200">
                  <c:v>3.7089942844850905E-2</c:v>
                </c:pt>
                <c:pt idx="201">
                  <c:v>3.6698108688611293E-2</c:v>
                </c:pt>
                <c:pt idx="202">
                  <c:v>3.6312572976201392E-2</c:v>
                </c:pt>
                <c:pt idx="203">
                  <c:v>3.5933198979731309E-2</c:v>
                </c:pt>
                <c:pt idx="204">
                  <c:v>3.5559853722792786E-2</c:v>
                </c:pt>
                <c:pt idx="205">
                  <c:v>3.5192407855791356E-2</c:v>
                </c:pt>
                <c:pt idx="206">
                  <c:v>3.4830735536147878E-2</c:v>
                </c:pt>
                <c:pt idx="207">
                  <c:v>3.4474714313151265E-2</c:v>
                </c:pt>
                <c:pt idx="208">
                  <c:v>3.412422501725456E-2</c:v>
                </c:pt>
                <c:pt idx="209">
                  <c:v>3.3779151653617466E-2</c:v>
                </c:pt>
                <c:pt idx="210">
                  <c:v>3.3439381299707867E-2</c:v>
                </c:pt>
                <c:pt idx="211">
                  <c:v>3.3104804006784838E-2</c:v>
                </c:pt>
                <c:pt idx="212">
                  <c:v>3.2775312705093602E-2</c:v>
                </c:pt>
                <c:pt idx="213">
                  <c:v>3.24508031126121E-2</c:v>
                </c:pt>
                <c:pt idx="214">
                  <c:v>3.2131173647195907E-2</c:v>
                </c:pt>
                <c:pt idx="215">
                  <c:v>3.1816325341976405E-2</c:v>
                </c:pt>
                <c:pt idx="216">
                  <c:v>3.1506161763873428E-2</c:v>
                </c:pt>
                <c:pt idx="217">
                  <c:v>3.1200588935090902E-2</c:v>
                </c:pt>
                <c:pt idx="218">
                  <c:v>3.0899515257469767E-2</c:v>
                </c:pt>
                <c:pt idx="219">
                  <c:v>3.0602851439578908E-2</c:v>
                </c:pt>
                <c:pt idx="220">
                  <c:v>3.0310510426429956E-2</c:v>
                </c:pt>
                <c:pt idx="221">
                  <c:v>3.0022407331707749E-2</c:v>
                </c:pt>
                <c:pt idx="222">
                  <c:v>2.9738459372412675E-2</c:v>
                </c:pt>
                <c:pt idx="223">
                  <c:v>2.9458585805816628E-2</c:v>
                </c:pt>
                <c:pt idx="224">
                  <c:v>2.9182707868638073E-2</c:v>
                </c:pt>
                <c:pt idx="225">
                  <c:v>2.8910748718346882E-2</c:v>
                </c:pt>
                <c:pt idx="226">
                  <c:v>2.8642633376512926E-2</c:v>
                </c:pt>
                <c:pt idx="227">
                  <c:v>2.8378288674116861E-2</c:v>
                </c:pt>
                <c:pt idx="228">
                  <c:v>2.8117643198745032E-2</c:v>
                </c:pt>
                <c:pt idx="229">
                  <c:v>2.7860627243593727E-2</c:v>
                </c:pt>
                <c:pt idx="230">
                  <c:v>2.7607172758211854E-2</c:v>
                </c:pt>
                <c:pt idx="231">
                  <c:v>2.7357213300913678E-2</c:v>
                </c:pt>
                <c:pt idx="232">
                  <c:v>2.7110683992796831E-2</c:v>
                </c:pt>
                <c:pt idx="233">
                  <c:v>2.6867521473303142E-2</c:v>
                </c:pt>
                <c:pt idx="234">
                  <c:v>2.66276638572631E-2</c:v>
                </c:pt>
                <c:pt idx="235">
                  <c:v>2.6391050693366693E-2</c:v>
                </c:pt>
                <c:pt idx="236">
                  <c:v>2.6157622924006727E-2</c:v>
                </c:pt>
                <c:pt idx="237">
                  <c:v>2.5927322846441909E-2</c:v>
                </c:pt>
                <c:pt idx="238">
                  <c:v>2.5700094075230509E-2</c:v>
                </c:pt>
                <c:pt idx="239">
                  <c:v>2.5475881505886311E-2</c:v>
                </c:pt>
                <c:pt idx="240">
                  <c:v>2.5254631279711594E-2</c:v>
                </c:pt>
                <c:pt idx="241">
                  <c:v>2.5036290749763091E-2</c:v>
                </c:pt>
                <c:pt idx="242">
                  <c:v>2.4820808447909164E-2</c:v>
                </c:pt>
                <c:pt idx="243">
                  <c:v>2.4608134052937925E-2</c:v>
                </c:pt>
                <c:pt idx="244">
                  <c:v>2.4398218359677901E-2</c:v>
                </c:pt>
                <c:pt idx="245">
                  <c:v>2.4191013249094166E-2</c:v>
                </c:pt>
                <c:pt idx="246">
                  <c:v>2.3986471659324819E-2</c:v>
                </c:pt>
                <c:pt idx="247">
                  <c:v>2.3784547557623457E-2</c:v>
                </c:pt>
                <c:pt idx="248">
                  <c:v>2.3585195913175601E-2</c:v>
                </c:pt>
                <c:pt idx="249">
                  <c:v>2.3388372670757333E-2</c:v>
                </c:pt>
                <c:pt idx="250">
                  <c:v>2.3194034725206574E-2</c:v>
                </c:pt>
                <c:pt idx="251">
                  <c:v>2.3002139896677896E-2</c:v>
                </c:pt>
                <c:pt idx="252">
                  <c:v>2.2812646906653543E-2</c:v>
                </c:pt>
                <c:pt idx="253">
                  <c:v>2.2625515354683972E-2</c:v>
                </c:pt>
                <c:pt idx="254">
                  <c:v>2.2440705695832369E-2</c:v>
                </c:pt>
                <c:pt idx="255">
                  <c:v>2.2258179218798947E-2</c:v>
                </c:pt>
                <c:pt idx="256">
                  <c:v>2.2077898024701177E-2</c:v>
                </c:pt>
                <c:pt idx="257">
                  <c:v>2.1899825006487711E-2</c:v>
                </c:pt>
                <c:pt idx="258">
                  <c:v>2.1723923828963907E-2</c:v>
                </c:pt>
                <c:pt idx="259">
                  <c:v>2.1550158909408486E-2</c:v>
                </c:pt>
                <c:pt idx="260">
                  <c:v>2.1378495398760893E-2</c:v>
                </c:pt>
                <c:pt idx="261">
                  <c:v>2.1208899163360353E-2</c:v>
                </c:pt>
                <c:pt idx="262">
                  <c:v>2.10413367672178E-2</c:v>
                </c:pt>
                <c:pt idx="263">
                  <c:v>2.0875775454803097E-2</c:v>
                </c:pt>
                <c:pt idx="264">
                  <c:v>2.0712183134330094E-2</c:v>
                </c:pt>
                <c:pt idx="265">
                  <c:v>2.0550528361523223E-2</c:v>
                </c:pt>
                <c:pt idx="266">
                  <c:v>2.0390780323849531E-2</c:v>
                </c:pt>
                <c:pt idx="267">
                  <c:v>2.0232908825200971E-2</c:v>
                </c:pt>
                <c:pt idx="268">
                  <c:v>2.0076884271012081E-2</c:v>
                </c:pt>
                <c:pt idx="269">
                  <c:v>1.9922677653799004E-2</c:v>
                </c:pt>
                <c:pt idx="270">
                  <c:v>1.9770260539105904E-2</c:v>
                </c:pt>
                <c:pt idx="271">
                  <c:v>1.9619605051845953E-2</c:v>
                </c:pt>
                <c:pt idx="272">
                  <c:v>1.9470683863023815E-2</c:v>
                </c:pt>
                <c:pt idx="273">
                  <c:v>1.9323470176827728E-2</c:v>
                </c:pt>
                <c:pt idx="274">
                  <c:v>1.9177937718079071E-2</c:v>
                </c:pt>
                <c:pt idx="275">
                  <c:v>1.9034060720028362E-2</c:v>
                </c:pt>
                <c:pt idx="276">
                  <c:v>1.8891813912486455E-2</c:v>
                </c:pt>
                <c:pt idx="277">
                  <c:v>1.8751172510280495E-2</c:v>
                </c:pt>
                <c:pt idx="278">
                  <c:v>1.8612112202024512E-2</c:v>
                </c:pt>
                <c:pt idx="279">
                  <c:v>1.8474609139194562E-2</c:v>
                </c:pt>
                <c:pt idx="280">
                  <c:v>1.8338639925499275E-2</c:v>
                </c:pt>
                <c:pt idx="281">
                  <c:v>1.8204181606536321E-2</c:v>
                </c:pt>
                <c:pt idx="282">
                  <c:v>1.807121165972625E-2</c:v>
                </c:pt>
                <c:pt idx="283">
                  <c:v>1.7939707984514917E-2</c:v>
                </c:pt>
                <c:pt idx="284">
                  <c:v>1.7809648892836535E-2</c:v>
                </c:pt>
                <c:pt idx="285">
                  <c:v>1.7681013099829133E-2</c:v>
                </c:pt>
                <c:pt idx="286">
                  <c:v>1.7553779714794999E-2</c:v>
                </c:pt>
                <c:pt idx="287">
                  <c:v>1.7427928232398488E-2</c:v>
                </c:pt>
                <c:pt idx="288">
                  <c:v>1.7303438524094248E-2</c:v>
                </c:pt>
                <c:pt idx="289">
                  <c:v>1.7180290829778719E-2</c:v>
                </c:pt>
                <c:pt idx="290">
                  <c:v>1.7058465749658434E-2</c:v>
                </c:pt>
                <c:pt idx="291">
                  <c:v>1.6937944236328561E-2</c:v>
                </c:pt>
                <c:pt idx="292">
                  <c:v>1.6818707587055497E-2</c:v>
                </c:pt>
                <c:pt idx="293">
                  <c:v>1.6700737436257357E-2</c:v>
                </c:pt>
                <c:pt idx="294">
                  <c:v>1.658401574817682E-2</c:v>
                </c:pt>
                <c:pt idx="295">
                  <c:v>1.6468524809740353E-2</c:v>
                </c:pt>
                <c:pt idx="296">
                  <c:v>1.6354247223598614E-2</c:v>
                </c:pt>
                <c:pt idx="297">
                  <c:v>1.6241165901342648E-2</c:v>
                </c:pt>
                <c:pt idx="298">
                  <c:v>1.6129264056890864E-2</c:v>
                </c:pt>
                <c:pt idx="299">
                  <c:v>1.6018525200041735E-2</c:v>
                </c:pt>
                <c:pt idx="300">
                  <c:v>1.5908933130187652E-2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F5E-4BCB-9E7C-FE2288D462C3}"/>
            </c:ext>
          </c:extLst>
        </c:ser>
        <c:ser>
          <c:idx val="2"/>
          <c:order val="2"/>
          <c:tx>
            <c:strRef>
              <c:f>Periódica!$U$12</c:f>
              <c:strCache>
                <c:ptCount val="1"/>
                <c:pt idx="0">
                  <c:v>X3/(F0/k)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Periódica!$U$13:$U$313</c:f>
              <c:numCache>
                <c:formatCode>General</c:formatCode>
                <c:ptCount val="301"/>
                <c:pt idx="0">
                  <c:v>1.3291644878027203E-2</c:v>
                </c:pt>
                <c:pt idx="1">
                  <c:v>1.3303378244090563E-2</c:v>
                </c:pt>
                <c:pt idx="2">
                  <c:v>1.3338700378025642E-2</c:v>
                </c:pt>
                <c:pt idx="3">
                  <c:v>1.3397980502983185E-2</c:v>
                </c:pt>
                <c:pt idx="4">
                  <c:v>1.3481844522947328E-2</c:v>
                </c:pt>
                <c:pt idx="5">
                  <c:v>1.3591191341425082E-2</c:v>
                </c:pt>
                <c:pt idx="6">
                  <c:v>1.3727216788467202E-2</c:v>
                </c:pt>
                <c:pt idx="7">
                  <c:v>1.3891446333726598E-2</c:v>
                </c:pt>
                <c:pt idx="8">
                  <c:v>1.4085778249707758E-2</c:v>
                </c:pt>
                <c:pt idx="9">
                  <c:v>1.4312539510358852E-2</c:v>
                </c:pt>
                <c:pt idx="10">
                  <c:v>1.4574557524030219E-2</c:v>
                </c:pt>
                <c:pt idx="11">
                  <c:v>1.4875251888179475E-2</c:v>
                </c:pt>
                <c:pt idx="12">
                  <c:v>1.5218751832315212E-2</c:v>
                </c:pt>
                <c:pt idx="13">
                  <c:v>1.5610047053461579E-2</c:v>
                </c:pt>
                <c:pt idx="14">
                  <c:v>1.60551824900492E-2</c:v>
                </c:pt>
                <c:pt idx="15">
                  <c:v>1.6561511586542035E-2</c:v>
                </c:pt>
                <c:pt idx="16">
                  <c:v>1.7138028306872301E-2</c:v>
                </c:pt>
                <c:pt idx="17">
                  <c:v>1.7795806353325408E-2</c:v>
                </c:pt>
                <c:pt idx="18">
                  <c:v>1.8548585911861301E-2</c:v>
                </c:pt>
                <c:pt idx="19">
                  <c:v>1.9413565482617794E-2</c:v>
                </c:pt>
                <c:pt idx="20">
                  <c:v>2.0412481358157774E-2</c:v>
                </c:pt>
                <c:pt idx="21">
                  <c:v>2.157309313509136E-2</c:v>
                </c:pt>
                <c:pt idx="22">
                  <c:v>2.2931243221913138E-2</c:v>
                </c:pt>
                <c:pt idx="23">
                  <c:v>2.4533721090945652E-2</c:v>
                </c:pt>
                <c:pt idx="24">
                  <c:v>2.6442223416597192E-2</c:v>
                </c:pt>
                <c:pt idx="25">
                  <c:v>2.8738691628166925E-2</c:v>
                </c:pt>
                <c:pt idx="26">
                  <c:v>3.1531994319601526E-2</c:v>
                </c:pt>
                <c:pt idx="27">
                  <c:v>3.4964551412453394E-2</c:v>
                </c:pt>
                <c:pt idx="28">
                  <c:v>3.9212766590630034E-2</c:v>
                </c:pt>
                <c:pt idx="29">
                  <c:v>4.4460473052339584E-2</c:v>
                </c:pt>
                <c:pt idx="30">
                  <c:v>5.0784764593299891E-2</c:v>
                </c:pt>
                <c:pt idx="31">
                  <c:v>5.7818179111078172E-2</c:v>
                </c:pt>
                <c:pt idx="32">
                  <c:v>6.4090134183478933E-2</c:v>
                </c:pt>
                <c:pt idx="33">
                  <c:v>6.6793020213607154E-2</c:v>
                </c:pt>
                <c:pt idx="34">
                  <c:v>6.391384011151606E-2</c:v>
                </c:pt>
                <c:pt idx="35">
                  <c:v>5.6879733496711854E-2</c:v>
                </c:pt>
                <c:pt idx="36">
                  <c:v>4.8747569076226099E-2</c:v>
                </c:pt>
                <c:pt idx="37">
                  <c:v>4.1384225295816063E-2</c:v>
                </c:pt>
                <c:pt idx="38">
                  <c:v>3.5304181090792829E-2</c:v>
                </c:pt>
                <c:pt idx="39">
                  <c:v>3.0425685584672405E-2</c:v>
                </c:pt>
                <c:pt idx="40">
                  <c:v>2.6519718625386879E-2</c:v>
                </c:pt>
                <c:pt idx="41">
                  <c:v>2.3366102463010952E-2</c:v>
                </c:pt>
                <c:pt idx="42">
                  <c:v>2.0789071823036662E-2</c:v>
                </c:pt>
                <c:pt idx="43">
                  <c:v>1.8656105909782256E-2</c:v>
                </c:pt>
                <c:pt idx="44">
                  <c:v>1.6868795433388914E-2</c:v>
                </c:pt>
                <c:pt idx="45">
                  <c:v>1.5353948304476615E-2</c:v>
                </c:pt>
                <c:pt idx="46">
                  <c:v>1.4056653890926762E-2</c:v>
                </c:pt>
                <c:pt idx="47">
                  <c:v>1.2935237496062202E-2</c:v>
                </c:pt>
                <c:pt idx="48">
                  <c:v>1.1957672115148527E-2</c:v>
                </c:pt>
                <c:pt idx="49">
                  <c:v>1.1099035868351457E-2</c:v>
                </c:pt>
                <c:pt idx="50">
                  <c:v>1.0339701361462429E-2</c:v>
                </c:pt>
                <c:pt idx="51">
                  <c:v>9.6640345437282466E-3</c:v>
                </c:pt>
                <c:pt idx="52">
                  <c:v>9.0594494643280923E-3</c:v>
                </c:pt>
                <c:pt idx="53">
                  <c:v>8.5157136007926095E-3</c:v>
                </c:pt>
                <c:pt idx="54">
                  <c:v>8.0244313762690839E-3</c:v>
                </c:pt>
                <c:pt idx="55">
                  <c:v>7.5786557824621143E-3</c:v>
                </c:pt>
                <c:pt idx="56">
                  <c:v>7.1725931363959402E-3</c:v>
                </c:pt>
                <c:pt idx="57">
                  <c:v>6.8013762992092594E-3</c:v>
                </c:pt>
                <c:pt idx="58">
                  <c:v>6.4608887647046604E-3</c:v>
                </c:pt>
                <c:pt idx="59">
                  <c:v>6.1476269383277764E-3</c:v>
                </c:pt>
                <c:pt idx="60">
                  <c:v>5.8585913715627829E-3</c:v>
                </c:pt>
                <c:pt idx="61">
                  <c:v>5.5912001564954487E-3</c:v>
                </c:pt>
                <c:pt idx="62">
                  <c:v>5.3432194312703907E-3</c:v>
                </c:pt>
                <c:pt idx="63">
                  <c:v>5.1127072091982743E-3</c:v>
                </c:pt>
                <c:pt idx="64">
                  <c:v>4.8979676653591146E-3</c:v>
                </c:pt>
                <c:pt idx="65">
                  <c:v>4.6975136930913824E-3</c:v>
                </c:pt>
                <c:pt idx="66">
                  <c:v>4.5100360471025539E-3</c:v>
                </c:pt>
                <c:pt idx="67">
                  <c:v>4.3343777680177617E-3</c:v>
                </c:pt>
                <c:pt idx="68">
                  <c:v>4.1695128689284242E-3</c:v>
                </c:pt>
                <c:pt idx="69">
                  <c:v>4.0145284821475734E-3</c:v>
                </c:pt>
                <c:pt idx="70">
                  <c:v>3.8686098313860597E-3</c:v>
                </c:pt>
                <c:pt idx="71">
                  <c:v>3.731027523623782E-3</c:v>
                </c:pt>
                <c:pt idx="72">
                  <c:v>3.601126755359342E-3</c:v>
                </c:pt>
                <c:pt idx="73">
                  <c:v>3.4783181065439692E-3</c:v>
                </c:pt>
                <c:pt idx="74">
                  <c:v>3.3620696574473141E-3</c:v>
                </c:pt>
                <c:pt idx="75">
                  <c:v>3.2519002127892904E-3</c:v>
                </c:pt>
                <c:pt idx="76">
                  <c:v>3.1473734565897415E-3</c:v>
                </c:pt>
                <c:pt idx="77">
                  <c:v>3.0480928925281647E-3</c:v>
                </c:pt>
                <c:pt idx="78">
                  <c:v>2.9536974498438483E-3</c:v>
                </c:pt>
                <c:pt idx="79">
                  <c:v>2.863857655230736E-3</c:v>
                </c:pt>
                <c:pt idx="80">
                  <c:v>2.7782722877869709E-3</c:v>
                </c:pt>
                <c:pt idx="81">
                  <c:v>2.6966654476412032E-3</c:v>
                </c:pt>
                <c:pt idx="82">
                  <c:v>2.6187839800019654E-3</c:v>
                </c:pt>
                <c:pt idx="83">
                  <c:v>2.5443952055388972E-3</c:v>
                </c:pt>
                <c:pt idx="84">
                  <c:v>2.4732849155812862E-3</c:v>
                </c:pt>
                <c:pt idx="85">
                  <c:v>2.4052555969087427E-3</c:v>
                </c:pt>
                <c:pt idx="86">
                  <c:v>2.3401248561488964E-3</c:v>
                </c:pt>
                <c:pt idx="87">
                  <c:v>2.2777240181781093E-3</c:v>
                </c:pt>
                <c:pt idx="88">
                  <c:v>2.2178968765968654E-3</c:v>
                </c:pt>
                <c:pt idx="89">
                  <c:v>2.1604985774453188E-3</c:v>
                </c:pt>
                <c:pt idx="90">
                  <c:v>2.1053946199368024E-3</c:v>
                </c:pt>
                <c:pt idx="91">
                  <c:v>2.0524599601997326E-3</c:v>
                </c:pt>
                <c:pt idx="92">
                  <c:v>2.0015782058977745E-3</c:v>
                </c:pt>
                <c:pt idx="93">
                  <c:v>1.9526408911992909E-3</c:v>
                </c:pt>
                <c:pt idx="94">
                  <c:v>1.9055468229347788E-3</c:v>
                </c:pt>
                <c:pt idx="95">
                  <c:v>1.8602014899524286E-3</c:v>
                </c:pt>
                <c:pt idx="96">
                  <c:v>1.816516528687906E-3</c:v>
                </c:pt>
                <c:pt idx="97">
                  <c:v>1.7744092388303357E-3</c:v>
                </c:pt>
                <c:pt idx="98">
                  <c:v>1.7338021437137701E-3</c:v>
                </c:pt>
                <c:pt idx="99">
                  <c:v>1.6946225907096895E-3</c:v>
                </c:pt>
                <c:pt idx="100">
                  <c:v>1.6568023874563955E-3</c:v>
                </c:pt>
                <c:pt idx="101">
                  <c:v>1.6202774702479212E-3</c:v>
                </c:pt>
                <c:pt idx="102">
                  <c:v>1.5849876013288987E-3</c:v>
                </c:pt>
                <c:pt idx="103">
                  <c:v>1.5508760922115681E-3</c:v>
                </c:pt>
                <c:pt idx="104">
                  <c:v>1.5178895504543515E-3</c:v>
                </c:pt>
                <c:pt idx="105">
                  <c:v>1.4859776476245361E-3</c:v>
                </c:pt>
                <c:pt idx="106">
                  <c:v>1.4550929064160592E-3</c:v>
                </c:pt>
                <c:pt idx="107">
                  <c:v>1.4251905051118332E-3</c:v>
                </c:pt>
                <c:pt idx="108">
                  <c:v>1.3962280977724171E-3</c:v>
                </c:pt>
                <c:pt idx="109">
                  <c:v>1.3681656487025875E-3</c:v>
                </c:pt>
                <c:pt idx="110">
                  <c:v>1.3409652798973691E-3</c:v>
                </c:pt>
                <c:pt idx="111">
                  <c:v>1.3145911303018602E-3</c:v>
                </c:pt>
                <c:pt idx="112">
                  <c:v>1.2890092258369477E-3</c:v>
                </c:pt>
                <c:pt idx="113">
                  <c:v>1.2641873592475377E-3</c:v>
                </c:pt>
                <c:pt idx="114">
                  <c:v>1.2400949789229284E-3</c:v>
                </c:pt>
                <c:pt idx="115">
                  <c:v>1.2167030859217794E-3</c:v>
                </c:pt>
                <c:pt idx="116">
                  <c:v>1.1939841385079912E-3</c:v>
                </c:pt>
                <c:pt idx="117">
                  <c:v>1.1719119635698249E-3</c:v>
                </c:pt>
                <c:pt idx="118">
                  <c:v>1.1504616743536005E-3</c:v>
                </c:pt>
                <c:pt idx="119">
                  <c:v>1.1296095939961914E-3</c:v>
                </c:pt>
                <c:pt idx="120">
                  <c:v>1.1093331843879477E-3</c:v>
                </c:pt>
                <c:pt idx="121">
                  <c:v>1.0896109799402567E-3</c:v>
                </c:pt>
                <c:pt idx="122">
                  <c:v>1.0704225258702357E-3</c:v>
                </c:pt>
                <c:pt idx="123">
                  <c:v>1.0517483206495233E-3</c:v>
                </c:pt>
                <c:pt idx="124">
                  <c:v>1.0335697622951777E-3</c:v>
                </c:pt>
                <c:pt idx="125">
                  <c:v>1.0158690982087469E-3</c:v>
                </c:pt>
                <c:pt idx="126">
                  <c:v>9.986293782948681E-4</c:v>
                </c:pt>
                <c:pt idx="127">
                  <c:v>9.8183441111367544E-4</c:v>
                </c:pt>
                <c:pt idx="128">
                  <c:v>9.6546872284201002E-4</c:v>
                </c:pt>
                <c:pt idx="129">
                  <c:v>9.4951751883722848E-4</c:v>
                </c:pt>
                <c:pt idx="130">
                  <c:v>9.3396664761444639E-4</c:v>
                </c:pt>
                <c:pt idx="131">
                  <c:v>9.1880256706353765E-4</c:v>
                </c:pt>
                <c:pt idx="132">
                  <c:v>9.0401231274628692E-4</c:v>
                </c:pt>
                <c:pt idx="133">
                  <c:v>8.8958346812690063E-4</c:v>
                </c:pt>
                <c:pt idx="134">
                  <c:v>8.7550413660074898E-4</c:v>
                </c:pt>
                <c:pt idx="135">
                  <c:v>8.6176291519684568E-4</c:v>
                </c:pt>
                <c:pt idx="136">
                  <c:v>8.4834886983928498E-4</c:v>
                </c:pt>
                <c:pt idx="137">
                  <c:v>8.352515120617158E-4</c:v>
                </c:pt>
                <c:pt idx="138">
                  <c:v>8.2246077707704205E-4</c:v>
                </c:pt>
                <c:pt idx="139">
                  <c:v>8.0996700311195176E-4</c:v>
                </c:pt>
                <c:pt idx="140">
                  <c:v>7.9776091192267486E-4</c:v>
                </c:pt>
                <c:pt idx="141">
                  <c:v>7.858335904145856E-4</c:v>
                </c:pt>
                <c:pt idx="142">
                  <c:v>7.741764732939829E-4</c:v>
                </c:pt>
                <c:pt idx="143">
                  <c:v>7.6278132668562216E-4</c:v>
                </c:pt>
                <c:pt idx="144">
                  <c:v>7.5164023265438093E-4</c:v>
                </c:pt>
                <c:pt idx="145">
                  <c:v>7.4074557457388544E-4</c:v>
                </c:pt>
                <c:pt idx="146">
                  <c:v>7.3009002328897456E-4</c:v>
                </c:pt>
                <c:pt idx="147">
                  <c:v>7.1966652402265425E-4</c:v>
                </c:pt>
                <c:pt idx="148">
                  <c:v>7.0946828398163627E-4</c:v>
                </c:pt>
                <c:pt idx="149">
                  <c:v>6.9948876061774962E-4</c:v>
                </c:pt>
                <c:pt idx="150">
                  <c:v>6.8972165050545356E-4</c:v>
                </c:pt>
                <c:pt idx="151">
                  <c:v>6.8016087879839893E-4</c:v>
                </c:pt>
                <c:pt idx="152">
                  <c:v>6.7080058923049473E-4</c:v>
                </c:pt>
                <c:pt idx="153">
                  <c:v>6.6163513462925646E-4</c:v>
                </c:pt>
                <c:pt idx="154">
                  <c:v>6.5265906791136369E-4</c:v>
                </c:pt>
                <c:pt idx="155">
                  <c:v>6.4386713353234253E-4</c:v>
                </c:pt>
                <c:pt idx="156">
                  <c:v>6.3525425936412981E-4</c:v>
                </c:pt>
                <c:pt idx="157">
                  <c:v>6.268155489759853E-4</c:v>
                </c:pt>
                <c:pt idx="158">
                  <c:v>6.1854627429580437E-4</c:v>
                </c:pt>
                <c:pt idx="159">
                  <c:v>6.1044186863035176E-4</c:v>
                </c:pt>
                <c:pt idx="160">
                  <c:v>6.024979200243048E-4</c:v>
                </c:pt>
                <c:pt idx="161">
                  <c:v>5.9471016493926464E-4</c:v>
                </c:pt>
                <c:pt idx="162">
                  <c:v>5.8707448223507309E-4</c:v>
                </c:pt>
                <c:pt idx="163">
                  <c:v>5.7958688743687224E-4</c:v>
                </c:pt>
                <c:pt idx="164">
                  <c:v>5.7224352727236417E-4</c:v>
                </c:pt>
                <c:pt idx="165">
                  <c:v>5.6504067446468446E-4</c:v>
                </c:pt>
                <c:pt idx="166">
                  <c:v>5.5797472276718652E-4</c:v>
                </c:pt>
                <c:pt idx="167">
                  <c:v>5.5104218222726167E-4</c:v>
                </c:pt>
                <c:pt idx="168">
                  <c:v>5.4423967466709407E-4</c:v>
                </c:pt>
                <c:pt idx="169">
                  <c:v>5.3756392936997E-4</c:v>
                </c:pt>
                <c:pt idx="170">
                  <c:v>5.3101177896142777E-4</c:v>
                </c:pt>
                <c:pt idx="171">
                  <c:v>5.2458015547517318E-4</c:v>
                </c:pt>
                <c:pt idx="172">
                  <c:v>5.1826608659426288E-4</c:v>
                </c:pt>
                <c:pt idx="173">
                  <c:v>5.1206669205861456E-4</c:v>
                </c:pt>
                <c:pt idx="174">
                  <c:v>5.0597918023041354E-4</c:v>
                </c:pt>
                <c:pt idx="175">
                  <c:v>5.0000084480946762E-4</c:v>
                </c:pt>
                <c:pt idx="176">
                  <c:v>4.9412906169101194E-4</c:v>
                </c:pt>
                <c:pt idx="177">
                  <c:v>4.8836128595889023E-4</c:v>
                </c:pt>
                <c:pt idx="178">
                  <c:v>4.8269504900743098E-4</c:v>
                </c:pt>
                <c:pt idx="179">
                  <c:v>4.7712795578571044E-4</c:v>
                </c:pt>
                <c:pt idx="180">
                  <c:v>4.7165768215824569E-4</c:v>
                </c:pt>
                <c:pt idx="181">
                  <c:v>4.6628197237648004E-4</c:v>
                </c:pt>
                <c:pt idx="182">
                  <c:v>4.6099863665573768E-4</c:v>
                </c:pt>
                <c:pt idx="183">
                  <c:v>4.5580554885261005E-4</c:v>
                </c:pt>
                <c:pt idx="184">
                  <c:v>4.5070064423800599E-4</c:v>
                </c:pt>
                <c:pt idx="185">
                  <c:v>4.4568191736135367E-4</c:v>
                </c:pt>
                <c:pt idx="186">
                  <c:v>4.4074742000168497E-4</c:v>
                </c:pt>
                <c:pt idx="187">
                  <c:v>4.3589525920155182E-4</c:v>
                </c:pt>
                <c:pt idx="188">
                  <c:v>4.3112359537994294E-4</c:v>
                </c:pt>
                <c:pt idx="189">
                  <c:v>4.264306405205654E-4</c:v>
                </c:pt>
                <c:pt idx="190">
                  <c:v>4.2181465643204567E-4</c:v>
                </c:pt>
                <c:pt idx="191">
                  <c:v>4.1727395307678098E-4</c:v>
                </c:pt>
                <c:pt idx="192">
                  <c:v>4.1280688696533879E-4</c:v>
                </c:pt>
                <c:pt idx="193">
                  <c:v>4.084118596134636E-4</c:v>
                </c:pt>
                <c:pt idx="194">
                  <c:v>4.04087316058893E-4</c:v>
                </c:pt>
                <c:pt idx="195">
                  <c:v>3.9983174343533219E-4</c:v>
                </c:pt>
                <c:pt idx="196">
                  <c:v>3.9564366960106166E-4</c:v>
                </c:pt>
                <c:pt idx="197">
                  <c:v>3.9152166181978673E-4</c:v>
                </c:pt>
                <c:pt idx="198">
                  <c:v>3.8746432549144544E-4</c:v>
                </c:pt>
                <c:pt idx="199">
                  <c:v>3.8347030293081342E-4</c:v>
                </c:pt>
                <c:pt idx="200">
                  <c:v>3.7953827219184313E-4</c:v>
                </c:pt>
                <c:pt idx="201">
                  <c:v>3.7566694593577787E-4</c:v>
                </c:pt>
                <c:pt idx="202">
                  <c:v>3.7185507034117411E-4</c:v>
                </c:pt>
                <c:pt idx="203">
                  <c:v>3.681014240540587E-4</c:v>
                </c:pt>
                <c:pt idx="204">
                  <c:v>3.6440481717652456E-4</c:v>
                </c:pt>
                <c:pt idx="205">
                  <c:v>3.6076409029216038E-4</c:v>
                </c:pt>
                <c:pt idx="206">
                  <c:v>3.5717811352677277E-4</c:v>
                </c:pt>
                <c:pt idx="207">
                  <c:v>3.5364578564294315E-4</c:v>
                </c:pt>
                <c:pt idx="208">
                  <c:v>3.501660331670209E-4</c:v>
                </c:pt>
                <c:pt idx="209">
                  <c:v>3.4673780954722549E-4</c:v>
                </c:pt>
                <c:pt idx="210">
                  <c:v>3.4336009434158665E-4</c:v>
                </c:pt>
                <c:pt idx="211">
                  <c:v>3.4003189243451509E-4</c:v>
                </c:pt>
                <c:pt idx="212">
                  <c:v>3.3675223328084538E-4</c:v>
                </c:pt>
                <c:pt idx="213">
                  <c:v>3.335201701762512E-4</c:v>
                </c:pt>
                <c:pt idx="214">
                  <c:v>3.3033477955297886E-4</c:v>
                </c:pt>
                <c:pt idx="215">
                  <c:v>3.2719516029989457E-4</c:v>
                </c:pt>
                <c:pt idx="216">
                  <c:v>3.2410043310588294E-4</c:v>
                </c:pt>
                <c:pt idx="217">
                  <c:v>3.2104973982568206E-4</c:v>
                </c:pt>
                <c:pt idx="218">
                  <c:v>3.1804224286727516E-4</c:v>
                </c:pt>
                <c:pt idx="219">
                  <c:v>3.1507712460000233E-4</c:v>
                </c:pt>
                <c:pt idx="220">
                  <c:v>3.121535867825889E-4</c:v>
                </c:pt>
                <c:pt idx="221">
                  <c:v>3.0927085001032515E-4</c:v>
                </c:pt>
                <c:pt idx="222">
                  <c:v>3.0642815318066214E-4</c:v>
                </c:pt>
                <c:pt idx="223">
                  <c:v>3.0362475297652321E-4</c:v>
                </c:pt>
                <c:pt idx="224">
                  <c:v>3.0085992336665809E-4</c:v>
                </c:pt>
                <c:pt idx="225">
                  <c:v>2.9813295512239686E-4</c:v>
                </c:pt>
                <c:pt idx="226">
                  <c:v>2.9544315535018828E-4</c:v>
                </c:pt>
                <c:pt idx="227">
                  <c:v>2.9278984703933158E-4</c:v>
                </c:pt>
                <c:pt idx="228">
                  <c:v>2.901723686243389E-4</c:v>
                </c:pt>
                <c:pt idx="229">
                  <c:v>2.8759007356138344E-4</c:v>
                </c:pt>
                <c:pt idx="230">
                  <c:v>2.8504232991831868E-4</c:v>
                </c:pt>
                <c:pt idx="231">
                  <c:v>2.8252851997776792E-4</c:v>
                </c:pt>
                <c:pt idx="232">
                  <c:v>2.8004803985280961E-4</c:v>
                </c:pt>
                <c:pt idx="233">
                  <c:v>2.7760029911479974E-4</c:v>
                </c:pt>
                <c:pt idx="234">
                  <c:v>2.7518472043289448E-4</c:v>
                </c:pt>
                <c:pt idx="235">
                  <c:v>2.7280073922484981E-4</c:v>
                </c:pt>
                <c:pt idx="236">
                  <c:v>2.7044780331869801E-4</c:v>
                </c:pt>
                <c:pt idx="237">
                  <c:v>2.6812537262490936E-4</c:v>
                </c:pt>
                <c:pt idx="238">
                  <c:v>2.6583291881867178E-4</c:v>
                </c:pt>
                <c:pt idx="239">
                  <c:v>2.6356992503192715E-4</c:v>
                </c:pt>
                <c:pt idx="240">
                  <c:v>2.6133588555482475E-4</c:v>
                </c:pt>
                <c:pt idx="241">
                  <c:v>2.5913030554626022E-4</c:v>
                </c:pt>
                <c:pt idx="242">
                  <c:v>2.5695270075318547E-4</c:v>
                </c:pt>
                <c:pt idx="243">
                  <c:v>2.5480259723838423E-4</c:v>
                </c:pt>
                <c:pt idx="244">
                  <c:v>2.5267953111642201E-4</c:v>
                </c:pt>
                <c:pt idx="245">
                  <c:v>2.5058304829748973E-4</c:v>
                </c:pt>
                <c:pt idx="246">
                  <c:v>2.485127042388705E-4</c:v>
                </c:pt>
                <c:pt idx="247">
                  <c:v>2.4646806370377068E-4</c:v>
                </c:pt>
                <c:pt idx="248">
                  <c:v>2.4444870052726567E-4</c:v>
                </c:pt>
                <c:pt idx="249">
                  <c:v>2.4245419738911953E-4</c:v>
                </c:pt>
                <c:pt idx="250">
                  <c:v>2.4048414559324925E-4</c:v>
                </c:pt>
                <c:pt idx="251">
                  <c:v>2.3853814485360914E-4</c:v>
                </c:pt>
                <c:pt idx="252">
                  <c:v>2.3661580308628383E-4</c:v>
                </c:pt>
                <c:pt idx="253">
                  <c:v>2.3471673620758266E-4</c:v>
                </c:pt>
                <c:pt idx="254">
                  <c:v>2.3284056793793705E-4</c:v>
                </c:pt>
                <c:pt idx="255">
                  <c:v>2.3098692961141205E-4</c:v>
                </c:pt>
                <c:pt idx="256">
                  <c:v>2.2915545999064566E-4</c:v>
                </c:pt>
                <c:pt idx="257">
                  <c:v>2.2734580508704144E-4</c:v>
                </c:pt>
                <c:pt idx="258">
                  <c:v>2.2555761798604164E-4</c:v>
                </c:pt>
                <c:pt idx="259">
                  <c:v>2.2379055867731946E-4</c:v>
                </c:pt>
                <c:pt idx="260">
                  <c:v>2.2204429388972871E-4</c:v>
                </c:pt>
                <c:pt idx="261">
                  <c:v>2.2031849693086178E-4</c:v>
                </c:pt>
                <c:pt idx="262">
                  <c:v>2.18612847531066E-4</c:v>
                </c:pt>
                <c:pt idx="263">
                  <c:v>2.1692703169177917E-4</c:v>
                </c:pt>
                <c:pt idx="264">
                  <c:v>2.1526074153804513E-4</c:v>
                </c:pt>
                <c:pt idx="265">
                  <c:v>2.1361367517507994E-4</c:v>
                </c:pt>
                <c:pt idx="266">
                  <c:v>2.1198553654875926E-4</c:v>
                </c:pt>
                <c:pt idx="267">
                  <c:v>2.1037603530990666E-4</c:v>
                </c:pt>
                <c:pt idx="268">
                  <c:v>2.087848866822619E-4</c:v>
                </c:pt>
                <c:pt idx="269">
                  <c:v>2.0721181133401791E-4</c:v>
                </c:pt>
                <c:pt idx="270">
                  <c:v>2.0565653525281307E-4</c:v>
                </c:pt>
                <c:pt idx="271">
                  <c:v>2.0411878962407607E-4</c:v>
                </c:pt>
                <c:pt idx="272">
                  <c:v>2.025983107126167E-4</c:v>
                </c:pt>
                <c:pt idx="273">
                  <c:v>2.0109483974736721E-4</c:v>
                </c:pt>
                <c:pt idx="274">
                  <c:v>1.9960812280917515E-4</c:v>
                </c:pt>
                <c:pt idx="275">
                  <c:v>1.9813791072155861E-4</c:v>
                </c:pt>
                <c:pt idx="276">
                  <c:v>1.9668395894433078E-4</c:v>
                </c:pt>
                <c:pt idx="277">
                  <c:v>1.952460274700112E-4</c:v>
                </c:pt>
                <c:pt idx="278">
                  <c:v>1.9382388072293778E-4</c:v>
                </c:pt>
                <c:pt idx="279">
                  <c:v>1.9241728746100003E-4</c:v>
                </c:pt>
                <c:pt idx="280">
                  <c:v>1.9102602067991612E-4</c:v>
                </c:pt>
                <c:pt idx="281">
                  <c:v>1.8964985751997675E-4</c:v>
                </c:pt>
                <c:pt idx="282">
                  <c:v>1.8828857917518602E-4</c:v>
                </c:pt>
                <c:pt idx="283">
                  <c:v>1.8694197080472511E-4</c:v>
                </c:pt>
                <c:pt idx="284">
                  <c:v>1.8560982144667516E-4</c:v>
                </c:pt>
                <c:pt idx="285">
                  <c:v>1.8429192393392937E-4</c:v>
                </c:pt>
                <c:pt idx="286">
                  <c:v>1.8298807481223378E-4</c:v>
                </c:pt>
                <c:pt idx="287">
                  <c:v>1.8169807426029355E-4</c:v>
                </c:pt>
                <c:pt idx="288">
                  <c:v>1.8042172601188624E-4</c:v>
                </c:pt>
                <c:pt idx="289">
                  <c:v>1.79158837279923E-4</c:v>
                </c:pt>
                <c:pt idx="290">
                  <c:v>1.7790921868240424E-4</c:v>
                </c:pt>
                <c:pt idx="291">
                  <c:v>1.7667268417021292E-4</c:v>
                </c:pt>
                <c:pt idx="292">
                  <c:v>1.7544905095669635E-4</c:v>
                </c:pt>
                <c:pt idx="293">
                  <c:v>1.7423813944898291E-4</c:v>
                </c:pt>
                <c:pt idx="294">
                  <c:v>1.7303977318098787E-4</c:v>
                </c:pt>
                <c:pt idx="295">
                  <c:v>1.7185377874805727E-4</c:v>
                </c:pt>
                <c:pt idx="296">
                  <c:v>1.7067998574320825E-4</c:v>
                </c:pt>
                <c:pt idx="297">
                  <c:v>1.6951822669491708E-4</c:v>
                </c:pt>
                <c:pt idx="298">
                  <c:v>1.6836833700641527E-4</c:v>
                </c:pt>
                <c:pt idx="299">
                  <c:v>1.6723015489644973E-4</c:v>
                </c:pt>
                <c:pt idx="300">
                  <c:v>1.6610352134146841E-4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F5E-4BCB-9E7C-FE2288D462C3}"/>
            </c:ext>
          </c:extLst>
        </c:ser>
        <c:ser>
          <c:idx val="3"/>
          <c:order val="3"/>
          <c:tx>
            <c:strRef>
              <c:f>Periódica!$V$12</c:f>
              <c:strCache>
                <c:ptCount val="1"/>
                <c:pt idx="0">
                  <c:v>X4/(F0/k)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Periódica!$V$13:$V$313</c:f>
              <c:numCache>
                <c:formatCode>General</c:formatCode>
                <c:ptCount val="301"/>
                <c:pt idx="0">
                  <c:v>0.26734174928667237</c:v>
                </c:pt>
                <c:pt idx="1">
                  <c:v>0.26776158585968668</c:v>
                </c:pt>
                <c:pt idx="2">
                  <c:v>0.26902887885326648</c:v>
                </c:pt>
                <c:pt idx="3">
                  <c:v>0.27116733342266663</c:v>
                </c:pt>
                <c:pt idx="4">
                  <c:v>0.27421767242633771</c:v>
                </c:pt>
                <c:pt idx="5">
                  <c:v>0.27823956617778961</c:v>
                </c:pt>
                <c:pt idx="6">
                  <c:v>0.28331456579661163</c:v>
                </c:pt>
                <c:pt idx="7">
                  <c:v>0.28955030979236468</c:v>
                </c:pt>
                <c:pt idx="8">
                  <c:v>0.29708641310038764</c:v>
                </c:pt>
                <c:pt idx="9">
                  <c:v>0.30610265126303748</c:v>
                </c:pt>
                <c:pt idx="10">
                  <c:v>0.31683035839313073</c:v>
                </c:pt>
                <c:pt idx="11">
                  <c:v>0.32956842893451127</c:v>
                </c:pt>
                <c:pt idx="12">
                  <c:v>0.34470605473803356</c:v>
                </c:pt>
                <c:pt idx="13">
                  <c:v>0.36275551678059692</c:v>
                </c:pt>
                <c:pt idx="14">
                  <c:v>0.38440028232962242</c:v>
                </c:pt>
                <c:pt idx="15">
                  <c:v>0.41056682778162318</c:v>
                </c:pt>
                <c:pt idx="16">
                  <c:v>0.44253378903164886</c:v>
                </c:pt>
                <c:pt idx="17">
                  <c:v>0.48210022399068136</c:v>
                </c:pt>
                <c:pt idx="18">
                  <c:v>0.53184615810103764</c:v>
                </c:pt>
                <c:pt idx="19">
                  <c:v>0.59552706211040674</c:v>
                </c:pt>
                <c:pt idx="20">
                  <c:v>0.67861104979584064</c:v>
                </c:pt>
                <c:pt idx="21">
                  <c:v>0.78870671846184393</c:v>
                </c:pt>
                <c:pt idx="22">
                  <c:v>0.9343310529494484</c:v>
                </c:pt>
                <c:pt idx="23">
                  <c:v>1.1153873120003734</c:v>
                </c:pt>
                <c:pt idx="24">
                  <c:v>1.2890781195150247</c:v>
                </c:pt>
                <c:pt idx="25">
                  <c:v>1.3367087464333618</c:v>
                </c:pt>
                <c:pt idx="26">
                  <c:v>1.1965155899808178</c:v>
                </c:pt>
                <c:pt idx="27">
                  <c:v>0.98048514761744621</c:v>
                </c:pt>
                <c:pt idx="28">
                  <c:v>0.78870671846184381</c:v>
                </c:pt>
                <c:pt idx="29">
                  <c:v>0.64226376278088682</c:v>
                </c:pt>
                <c:pt idx="30">
                  <c:v>0.53340485944081129</c:v>
                </c:pt>
                <c:pt idx="31">
                  <c:v>0.45155616044317587</c:v>
                </c:pt>
                <c:pt idx="32">
                  <c:v>0.38868219289016798</c:v>
                </c:pt>
                <c:pt idx="33">
                  <c:v>0.33929083427261814</c:v>
                </c:pt>
                <c:pt idx="34">
                  <c:v>0.29968408703636851</c:v>
                </c:pt>
                <c:pt idx="35">
                  <c:v>0.26734174928667243</c:v>
                </c:pt>
                <c:pt idx="36">
                  <c:v>0.24051086302681521</c:v>
                </c:pt>
                <c:pt idx="37">
                  <c:v>0.21794475401609226</c:v>
                </c:pt>
                <c:pt idx="38">
                  <c:v>0.198737486286997</c:v>
                </c:pt>
                <c:pt idx="39">
                  <c:v>0.18221740722034374</c:v>
                </c:pt>
                <c:pt idx="40">
                  <c:v>0.16787737153554125</c:v>
                </c:pt>
                <c:pt idx="41">
                  <c:v>0.15532805665107904</c:v>
                </c:pt>
                <c:pt idx="42">
                  <c:v>0.14426608697435189</c:v>
                </c:pt>
                <c:pt idx="43">
                  <c:v>0.13445184485627187</c:v>
                </c:pt>
                <c:pt idx="44">
                  <c:v>0.12569374289317367</c:v>
                </c:pt>
                <c:pt idx="45">
                  <c:v>0.11783688775936266</c:v>
                </c:pt>
                <c:pt idx="46">
                  <c:v>0.11075478201456883</c:v>
                </c:pt>
                <c:pt idx="47">
                  <c:v>0.10434316251679647</c:v>
                </c:pt>
                <c:pt idx="48">
                  <c:v>9.8515364774101277E-2</c:v>
                </c:pt>
                <c:pt idx="49">
                  <c:v>9.3198792766011451E-2</c:v>
                </c:pt>
                <c:pt idx="50">
                  <c:v>8.8332200303417166E-2</c:v>
                </c:pt>
                <c:pt idx="51">
                  <c:v>8.3863575522946335E-2</c:v>
                </c:pt>
                <c:pt idx="52">
                  <c:v>7.9748478786307808E-2</c:v>
                </c:pt>
                <c:pt idx="53">
                  <c:v>7.5948725074107062E-2</c:v>
                </c:pt>
                <c:pt idx="54">
                  <c:v>7.2431330735620539E-2</c:v>
                </c:pt>
                <c:pt idx="55">
                  <c:v>6.916766498740598E-2</c:v>
                </c:pt>
                <c:pt idx="56">
                  <c:v>6.6132761374703142E-2</c:v>
                </c:pt>
                <c:pt idx="57">
                  <c:v>6.3304755225150861E-2</c:v>
                </c:pt>
                <c:pt idx="58">
                  <c:v>6.0664421097778219E-2</c:v>
                </c:pt>
                <c:pt idx="59">
                  <c:v>5.8194790165038889E-2</c:v>
                </c:pt>
                <c:pt idx="60">
                  <c:v>5.5880831923181495E-2</c:v>
                </c:pt>
                <c:pt idx="61">
                  <c:v>5.3709188002881214E-2</c:v>
                </c:pt>
                <c:pt idx="62">
                  <c:v>5.1667948430583303E-2</c:v>
                </c:pt>
                <c:pt idx="63">
                  <c:v>4.9746462675128306E-2</c:v>
                </c:pt>
                <c:pt idx="64">
                  <c:v>4.7935179352014724E-2</c:v>
                </c:pt>
                <c:pt idx="65">
                  <c:v>4.6225509657692565E-2</c:v>
                </c:pt>
                <c:pt idx="66">
                  <c:v>4.460971054884659E-2</c:v>
                </c:pt>
                <c:pt idx="67">
                  <c:v>4.308078442654454E-2</c:v>
                </c:pt>
                <c:pt idx="68">
                  <c:v>4.1632392677302878E-2</c:v>
                </c:pt>
                <c:pt idx="69">
                  <c:v>4.025878089651555E-2</c:v>
                </c:pt>
                <c:pt idx="70">
                  <c:v>3.8954714000148702E-2</c:v>
                </c:pt>
                <c:pt idx="71">
                  <c:v>3.7715419737929266E-2</c:v>
                </c:pt>
                <c:pt idx="72">
                  <c:v>3.6536539370713141E-2</c:v>
                </c:pt>
                <c:pt idx="73">
                  <c:v>3.5414084478148526E-2</c:v>
                </c:pt>
                <c:pt idx="74">
                  <c:v>3.4344399029382258E-2</c:v>
                </c:pt>
                <c:pt idx="75">
                  <c:v>3.3324125986630301E-2</c:v>
                </c:pt>
                <c:pt idx="76">
                  <c:v>3.2350177824652319E-2</c:v>
                </c:pt>
                <c:pt idx="77">
                  <c:v>3.1419710443051946E-2</c:v>
                </c:pt>
                <c:pt idx="78">
                  <c:v>3.0530100026465404E-2</c:v>
                </c:pt>
                <c:pt idx="79">
                  <c:v>2.9678922472975246E-2</c:v>
                </c:pt>
                <c:pt idx="80">
                  <c:v>2.8863935065801708E-2</c:v>
                </c:pt>
                <c:pt idx="81">
                  <c:v>2.8083060109343149E-2</c:v>
                </c:pt>
                <c:pt idx="82">
                  <c:v>2.7334370289465643E-2</c:v>
                </c:pt>
                <c:pt idx="83">
                  <c:v>2.6616075550805571E-2</c:v>
                </c:pt>
                <c:pt idx="84">
                  <c:v>2.5926511311747953E-2</c:v>
                </c:pt>
                <c:pt idx="85">
                  <c:v>2.52641278614943E-2</c:v>
                </c:pt>
                <c:pt idx="86">
                  <c:v>2.4627480803912132E-2</c:v>
                </c:pt>
                <c:pt idx="87">
                  <c:v>2.4015222430216178E-2</c:v>
                </c:pt>
                <c:pt idx="88">
                  <c:v>2.3426093917429489E-2</c:v>
                </c:pt>
                <c:pt idx="89">
                  <c:v>2.2858918262391007E-2</c:v>
                </c:pt>
                <c:pt idx="90">
                  <c:v>2.2312593872132313E-2</c:v>
                </c:pt>
                <c:pt idx="91">
                  <c:v>2.178608874100476E-2</c:v>
                </c:pt>
                <c:pt idx="92">
                  <c:v>2.1278435153220577E-2</c:v>
                </c:pt>
                <c:pt idx="93">
                  <c:v>2.0788724856664609E-2</c:v>
                </c:pt>
                <c:pt idx="94">
                  <c:v>2.0316104660092895E-2</c:v>
                </c:pt>
                <c:pt idx="95">
                  <c:v>1.9859772411293778E-2</c:v>
                </c:pt>
                <c:pt idx="96">
                  <c:v>1.9418973318557551E-2</c:v>
                </c:pt>
                <c:pt idx="97">
                  <c:v>1.8992996581977794E-2</c:v>
                </c:pt>
                <c:pt idx="98">
                  <c:v>1.8581172304771458E-2</c:v>
                </c:pt>
                <c:pt idx="99">
                  <c:v>1.8182868658025254E-2</c:v>
                </c:pt>
                <c:pt idx="100">
                  <c:v>1.7797489275110871E-2</c:v>
                </c:pt>
                <c:pt idx="101">
                  <c:v>1.7424470854512129E-2</c:v>
                </c:pt>
                <c:pt idx="102">
                  <c:v>1.7063280952016258E-2</c:v>
                </c:pt>
                <c:pt idx="103">
                  <c:v>1.6713415945176471E-2</c:v>
                </c:pt>
                <c:pt idx="104">
                  <c:v>1.6374399154685446E-2</c:v>
                </c:pt>
                <c:pt idx="105">
                  <c:v>1.6045779108837723E-2</c:v>
                </c:pt>
                <c:pt idx="106">
                  <c:v>1.5727127938626333E-2</c:v>
                </c:pt>
                <c:pt idx="107">
                  <c:v>1.5418039892236807E-2</c:v>
                </c:pt>
                <c:pt idx="108">
                  <c:v>1.5118129958787205E-2</c:v>
                </c:pt>
                <c:pt idx="109">
                  <c:v>1.4827032592132689E-2</c:v>
                </c:pt>
                <c:pt idx="110">
                  <c:v>1.4544400526419629E-2</c:v>
                </c:pt>
                <c:pt idx="111">
                  <c:v>1.4269903675850829E-2</c:v>
                </c:pt>
                <c:pt idx="112">
                  <c:v>1.4003228111819097E-2</c:v>
                </c:pt>
                <c:pt idx="113">
                  <c:v>1.3744075111191256E-2</c:v>
                </c:pt>
                <c:pt idx="114">
                  <c:v>1.3492160270086028E-2</c:v>
                </c:pt>
                <c:pt idx="115">
                  <c:v>1.3247212677994721E-2</c:v>
                </c:pt>
                <c:pt idx="116">
                  <c:v>1.3008974147548627E-2</c:v>
                </c:pt>
                <c:pt idx="117">
                  <c:v>1.2777198495647952E-2</c:v>
                </c:pt>
                <c:pt idx="118">
                  <c:v>1.2551650872037773E-2</c:v>
                </c:pt>
                <c:pt idx="119">
                  <c:v>1.233210713175188E-2</c:v>
                </c:pt>
                <c:pt idx="120">
                  <c:v>1.2118353248148649E-2</c:v>
                </c:pt>
                <c:pt idx="121">
                  <c:v>1.1910184763538167E-2</c:v>
                </c:pt>
                <c:pt idx="122">
                  <c:v>1.170740627464901E-2</c:v>
                </c:pt>
                <c:pt idx="123">
                  <c:v>1.1509830950409502E-2</c:v>
                </c:pt>
                <c:pt idx="124">
                  <c:v>1.1317280079723964E-2</c:v>
                </c:pt>
                <c:pt idx="125">
                  <c:v>1.1129582647111586E-2</c:v>
                </c:pt>
                <c:pt idx="126">
                  <c:v>1.0946574934245891E-2</c:v>
                </c:pt>
                <c:pt idx="127">
                  <c:v>1.0768100145588174E-2</c:v>
                </c:pt>
                <c:pt idx="128">
                  <c:v>1.0594008056449737E-2</c:v>
                </c:pt>
                <c:pt idx="129">
                  <c:v>1.0424154681947311E-2</c:v>
                </c:pt>
                <c:pt idx="130">
                  <c:v>1.0258401965434025E-2</c:v>
                </c:pt>
                <c:pt idx="131">
                  <c:v>1.0096617485096592E-2</c:v>
                </c:pt>
                <c:pt idx="132">
                  <c:v>9.9386741775081312E-3</c:v>
                </c:pt>
                <c:pt idx="133">
                  <c:v>9.7844500770168999E-3</c:v>
                </c:pt>
                <c:pt idx="134">
                  <c:v>9.6338280699341979E-3</c:v>
                </c:pt>
                <c:pt idx="135">
                  <c:v>9.4866956625610701E-3</c:v>
                </c:pt>
                <c:pt idx="136">
                  <c:v>9.3429447621634285E-3</c:v>
                </c:pt>
                <c:pt idx="137">
                  <c:v>9.2024714700697074E-3</c:v>
                </c:pt>
                <c:pt idx="138">
                  <c:v>9.0651758861242226E-3</c:v>
                </c:pt>
                <c:pt idx="139">
                  <c:v>8.9309619237840868E-3</c:v>
                </c:pt>
                <c:pt idx="140">
                  <c:v>8.799737135197664E-3</c:v>
                </c:pt>
                <c:pt idx="141">
                  <c:v>8.6714125456487847E-3</c:v>
                </c:pt>
                <c:pt idx="142">
                  <c:v>8.5459024967937409E-3</c:v>
                </c:pt>
                <c:pt idx="143">
                  <c:v>8.4231244981574378E-3</c:v>
                </c:pt>
                <c:pt idx="144">
                  <c:v>8.3029990863914375E-3</c:v>
                </c:pt>
                <c:pt idx="145">
                  <c:v>8.1854496918304046E-3</c:v>
                </c:pt>
                <c:pt idx="146">
                  <c:v>8.0704025119143954E-3</c:v>
                </c:pt>
                <c:pt idx="147">
                  <c:v>7.9577863910734545E-3</c:v>
                </c:pt>
                <c:pt idx="148">
                  <c:v>7.847532706697493E-3</c:v>
                </c:pt>
                <c:pt idx="149">
                  <c:v>7.7395752608391596E-3</c:v>
                </c:pt>
                <c:pt idx="150">
                  <c:v>7.6338501773204588E-3</c:v>
                </c:pt>
                <c:pt idx="151">
                  <c:v>7.5302958039349865E-3</c:v>
                </c:pt>
                <c:pt idx="152">
                  <c:v>7.4288526194574694E-3</c:v>
                </c:pt>
                <c:pt idx="153">
                  <c:v>7.3294631451906239E-3</c:v>
                </c:pt>
                <c:pt idx="154">
                  <c:v>7.2320718607964164E-3</c:v>
                </c:pt>
                <c:pt idx="155">
                  <c:v>7.1366251241745853E-3</c:v>
                </c:pt>
                <c:pt idx="156">
                  <c:v>7.0430710951661273E-3</c:v>
                </c:pt>
                <c:pt idx="157">
                  <c:v>6.9513596628730861E-3</c:v>
                </c:pt>
                <c:pt idx="158">
                  <c:v>6.8614423763988736E-3</c:v>
                </c:pt>
                <c:pt idx="159">
                  <c:v>6.7732723788251747E-3</c:v>
                </c:pt>
                <c:pt idx="160">
                  <c:v>6.6868043442526474E-3</c:v>
                </c:pt>
                <c:pt idx="161">
                  <c:v>6.6019944177430328E-3</c:v>
                </c:pt>
                <c:pt idx="162">
                  <c:v>6.5188001580098751E-3</c:v>
                </c:pt>
                <c:pt idx="163">
                  <c:v>6.4371804827142026E-3</c:v>
                </c:pt>
                <c:pt idx="164">
                  <c:v>6.3570956162298633E-3</c:v>
                </c:pt>
                <c:pt idx="165">
                  <c:v>6.2785070397511746E-3</c:v>
                </c:pt>
                <c:pt idx="166">
                  <c:v>6.2013774436229041E-3</c:v>
                </c:pt>
                <c:pt idx="167">
                  <c:v>6.1256706817794911E-3</c:v>
                </c:pt>
                <c:pt idx="168">
                  <c:v>6.0513517281869092E-3</c:v>
                </c:pt>
                <c:pt idx="169">
                  <c:v>5.9783866351866269E-3</c:v>
                </c:pt>
                <c:pt idx="170">
                  <c:v>5.906742493646781E-3</c:v>
                </c:pt>
                <c:pt idx="171">
                  <c:v>5.8363873948309919E-3</c:v>
                </c:pt>
                <c:pt idx="172">
                  <c:v>5.7672903939002844E-3</c:v>
                </c:pt>
                <c:pt idx="173">
                  <c:v>5.699421474968186E-3</c:v>
                </c:pt>
                <c:pt idx="174">
                  <c:v>5.6327515176335446E-3</c:v>
                </c:pt>
                <c:pt idx="175">
                  <c:v>5.5672522649196452E-3</c:v>
                </c:pt>
                <c:pt idx="176">
                  <c:v>5.5028962925521918E-3</c:v>
                </c:pt>
                <c:pt idx="177">
                  <c:v>5.4396569795122276E-3</c:v>
                </c:pt>
                <c:pt idx="178">
                  <c:v>5.3775084798036226E-3</c:v>
                </c:pt>
                <c:pt idx="179">
                  <c:v>5.31642569537786E-3</c:v>
                </c:pt>
                <c:pt idx="180">
                  <c:v>5.2563842501619877E-3</c:v>
                </c:pt>
                <c:pt idx="181">
                  <c:v>5.197360465138366E-3</c:v>
                </c:pt>
                <c:pt idx="182">
                  <c:v>5.1393313344275651E-3</c:v>
                </c:pt>
                <c:pt idx="183">
                  <c:v>5.0822745023283156E-3</c:v>
                </c:pt>
                <c:pt idx="184">
                  <c:v>5.0261682412707604E-3</c:v>
                </c:pt>
                <c:pt idx="185">
                  <c:v>4.9709914306414983E-3</c:v>
                </c:pt>
                <c:pt idx="186">
                  <c:v>4.9167235364410969E-3</c:v>
                </c:pt>
                <c:pt idx="187">
                  <c:v>4.863344591736647E-3</c:v>
                </c:pt>
                <c:pt idx="188">
                  <c:v>4.8108351778739051E-3</c:v>
                </c:pt>
                <c:pt idx="189">
                  <c:v>4.759176406415308E-3</c:v>
                </c:pt>
                <c:pt idx="190">
                  <c:v>4.7083499017718262E-3</c:v>
                </c:pt>
                <c:pt idx="191">
                  <c:v>4.658337784498227E-3</c:v>
                </c:pt>
                <c:pt idx="192">
                  <c:v>4.6091226552228007E-3</c:v>
                </c:pt>
                <c:pt idx="193">
                  <c:v>4.5606875791840426E-3</c:v>
                </c:pt>
                <c:pt idx="194">
                  <c:v>4.5130160713480983E-3</c:v>
                </c:pt>
                <c:pt idx="195">
                  <c:v>4.4660920820820751E-3</c:v>
                </c:pt>
                <c:pt idx="196">
                  <c:v>4.4198999833595081E-3</c:v>
                </c:pt>
                <c:pt idx="197">
                  <c:v>4.3744245554754044E-3</c:v>
                </c:pt>
                <c:pt idx="198">
                  <c:v>4.3296509742493791E-3</c:v>
                </c:pt>
                <c:pt idx="199">
                  <c:v>4.2855647986963915E-3</c:v>
                </c:pt>
                <c:pt idx="200">
                  <c:v>4.2421519591455898E-3</c:v>
                </c:pt>
                <c:pt idx="201">
                  <c:v>4.1993987457886513E-3</c:v>
                </c:pt>
                <c:pt idx="202">
                  <c:v>4.1572917976398869E-3</c:v>
                </c:pt>
                <c:pt idx="203">
                  <c:v>4.1158180918912336E-3</c:v>
                </c:pt>
                <c:pt idx="204">
                  <c:v>4.0749649336459561E-3</c:v>
                </c:pt>
                <c:pt idx="205">
                  <c:v>4.0347199460157275E-3</c:v>
                </c:pt>
                <c:pt idx="206">
                  <c:v>3.9950710605663568E-3</c:v>
                </c:pt>
                <c:pt idx="207">
                  <c:v>3.9560065080981787E-3</c:v>
                </c:pt>
                <c:pt idx="208">
                  <c:v>3.9175148097477103E-3</c:v>
                </c:pt>
                <c:pt idx="209">
                  <c:v>3.8795847683977887E-3</c:v>
                </c:pt>
                <c:pt idx="210">
                  <c:v>3.8422054603839753E-3</c:v>
                </c:pt>
                <c:pt idx="211">
                  <c:v>3.8053662274855869E-3</c:v>
                </c:pt>
                <c:pt idx="212">
                  <c:v>3.769056669190154E-3</c:v>
                </c:pt>
                <c:pt idx="213">
                  <c:v>3.7332666352207001E-3</c:v>
                </c:pt>
                <c:pt idx="214">
                  <c:v>3.6979862183155929E-3</c:v>
                </c:pt>
                <c:pt idx="215">
                  <c:v>3.6632057472512757E-3</c:v>
                </c:pt>
                <c:pt idx="216">
                  <c:v>3.6289157800985044E-3</c:v>
                </c:pt>
                <c:pt idx="217">
                  <c:v>3.5951070977031916E-3</c:v>
                </c:pt>
                <c:pt idx="218">
                  <c:v>3.561770697383314E-3</c:v>
                </c:pt>
                <c:pt idx="219">
                  <c:v>3.5288977868337028E-3</c:v>
                </c:pt>
                <c:pt idx="220">
                  <c:v>3.4964797782308888E-3</c:v>
                </c:pt>
                <c:pt idx="221">
                  <c:v>3.4645082825305179E-3</c:v>
                </c:pt>
                <c:pt idx="222">
                  <c:v>3.432975103950125E-3</c:v>
                </c:pt>
                <c:pt idx="223">
                  <c:v>3.4018722346304364E-3</c:v>
                </c:pt>
                <c:pt idx="224">
                  <c:v>3.3711918494685471E-3</c:v>
                </c:pt>
                <c:pt idx="225">
                  <c:v>3.3409263011167098E-3</c:v>
                </c:pt>
                <c:pt idx="226">
                  <c:v>3.3110681151406344E-3</c:v>
                </c:pt>
                <c:pt idx="227">
                  <c:v>3.2816099853315117E-3</c:v>
                </c:pt>
                <c:pt idx="228">
                  <c:v>3.2525447691661917E-3</c:v>
                </c:pt>
                <c:pt idx="229">
                  <c:v>3.2238654834101416E-3</c:v>
                </c:pt>
                <c:pt idx="230">
                  <c:v>3.1955652998581076E-3</c:v>
                </c:pt>
                <c:pt idx="231">
                  <c:v>3.1676375412074942E-3</c:v>
                </c:pt>
                <c:pt idx="232">
                  <c:v>3.1400756770598079E-3</c:v>
                </c:pt>
                <c:pt idx="233">
                  <c:v>3.1128733200455651E-3</c:v>
                </c:pt>
                <c:pt idx="234">
                  <c:v>3.0860242220683591E-3</c:v>
                </c:pt>
                <c:pt idx="235">
                  <c:v>3.0595222706638705E-3</c:v>
                </c:pt>
                <c:pt idx="236">
                  <c:v>3.0333614854698406E-3</c:v>
                </c:pt>
                <c:pt idx="237">
                  <c:v>3.0075360148030944E-3</c:v>
                </c:pt>
                <c:pt idx="238">
                  <c:v>2.9820401323399745E-3</c:v>
                </c:pt>
                <c:pt idx="239">
                  <c:v>2.9568682338965511E-3</c:v>
                </c:pt>
                <c:pt idx="240">
                  <c:v>2.932014834305244E-3</c:v>
                </c:pt>
                <c:pt idx="241">
                  <c:v>2.9074745643845141E-3</c:v>
                </c:pt>
                <c:pt idx="242">
                  <c:v>2.8832421679984921E-3</c:v>
                </c:pt>
                <c:pt idx="243">
                  <c:v>2.8593124992034725E-3</c:v>
                </c:pt>
                <c:pt idx="244">
                  <c:v>2.8356805194783676E-3</c:v>
                </c:pt>
                <c:pt idx="245">
                  <c:v>2.8123412950362726E-3</c:v>
                </c:pt>
                <c:pt idx="246">
                  <c:v>2.7892899942144628E-3</c:v>
                </c:pt>
                <c:pt idx="247">
                  <c:v>2.7665218849401768E-3</c:v>
                </c:pt>
                <c:pt idx="248">
                  <c:v>2.7440323322697061E-3</c:v>
                </c:pt>
                <c:pt idx="249">
                  <c:v>2.7218167959983421E-3</c:v>
                </c:pt>
                <c:pt idx="250">
                  <c:v>2.6998708283388758E-3</c:v>
                </c:pt>
                <c:pt idx="251">
                  <c:v>2.6781900716663816E-3</c:v>
                </c:pt>
                <c:pt idx="252">
                  <c:v>2.6567702563271502E-3</c:v>
                </c:pt>
                <c:pt idx="253">
                  <c:v>2.6356071985096695E-3</c:v>
                </c:pt>
                <c:pt idx="254">
                  <c:v>2.6146967981756477E-3</c:v>
                </c:pt>
                <c:pt idx="255">
                  <c:v>2.5940350370491599E-3</c:v>
                </c:pt>
                <c:pt idx="256">
                  <c:v>2.5736179766620401E-3</c:v>
                </c:pt>
                <c:pt idx="257">
                  <c:v>2.5534417564537326E-3</c:v>
                </c:pt>
                <c:pt idx="258">
                  <c:v>2.5335025919238563E-3</c:v>
                </c:pt>
                <c:pt idx="259">
                  <c:v>2.5137967728358396E-3</c:v>
                </c:pt>
                <c:pt idx="260">
                  <c:v>2.494320661469976E-3</c:v>
                </c:pt>
                <c:pt idx="261">
                  <c:v>2.4750706909243904E-3</c:v>
                </c:pt>
                <c:pt idx="262">
                  <c:v>2.4560433634623785E-3</c:v>
                </c:pt>
                <c:pt idx="263">
                  <c:v>2.4372352489047066E-3</c:v>
                </c:pt>
                <c:pt idx="264">
                  <c:v>2.4186429830654436E-3</c:v>
                </c:pt>
                <c:pt idx="265">
                  <c:v>2.4002632662300152E-3</c:v>
                </c:pt>
                <c:pt idx="266">
                  <c:v>2.3820928616741436E-3</c:v>
                </c:pt>
                <c:pt idx="267">
                  <c:v>2.36412859422245E-3</c:v>
                </c:pt>
                <c:pt idx="268">
                  <c:v>2.3463673488454823E-3</c:v>
                </c:pt>
                <c:pt idx="269">
                  <c:v>2.3288060692940207E-3</c:v>
                </c:pt>
                <c:pt idx="270">
                  <c:v>2.3114417567695086E-3</c:v>
                </c:pt>
                <c:pt idx="271">
                  <c:v>2.2942714686295402E-3</c:v>
                </c:pt>
                <c:pt idx="272">
                  <c:v>2.2772923171273311E-3</c:v>
                </c:pt>
                <c:pt idx="273">
                  <c:v>2.2605014681841653E-3</c:v>
                </c:pt>
                <c:pt idx="274">
                  <c:v>2.2438961401938266E-3</c:v>
                </c:pt>
                <c:pt idx="275">
                  <c:v>2.2274736028580718E-3</c:v>
                </c:pt>
                <c:pt idx="276">
                  <c:v>2.211231176052215E-3</c:v>
                </c:pt>
                <c:pt idx="277">
                  <c:v>2.195166228719942E-3</c:v>
                </c:pt>
                <c:pt idx="278">
                  <c:v>2.1792761777964954E-3</c:v>
                </c:pt>
                <c:pt idx="279">
                  <c:v>2.1635584871593882E-3</c:v>
                </c:pt>
                <c:pt idx="280">
                  <c:v>2.1480106666058648E-3</c:v>
                </c:pt>
                <c:pt idx="281">
                  <c:v>2.1326302708563004E-3</c:v>
                </c:pt>
                <c:pt idx="282">
                  <c:v>2.1174148985828216E-3</c:v>
                </c:pt>
                <c:pt idx="283">
                  <c:v>2.1023621914623859E-3</c:v>
                </c:pt>
                <c:pt idx="284">
                  <c:v>2.0874698332536508E-3</c:v>
                </c:pt>
                <c:pt idx="285">
                  <c:v>2.0727355488969197E-3</c:v>
                </c:pt>
                <c:pt idx="286">
                  <c:v>2.0581571036365283E-3</c:v>
                </c:pt>
                <c:pt idx="287">
                  <c:v>2.0437323021650173E-3</c:v>
                </c:pt>
                <c:pt idx="288">
                  <c:v>2.029458987788493E-3</c:v>
                </c:pt>
                <c:pt idx="289">
                  <c:v>2.0153350416125498E-3</c:v>
                </c:pt>
                <c:pt idx="290">
                  <c:v>2.0013583817482042E-3</c:v>
                </c:pt>
                <c:pt idx="291">
                  <c:v>1.9875269625372624E-3</c:v>
                </c:pt>
                <c:pt idx="292">
                  <c:v>1.9738387737965823E-3</c:v>
                </c:pt>
                <c:pt idx="293">
                  <c:v>1.9602918400807002E-3</c:v>
                </c:pt>
                <c:pt idx="294">
                  <c:v>1.9468842199623305E-3</c:v>
                </c:pt>
                <c:pt idx="295">
                  <c:v>1.9336140053302137E-3</c:v>
                </c:pt>
                <c:pt idx="296">
                  <c:v>1.9204793207038627E-3</c:v>
                </c:pt>
                <c:pt idx="297">
                  <c:v>1.9074783225647293E-3</c:v>
                </c:pt>
                <c:pt idx="298">
                  <c:v>1.8946091987033457E-3</c:v>
                </c:pt>
                <c:pt idx="299">
                  <c:v>1.8818701675820016E-3</c:v>
                </c:pt>
                <c:pt idx="300">
                  <c:v>1.8692594777125449E-3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F5E-4BCB-9E7C-FE2288D462C3}"/>
            </c:ext>
          </c:extLst>
        </c:ser>
        <c:ser>
          <c:idx val="4"/>
          <c:order val="4"/>
          <c:tx>
            <c:strRef>
              <c:f>Periódica!$W$12</c:f>
              <c:strCache>
                <c:ptCount val="1"/>
                <c:pt idx="0">
                  <c:v>X5/(F0/k)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Periódica!$W$13:$W$313</c:f>
              <c:numCache>
                <c:formatCode>General</c:formatCode>
                <c:ptCount val="301"/>
                <c:pt idx="0">
                  <c:v>0.22502375166718616</c:v>
                </c:pt>
                <c:pt idx="1">
                  <c:v>0.22557638582883086</c:v>
                </c:pt>
                <c:pt idx="2">
                  <c:v>0.22725035069555985</c:v>
                </c:pt>
                <c:pt idx="3">
                  <c:v>0.23009498774150058</c:v>
                </c:pt>
                <c:pt idx="4">
                  <c:v>0.23419653387708955</c:v>
                </c:pt>
                <c:pt idx="5">
                  <c:v>0.23968469227887168</c:v>
                </c:pt>
                <c:pt idx="6">
                  <c:v>0.24674309636184541</c:v>
                </c:pt>
                <c:pt idx="7">
                  <c:v>0.25562526716538253</c:v>
                </c:pt>
                <c:pt idx="8">
                  <c:v>0.26667872144141624</c:v>
                </c:pt>
                <c:pt idx="9">
                  <c:v>0.28038166116249696</c:v>
                </c:pt>
                <c:pt idx="10">
                  <c:v>0.29739976129172729</c:v>
                </c:pt>
                <c:pt idx="11">
                  <c:v>0.31867610623942061</c:v>
                </c:pt>
                <c:pt idx="12">
                  <c:v>0.34557747955202034</c:v>
                </c:pt>
                <c:pt idx="13">
                  <c:v>0.38013900986435994</c:v>
                </c:pt>
                <c:pt idx="14">
                  <c:v>0.42548291693152129</c:v>
                </c:pt>
                <c:pt idx="15">
                  <c:v>0.48653784144256473</c:v>
                </c:pt>
                <c:pt idx="16">
                  <c:v>0.57119250829814328</c:v>
                </c:pt>
                <c:pt idx="17">
                  <c:v>0.69146080245219266</c:v>
                </c:pt>
                <c:pt idx="18">
                  <c:v>0.85977156034395785</c:v>
                </c:pt>
                <c:pt idx="19">
                  <c:v>1.053698057208702</c:v>
                </c:pt>
                <c:pt idx="20">
                  <c:v>1.1251187583359308</c:v>
                </c:pt>
                <c:pt idx="21">
                  <c:v>0.96295764314458132</c:v>
                </c:pt>
                <c:pt idx="22">
                  <c:v>0.7398735378747523</c:v>
                </c:pt>
                <c:pt idx="23">
                  <c:v>0.56807835177397414</c:v>
                </c:pt>
                <c:pt idx="24">
                  <c:v>0.44897126224820127</c:v>
                </c:pt>
                <c:pt idx="25">
                  <c:v>0.36556320531081166</c:v>
                </c:pt>
                <c:pt idx="26">
                  <c:v>0.30517481825539661</c:v>
                </c:pt>
                <c:pt idx="27">
                  <c:v>0.25993795967938654</c:v>
                </c:pt>
                <c:pt idx="28">
                  <c:v>0.22502375166718616</c:v>
                </c:pt>
                <c:pt idx="29">
                  <c:v>0.19738878121067449</c:v>
                </c:pt>
                <c:pt idx="30">
                  <c:v>0.1750481910121513</c:v>
                </c:pt>
                <c:pt idx="31">
                  <c:v>0.15666340581676746</c:v>
                </c:pt>
                <c:pt idx="32">
                  <c:v>0.14130376592413821</c:v>
                </c:pt>
                <c:pt idx="33">
                  <c:v>0.12830447791928656</c:v>
                </c:pt>
                <c:pt idx="34">
                  <c:v>0.11717921099925284</c:v>
                </c:pt>
                <c:pt idx="35">
                  <c:v>0.10756464452286375</c:v>
                </c:pt>
                <c:pt idx="36">
                  <c:v>9.9184278696267239E-2</c:v>
                </c:pt>
                <c:pt idx="37">
                  <c:v>9.1824202530187873E-2</c:v>
                </c:pt>
                <c:pt idx="38">
                  <c:v>8.5316487349388639E-2</c:v>
                </c:pt>
                <c:pt idx="39">
                  <c:v>7.9527565205631159E-2</c:v>
                </c:pt>
                <c:pt idx="40">
                  <c:v>7.4349940322931796E-2</c:v>
                </c:pt>
                <c:pt idx="41">
                  <c:v>6.9696175354687126E-2</c:v>
                </c:pt>
                <c:pt idx="42">
                  <c:v>6.5494459563401969E-2</c:v>
                </c:pt>
                <c:pt idx="43">
                  <c:v>6.1685296058154974E-2</c:v>
                </c:pt>
                <c:pt idx="44">
                  <c:v>5.8218993146616237E-2</c:v>
                </c:pt>
                <c:pt idx="45">
                  <c:v>5.5053741853941032E-2</c:v>
                </c:pt>
                <c:pt idx="46">
                  <c:v>5.215412641733437E-2</c:v>
                </c:pt>
                <c:pt idx="47">
                  <c:v>4.9489958522801483E-2</c:v>
                </c:pt>
                <c:pt idx="48">
                  <c:v>4.7035356352643692E-2</c:v>
                </c:pt>
                <c:pt idx="49">
                  <c:v>4.4768010701185898E-2</c:v>
                </c:pt>
                <c:pt idx="50">
                  <c:v>4.2668595430626594E-2</c:v>
                </c:pt>
                <c:pt idx="51">
                  <c:v>4.0720290310316758E-2</c:v>
                </c:pt>
                <c:pt idx="52">
                  <c:v>3.8908392099835355E-2</c:v>
                </c:pt>
                <c:pt idx="53">
                  <c:v>3.7219995470708908E-2</c:v>
                </c:pt>
                <c:pt idx="54">
                  <c:v>3.5643729611019116E-2</c:v>
                </c:pt>
                <c:pt idx="55">
                  <c:v>3.4169539536013996E-2</c:v>
                </c:pt>
                <c:pt idx="56">
                  <c:v>3.2788503527132092E-2</c:v>
                </c:pt>
                <c:pt idx="57">
                  <c:v>3.1492679947985019E-2</c:v>
                </c:pt>
                <c:pt idx="58">
                  <c:v>3.027497808676537E-2</c:v>
                </c:pt>
                <c:pt idx="59">
                  <c:v>2.912904875731448E-2</c:v>
                </c:pt>
                <c:pt idx="60">
                  <c:v>2.8049191233878678E-2</c:v>
                </c:pt>
                <c:pt idx="61">
                  <c:v>2.7030273754988583E-2</c:v>
                </c:pt>
                <c:pt idx="62">
                  <c:v>2.6067665352674109E-2</c:v>
                </c:pt>
                <c:pt idx="63">
                  <c:v>2.515717717637992E-2</c:v>
                </c:pt>
                <c:pt idx="64">
                  <c:v>2.4295011810594694E-2</c:v>
                </c:pt>
                <c:pt idx="65">
                  <c:v>2.347771934966783E-2</c:v>
                </c:pt>
                <c:pt idx="66">
                  <c:v>2.2702159206553461E-2</c:v>
                </c:pt>
                <c:pt idx="67">
                  <c:v>2.1965466805058641E-2</c:v>
                </c:pt>
                <c:pt idx="68">
                  <c:v>2.126502444590813E-2</c:v>
                </c:pt>
                <c:pt idx="69">
                  <c:v>2.0598435752054042E-2</c:v>
                </c:pt>
                <c:pt idx="70">
                  <c:v>1.9963503193226758E-2</c:v>
                </c:pt>
                <c:pt idx="71">
                  <c:v>1.9358208267734177E-2</c:v>
                </c:pt>
                <c:pt idx="72">
                  <c:v>1.8780693984124325E-2</c:v>
                </c:pt>
                <c:pt idx="73">
                  <c:v>1.8229249339038824E-2</c:v>
                </c:pt>
                <c:pt idx="74">
                  <c:v>1.7702295532402545E-2</c:v>
                </c:pt>
                <c:pt idx="75">
                  <c:v>1.7198373698622493E-2</c:v>
                </c:pt>
                <c:pt idx="76">
                  <c:v>1.6716133963998837E-2</c:v>
                </c:pt>
                <c:pt idx="77">
                  <c:v>1.6254325667127863E-2</c:v>
                </c:pt>
                <c:pt idx="78">
                  <c:v>1.5811788601548991E-2</c:v>
                </c:pt>
                <c:pt idx="79">
                  <c:v>1.5387445158946697E-2</c:v>
                </c:pt>
                <c:pt idx="80">
                  <c:v>1.4980293267429477E-2</c:v>
                </c:pt>
                <c:pt idx="81">
                  <c:v>1.4589400033235566E-2</c:v>
                </c:pt>
                <c:pt idx="82">
                  <c:v>1.4213896006041766E-2</c:v>
                </c:pt>
                <c:pt idx="83">
                  <c:v>1.3852969998193332E-2</c:v>
                </c:pt>
                <c:pt idx="84">
                  <c:v>1.3505864396891732E-2</c:v>
                </c:pt>
                <c:pt idx="85">
                  <c:v>1.3171870915890919E-2</c:v>
                </c:pt>
                <c:pt idx="86">
                  <c:v>1.2850326739743753E-2</c:v>
                </c:pt>
                <c:pt idx="87">
                  <c:v>1.2540611019260184E-2</c:v>
                </c:pt>
                <c:pt idx="88">
                  <c:v>1.2242141681715635E-2</c:v>
                </c:pt>
                <c:pt idx="89">
                  <c:v>1.1954372523589166E-2</c:v>
                </c:pt>
                <c:pt idx="90">
                  <c:v>1.1676790557306619E-2</c:v>
                </c:pt>
                <c:pt idx="91">
                  <c:v>1.1408913586691336E-2</c:v>
                </c:pt>
                <c:pt idx="92">
                  <c:v>1.1150287988648583E-2</c:v>
                </c:pt>
                <c:pt idx="93">
                  <c:v>1.0900486681084823E-2</c:v>
                </c:pt>
                <c:pt idx="94">
                  <c:v>1.0659107259236879E-2</c:v>
                </c:pt>
                <c:pt idx="95">
                  <c:v>1.0425770284498316E-2</c:v>
                </c:pt>
                <c:pt idx="96">
                  <c:v>1.0200117711515938E-2</c:v>
                </c:pt>
                <c:pt idx="97">
                  <c:v>9.981811440817355E-3</c:v>
                </c:pt>
                <c:pt idx="98">
                  <c:v>9.7705319855463796E-3</c:v>
                </c:pt>
                <c:pt idx="99">
                  <c:v>9.5659772420486362E-3</c:v>
                </c:pt>
                <c:pt idx="100">
                  <c:v>9.3678613550835822E-3</c:v>
                </c:pt>
                <c:pt idx="101">
                  <c:v>9.1759136693579085E-3</c:v>
                </c:pt>
                <c:pt idx="102">
                  <c:v>8.9898777598925953E-3</c:v>
                </c:pt>
                <c:pt idx="103">
                  <c:v>8.8095105344643022E-3</c:v>
                </c:pt>
                <c:pt idx="104">
                  <c:v>8.6345814020117925E-3</c:v>
                </c:pt>
                <c:pt idx="105">
                  <c:v>8.4648715014787844E-3</c:v>
                </c:pt>
                <c:pt idx="106">
                  <c:v>8.3001729860843754E-3</c:v>
                </c:pt>
                <c:pt idx="107">
                  <c:v>8.1402883584778263E-3</c:v>
                </c:pt>
                <c:pt idx="108">
                  <c:v>7.985029852652108E-3</c:v>
                </c:pt>
                <c:pt idx="109">
                  <c:v>7.8342188588658747E-3</c:v>
                </c:pt>
                <c:pt idx="110">
                  <c:v>7.6876853881609423E-3</c:v>
                </c:pt>
                <c:pt idx="111">
                  <c:v>7.5452675733661267E-3</c:v>
                </c:pt>
                <c:pt idx="112">
                  <c:v>7.4068112037521932E-3</c:v>
                </c:pt>
                <c:pt idx="113">
                  <c:v>7.2721692907498298E-3</c:v>
                </c:pt>
                <c:pt idx="114">
                  <c:v>7.1412016623658295E-3</c:v>
                </c:pt>
                <c:pt idx="115">
                  <c:v>7.0137745841347037E-3</c:v>
                </c:pt>
                <c:pt idx="116">
                  <c:v>6.8897604046257149E-3</c:v>
                </c:pt>
                <c:pt idx="117">
                  <c:v>6.7690372236911744E-3</c:v>
                </c:pt>
                <c:pt idx="118">
                  <c:v>6.6514885817921393E-3</c:v>
                </c:pt>
                <c:pt idx="119">
                  <c:v>6.5370031688743091E-3</c:v>
                </c:pt>
                <c:pt idx="120">
                  <c:v>6.4254745513909915E-3</c:v>
                </c:pt>
                <c:pt idx="121">
                  <c:v>6.3168009161830643E-3</c:v>
                </c:pt>
                <c:pt idx="122">
                  <c:v>6.2108848300287262E-3</c:v>
                </c:pt>
                <c:pt idx="123">
                  <c:v>6.1076330137696654E-3</c:v>
                </c:pt>
                <c:pt idx="124">
                  <c:v>6.0069561300058489E-3</c:v>
                </c:pt>
                <c:pt idx="125">
                  <c:v>5.9087685834293717E-3</c:v>
                </c:pt>
                <c:pt idx="126">
                  <c:v>5.81298833293917E-3</c:v>
                </c:pt>
                <c:pt idx="127">
                  <c:v>5.719536714743928E-3</c:v>
                </c:pt>
                <c:pt idx="128">
                  <c:v>5.6283382757201933E-3</c:v>
                </c:pt>
                <c:pt idx="129">
                  <c:v>5.539320616347718E-3</c:v>
                </c:pt>
                <c:pt idx="130">
                  <c:v>5.4524142425942572E-3</c:v>
                </c:pt>
                <c:pt idx="131">
                  <c:v>5.3675524261682676E-3</c:v>
                </c:pt>
                <c:pt idx="132">
                  <c:v>5.2846710726003332E-3</c:v>
                </c:pt>
                <c:pt idx="133">
                  <c:v>5.2037085966531692E-3</c:v>
                </c:pt>
                <c:pt idx="134">
                  <c:v>5.1246058045958595E-3</c:v>
                </c:pt>
                <c:pt idx="135">
                  <c:v>5.0473057829110383E-3</c:v>
                </c:pt>
                <c:pt idx="136">
                  <c:v>4.9717537930341138E-3</c:v>
                </c:pt>
                <c:pt idx="137">
                  <c:v>4.8978971717517005E-3</c:v>
                </c:pt>
                <c:pt idx="138">
                  <c:v>4.8256852369122274E-3</c:v>
                </c:pt>
                <c:pt idx="139">
                  <c:v>4.7550691981256424E-3</c:v>
                </c:pt>
                <c:pt idx="140">
                  <c:v>4.6860020721511434E-3</c:v>
                </c:pt>
                <c:pt idx="141">
                  <c:v>4.6184386026922406E-3</c:v>
                </c:pt>
                <c:pt idx="142">
                  <c:v>4.5523351843373668E-3</c:v>
                </c:pt>
                <c:pt idx="143">
                  <c:v>4.4876497904016485E-3</c:v>
                </c:pt>
                <c:pt idx="144">
                  <c:v>4.4243419044416562E-3</c:v>
                </c:pt>
                <c:pt idx="145">
                  <c:v>4.3623724552299195E-3</c:v>
                </c:pt>
                <c:pt idx="146">
                  <c:v>4.3017037549898628E-3</c:v>
                </c:pt>
                <c:pt idx="147">
                  <c:v>4.2422994407047424E-3</c:v>
                </c:pt>
                <c:pt idx="148">
                  <c:v>4.1841244183261116E-3</c:v>
                </c:pt>
                <c:pt idx="149">
                  <c:v>4.1271448097184322E-3</c:v>
                </c:pt>
                <c:pt idx="150">
                  <c:v>4.0713279021868257E-3</c:v>
                </c:pt>
                <c:pt idx="151">
                  <c:v>4.0166421004445242E-3</c:v>
                </c:pt>
                <c:pt idx="152">
                  <c:v>3.9630568808855394E-3</c:v>
                </c:pt>
                <c:pt idx="153">
                  <c:v>3.9105427480363815E-3</c:v>
                </c:pt>
                <c:pt idx="154">
                  <c:v>3.859071193068398E-3</c:v>
                </c:pt>
                <c:pt idx="155">
                  <c:v>3.8086146542595607E-3</c:v>
                </c:pt>
                <c:pt idx="156">
                  <c:v>3.7591464793012169E-3</c:v>
                </c:pt>
                <c:pt idx="157">
                  <c:v>3.7106408893516308E-3</c:v>
                </c:pt>
                <c:pt idx="158">
                  <c:v>3.6630729447440094E-3</c:v>
                </c:pt>
                <c:pt idx="159">
                  <c:v>3.6164185122621638E-3</c:v>
                </c:pt>
                <c:pt idx="160">
                  <c:v>3.5706542339020769E-3</c:v>
                </c:pt>
                <c:pt idx="161">
                  <c:v>3.5257574970424506E-3</c:v>
                </c:pt>
                <c:pt idx="162">
                  <c:v>3.4817064059517381E-3</c:v>
                </c:pt>
                <c:pt idx="163">
                  <c:v>3.4384797545634008E-3</c:v>
                </c:pt>
                <c:pt idx="164">
                  <c:v>3.3960570004549877E-3</c:v>
                </c:pt>
                <c:pt idx="165">
                  <c:v>3.3544182399703644E-3</c:v>
                </c:pt>
                <c:pt idx="166">
                  <c:v>3.3135441844277902E-3</c:v>
                </c:pt>
                <c:pt idx="167">
                  <c:v>3.2734161373598266E-3</c:v>
                </c:pt>
                <c:pt idx="168">
                  <c:v>3.2340159727340134E-3</c:v>
                </c:pt>
                <c:pt idx="169">
                  <c:v>3.1953261141061478E-3</c:v>
                </c:pt>
                <c:pt idx="170">
                  <c:v>3.1573295146606049E-3</c:v>
                </c:pt>
                <c:pt idx="171">
                  <c:v>3.1200096380946669E-3</c:v>
                </c:pt>
                <c:pt idx="172">
                  <c:v>3.0833504403061595E-3</c:v>
                </c:pt>
                <c:pt idx="173">
                  <c:v>3.0473363518458952E-3</c:v>
                </c:pt>
                <c:pt idx="174">
                  <c:v>3.0119522610985087E-3</c:v>
                </c:pt>
                <c:pt idx="175">
                  <c:v>2.9771834981571882E-3</c:v>
                </c:pt>
                <c:pt idx="176">
                  <c:v>2.9430158193596784E-3</c:v>
                </c:pt>
                <c:pt idx="177">
                  <c:v>2.9094353924546111E-3</c:v>
                </c:pt>
                <c:pt idx="178">
                  <c:v>2.876428782368874E-3</c:v>
                </c:pt>
                <c:pt idx="179">
                  <c:v>2.8439829375482488E-3</c:v>
                </c:pt>
                <c:pt idx="180">
                  <c:v>2.8120851768449759E-3</c:v>
                </c:pt>
                <c:pt idx="181">
                  <c:v>2.7807231769272894E-3</c:v>
                </c:pt>
                <c:pt idx="182">
                  <c:v>2.7498849601872099E-3</c:v>
                </c:pt>
                <c:pt idx="183">
                  <c:v>2.719558883124122E-3</c:v>
                </c:pt>
                <c:pt idx="184">
                  <c:v>2.6897336251827829E-3</c:v>
                </c:pt>
                <c:pt idx="185">
                  <c:v>2.6603981780254915E-3</c:v>
                </c:pt>
                <c:pt idx="186">
                  <c:v>2.6315418352191632E-3</c:v>
                </c:pt>
                <c:pt idx="187">
                  <c:v>2.603154182318997E-3</c:v>
                </c:pt>
                <c:pt idx="188">
                  <c:v>2.5752250873313713E-3</c:v>
                </c:pt>
                <c:pt idx="189">
                  <c:v>2.5477446915393954E-3</c:v>
                </c:pt>
                <c:pt idx="190">
                  <c:v>2.5207034006754208E-3</c:v>
                </c:pt>
                <c:pt idx="191">
                  <c:v>2.4940918764255319E-3</c:v>
                </c:pt>
                <c:pt idx="192">
                  <c:v>2.4679010282517831E-3</c:v>
                </c:pt>
                <c:pt idx="193">
                  <c:v>2.4421220055186321E-3</c:v>
                </c:pt>
                <c:pt idx="194">
                  <c:v>2.4167461899106623E-3</c:v>
                </c:pt>
                <c:pt idx="195">
                  <c:v>2.39176518812931E-3</c:v>
                </c:pt>
                <c:pt idx="196">
                  <c:v>2.367170824856886E-3</c:v>
                </c:pt>
                <c:pt idx="197">
                  <c:v>2.3429551359767297E-3</c:v>
                </c:pt>
                <c:pt idx="198">
                  <c:v>2.3191103620388777E-3</c:v>
                </c:pt>
                <c:pt idx="199">
                  <c:v>2.295628941961093E-3</c:v>
                </c:pt>
                <c:pt idx="200">
                  <c:v>2.2725035069555985E-3</c:v>
                </c:pt>
                <c:pt idx="201">
                  <c:v>2.2497268746722839E-3</c:v>
                </c:pt>
                <c:pt idx="202">
                  <c:v>2.2272920435495911E-3</c:v>
                </c:pt>
                <c:pt idx="203">
                  <c:v>2.2051921873646879E-3</c:v>
                </c:pt>
                <c:pt idx="204">
                  <c:v>2.18342064997489E-3</c:v>
                </c:pt>
                <c:pt idx="205">
                  <c:v>2.1619709402427084E-3</c:v>
                </c:pt>
                <c:pt idx="206">
                  <c:v>2.1408367271371848E-3</c:v>
                </c:pt>
                <c:pt idx="207">
                  <c:v>2.1200118350045436E-3</c:v>
                </c:pt>
                <c:pt idx="208">
                  <c:v>2.0994902390014869E-3</c:v>
                </c:pt>
                <c:pt idx="209">
                  <c:v>2.0792660606847504E-3</c:v>
                </c:pt>
                <c:pt idx="210">
                  <c:v>2.0593335637508212E-3</c:v>
                </c:pt>
                <c:pt idx="211">
                  <c:v>2.0396871499199975E-3</c:v>
                </c:pt>
                <c:pt idx="212">
                  <c:v>2.0203213549591973E-3</c:v>
                </c:pt>
                <c:pt idx="213">
                  <c:v>2.0012308448382021E-3</c:v>
                </c:pt>
                <c:pt idx="214">
                  <c:v>1.9824104120142049E-3</c:v>
                </c:pt>
                <c:pt idx="215">
                  <c:v>1.9638549718398088E-3</c:v>
                </c:pt>
                <c:pt idx="216">
                  <c:v>1.9455595590897709E-3</c:v>
                </c:pt>
                <c:pt idx="217">
                  <c:v>1.9275193246020351E-3</c:v>
                </c:pt>
                <c:pt idx="218">
                  <c:v>1.9097295320287481E-3</c:v>
                </c:pt>
                <c:pt idx="219">
                  <c:v>1.8921855546931725E-3</c:v>
                </c:pt>
                <c:pt idx="220">
                  <c:v>1.8748828725485371E-3</c:v>
                </c:pt>
                <c:pt idx="221">
                  <c:v>1.8578170692350752E-3</c:v>
                </c:pt>
                <c:pt idx="222">
                  <c:v>1.8409838292316211E-3</c:v>
                </c:pt>
                <c:pt idx="223">
                  <c:v>1.8243789350983102E-3</c:v>
                </c:pt>
                <c:pt idx="224">
                  <c:v>1.8079982648070501E-3</c:v>
                </c:pt>
                <c:pt idx="225">
                  <c:v>1.7918377891565874E-3</c:v>
                </c:pt>
                <c:pt idx="226">
                  <c:v>1.7758935692691032E-3</c:v>
                </c:pt>
                <c:pt idx="227">
                  <c:v>1.760161754165409E-3</c:v>
                </c:pt>
                <c:pt idx="228">
                  <c:v>1.7446385784159347E-3</c:v>
                </c:pt>
                <c:pt idx="229">
                  <c:v>1.7293203598647917E-3</c:v>
                </c:pt>
                <c:pt idx="230">
                  <c:v>1.7142034974243355E-3</c:v>
                </c:pt>
                <c:pt idx="231">
                  <c:v>1.6992844689377249E-3</c:v>
                </c:pt>
                <c:pt idx="232">
                  <c:v>1.6845598291070983E-3</c:v>
                </c:pt>
                <c:pt idx="233">
                  <c:v>1.6700262074850552E-3</c:v>
                </c:pt>
                <c:pt idx="234">
                  <c:v>1.6556803065272531E-3</c:v>
                </c:pt>
                <c:pt idx="235">
                  <c:v>1.6415188997039869E-3</c:v>
                </c:pt>
                <c:pt idx="236">
                  <c:v>1.6275388296687206E-3</c:v>
                </c:pt>
                <c:pt idx="237">
                  <c:v>1.6137370064816046E-3</c:v>
                </c:pt>
                <c:pt idx="238">
                  <c:v>1.6001104058861126E-3</c:v>
                </c:pt>
                <c:pt idx="239">
                  <c:v>1.586656067636961E-3</c:v>
                </c:pt>
                <c:pt idx="240">
                  <c:v>1.5733710938775965E-3</c:v>
                </c:pt>
                <c:pt idx="241">
                  <c:v>1.5602526475655576E-3</c:v>
                </c:pt>
                <c:pt idx="242">
                  <c:v>1.547297950944111E-3</c:v>
                </c:pt>
                <c:pt idx="243">
                  <c:v>1.5345042840586021E-3</c:v>
                </c:pt>
                <c:pt idx="244">
                  <c:v>1.5218689833160365E-3</c:v>
                </c:pt>
                <c:pt idx="245">
                  <c:v>1.50938944008645E-3</c:v>
                </c:pt>
                <c:pt idx="246">
                  <c:v>1.4970630993446877E-3</c:v>
                </c:pt>
                <c:pt idx="247">
                  <c:v>1.4848874583512578E-3</c:v>
                </c:pt>
                <c:pt idx="248">
                  <c:v>1.472860065370985E-3</c:v>
                </c:pt>
                <c:pt idx="249">
                  <c:v>1.460978518428213E-3</c:v>
                </c:pt>
                <c:pt idx="250">
                  <c:v>1.4492404640973906E-3</c:v>
                </c:pt>
                <c:pt idx="251">
                  <c:v>1.4376435963278683E-3</c:v>
                </c:pt>
                <c:pt idx="252">
                  <c:v>1.4261856553018245E-3</c:v>
                </c:pt>
                <c:pt idx="253">
                  <c:v>1.4148644263242412E-3</c:v>
                </c:pt>
                <c:pt idx="254">
                  <c:v>1.4036777387439064E-3</c:v>
                </c:pt>
                <c:pt idx="255">
                  <c:v>1.3926234649044641E-3</c:v>
                </c:pt>
                <c:pt idx="256">
                  <c:v>1.3816995191245412E-3</c:v>
                </c:pt>
                <c:pt idx="257">
                  <c:v>1.370903856706047E-3</c:v>
                </c:pt>
                <c:pt idx="258">
                  <c:v>1.3602344729697453E-3</c:v>
                </c:pt>
                <c:pt idx="259">
                  <c:v>1.349689402317259E-3</c:v>
                </c:pt>
                <c:pt idx="260">
                  <c:v>1.3392667173186593E-3</c:v>
                </c:pt>
                <c:pt idx="261">
                  <c:v>1.3289645278248695E-3</c:v>
                </c:pt>
                <c:pt idx="262">
                  <c:v>1.3187809801040882E-3</c:v>
                </c:pt>
                <c:pt idx="263">
                  <c:v>1.3087142560015133E-3</c:v>
                </c:pt>
                <c:pt idx="264">
                  <c:v>1.2987625721216306E-3</c:v>
                </c:pt>
                <c:pt idx="265">
                  <c:v>1.2889241790323917E-3</c:v>
                </c:pt>
                <c:pt idx="266">
                  <c:v>1.2791973604905993E-3</c:v>
                </c:pt>
                <c:pt idx="267">
                  <c:v>1.2695804326878671E-3</c:v>
                </c:pt>
                <c:pt idx="268">
                  <c:v>1.2600717435165228E-3</c:v>
                </c:pt>
                <c:pt idx="269">
                  <c:v>1.2506696718548585E-3</c:v>
                </c:pt>
                <c:pt idx="270">
                  <c:v>1.2413726268711376E-3</c:v>
                </c:pt>
                <c:pt idx="271">
                  <c:v>1.2321790473458142E-3</c:v>
                </c:pt>
                <c:pt idx="272">
                  <c:v>1.2230874010113991E-3</c:v>
                </c:pt>
                <c:pt idx="273">
                  <c:v>1.214096183909468E-3</c:v>
                </c:pt>
                <c:pt idx="274">
                  <c:v>1.2052039197642905E-3</c:v>
                </c:pt>
                <c:pt idx="275">
                  <c:v>1.1964091593726018E-3</c:v>
                </c:pt>
                <c:pt idx="276">
                  <c:v>1.1877104800090295E-3</c:v>
                </c:pt>
                <c:pt idx="277">
                  <c:v>1.1791064848467279E-3</c:v>
                </c:pt>
                <c:pt idx="278">
                  <c:v>1.1705958023927746E-3</c:v>
                </c:pt>
                <c:pt idx="279">
                  <c:v>1.1621770859378917E-3</c:v>
                </c:pt>
                <c:pt idx="280">
                  <c:v>1.1538490130200915E-3</c:v>
                </c:pt>
                <c:pt idx="281">
                  <c:v>1.1456102849018298E-3</c:v>
                </c:pt>
                <c:pt idx="282">
                  <c:v>1.1374596260602932E-3</c:v>
                </c:pt>
                <c:pt idx="283">
                  <c:v>1.1293957836904297E-3</c:v>
                </c:pt>
                <c:pt idx="284">
                  <c:v>1.1214175272203741E-3</c:v>
                </c:pt>
                <c:pt idx="285">
                  <c:v>1.1135236478388999E-3</c:v>
                </c:pt>
                <c:pt idx="286">
                  <c:v>1.1057129580345725E-3</c:v>
                </c:pt>
                <c:pt idx="287">
                  <c:v>1.097984291146262E-3</c:v>
                </c:pt>
                <c:pt idx="288">
                  <c:v>1.0903365009247027E-3</c:v>
                </c:pt>
                <c:pt idx="289">
                  <c:v>1.0827684611047828E-3</c:v>
                </c:pt>
                <c:pt idx="290">
                  <c:v>1.0752790649882777E-3</c:v>
                </c:pt>
                <c:pt idx="291">
                  <c:v>1.0678672250367177E-3</c:v>
                </c:pt>
                <c:pt idx="292">
                  <c:v>1.0605318724741281E-3</c:v>
                </c:pt>
                <c:pt idx="293">
                  <c:v>1.0532719568993518E-3</c:v>
                </c:pt>
                <c:pt idx="294">
                  <c:v>1.0460864459077078E-3</c:v>
                </c:pt>
                <c:pt idx="295">
                  <c:v>1.0389743247217105E-3</c:v>
                </c:pt>
                <c:pt idx="296">
                  <c:v>1.0319345958306203E-3</c:v>
                </c:pt>
                <c:pt idx="297">
                  <c:v>1.0249662786385712E-3</c:v>
                </c:pt>
                <c:pt idx="298">
                  <c:v>1.0180684091210504E-3</c:v>
                </c:pt>
                <c:pt idx="299">
                  <c:v>1.0112400394894985E-3</c:v>
                </c:pt>
                <c:pt idx="300">
                  <c:v>1.0044802378638175E-3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F5E-4BCB-9E7C-FE2288D462C3}"/>
            </c:ext>
          </c:extLst>
        </c:ser>
        <c:ser>
          <c:idx val="5"/>
          <c:order val="5"/>
          <c:tx>
            <c:strRef>
              <c:f>Periódica!$X$12</c:f>
              <c:strCache>
                <c:ptCount val="1"/>
                <c:pt idx="0">
                  <c:v>Xef/(F0/k)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Periódica!$R$13:$R$313</c:f>
              <c:numCache>
                <c:formatCode>General</c:formatCode>
                <c:ptCount val="3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</c:numCache>
            </c:numRef>
          </c:xVal>
          <c:yVal>
            <c:numRef>
              <c:f>Periódica!$X$13:$X$313</c:f>
              <c:numCache>
                <c:formatCode>General</c:formatCode>
                <c:ptCount val="301"/>
                <c:pt idx="0">
                  <c:v>0.90359361976671648</c:v>
                </c:pt>
                <c:pt idx="1">
                  <c:v>0.90385718749889576</c:v>
                </c:pt>
                <c:pt idx="2">
                  <c:v>0.90465278567070673</c:v>
                </c:pt>
                <c:pt idx="3">
                  <c:v>0.9059954671996322</c:v>
                </c:pt>
                <c:pt idx="4">
                  <c:v>0.90791160123506942</c:v>
                </c:pt>
                <c:pt idx="5">
                  <c:v>0.91044099762779052</c:v>
                </c:pt>
                <c:pt idx="6">
                  <c:v>0.91364033835589109</c:v>
                </c:pt>
                <c:pt idx="7">
                  <c:v>0.91758851100438266</c:v>
                </c:pt>
                <c:pt idx="8">
                  <c:v>0.92239486396284842</c:v>
                </c:pt>
                <c:pt idx="9">
                  <c:v>0.92821215091682352</c:v>
                </c:pt>
                <c:pt idx="10">
                  <c:v>0.93525730829375842</c:v>
                </c:pt>
                <c:pt idx="11">
                  <c:v>0.94384584510584779</c:v>
                </c:pt>
                <c:pt idx="12">
                  <c:v>0.95445087253753036</c:v>
                </c:pt>
                <c:pt idx="13">
                  <c:v>0.96780861713945354</c:v>
                </c:pt>
                <c:pt idx="14">
                  <c:v>0.98511501156283354</c:v>
                </c:pt>
                <c:pt idx="15">
                  <c:v>1.0084044996397461</c:v>
                </c:pt>
                <c:pt idx="16">
                  <c:v>1.041277830340942</c:v>
                </c:pt>
                <c:pt idx="17">
                  <c:v>1.0900909373619234</c:v>
                </c:pt>
                <c:pt idx="18">
                  <c:v>1.1639544964660362</c:v>
                </c:pt>
                <c:pt idx="19">
                  <c:v>1.2601326199541074</c:v>
                </c:pt>
                <c:pt idx="20">
                  <c:v>1.3158471083848531</c:v>
                </c:pt>
                <c:pt idx="21">
                  <c:v>1.2871977573045854</c:v>
                </c:pt>
                <c:pt idx="22">
                  <c:v>1.2679279274857027</c:v>
                </c:pt>
                <c:pt idx="23">
                  <c:v>1.3028873903610974</c:v>
                </c:pt>
                <c:pt idx="24">
                  <c:v>1.3652896451740739</c:v>
                </c:pt>
                <c:pt idx="25">
                  <c:v>1.3829707396728603</c:v>
                </c:pt>
                <c:pt idx="26">
                  <c:v>1.3178825755111891</c:v>
                </c:pt>
                <c:pt idx="27">
                  <c:v>1.2301159752892366</c:v>
                </c:pt>
                <c:pt idx="28">
                  <c:v>1.1670371050809842</c:v>
                </c:pt>
                <c:pt idx="29">
                  <c:v>1.1319287551915886</c:v>
                </c:pt>
                <c:pt idx="30">
                  <c:v>1.116464506666806</c:v>
                </c:pt>
                <c:pt idx="31">
                  <c:v>1.1138047193230776</c:v>
                </c:pt>
                <c:pt idx="32">
                  <c:v>1.1197976662238673</c:v>
                </c:pt>
                <c:pt idx="33">
                  <c:v>1.1320920547685214</c:v>
                </c:pt>
                <c:pt idx="34">
                  <c:v>1.1494735855442866</c:v>
                </c:pt>
                <c:pt idx="35">
                  <c:v>1.1715337821782572</c:v>
                </c:pt>
                <c:pt idx="36">
                  <c:v>1.1983504837342562</c:v>
                </c:pt>
                <c:pt idx="37">
                  <c:v>1.2302718693642734</c:v>
                </c:pt>
                <c:pt idx="38">
                  <c:v>1.2678847781706335</c:v>
                </c:pt>
                <c:pt idx="39">
                  <c:v>1.3120375929953962</c:v>
                </c:pt>
                <c:pt idx="40">
                  <c:v>1.3638590716264378</c:v>
                </c:pt>
                <c:pt idx="41">
                  <c:v>1.4247618568413876</c:v>
                </c:pt>
                <c:pt idx="42">
                  <c:v>1.4964017225331474</c:v>
                </c:pt>
                <c:pt idx="43">
                  <c:v>1.5805206321592975</c:v>
                </c:pt>
                <c:pt idx="44">
                  <c:v>1.6785262349092436</c:v>
                </c:pt>
                <c:pt idx="45">
                  <c:v>1.7905419906476128</c:v>
                </c:pt>
                <c:pt idx="46">
                  <c:v>1.9135575488394969</c:v>
                </c:pt>
                <c:pt idx="47">
                  <c:v>2.0385276869236804</c:v>
                </c:pt>
                <c:pt idx="48">
                  <c:v>2.1476116963062259</c:v>
                </c:pt>
                <c:pt idx="49">
                  <c:v>2.2156924703150449</c:v>
                </c:pt>
                <c:pt idx="50">
                  <c:v>2.2210806576005182</c:v>
                </c:pt>
                <c:pt idx="51">
                  <c:v>2.1607479588685532</c:v>
                </c:pt>
                <c:pt idx="52">
                  <c:v>2.0537275023904238</c:v>
                </c:pt>
                <c:pt idx="53">
                  <c:v>1.9278793077943444</c:v>
                </c:pt>
                <c:pt idx="54">
                  <c:v>1.8054417050570526</c:v>
                </c:pt>
                <c:pt idx="55">
                  <c:v>1.6983808591512335</c:v>
                </c:pt>
                <c:pt idx="56">
                  <c:v>1.610687791621227</c:v>
                </c:pt>
                <c:pt idx="57">
                  <c:v>1.5419941981820269</c:v>
                </c:pt>
                <c:pt idx="58">
                  <c:v>1.4901303900031464</c:v>
                </c:pt>
                <c:pt idx="59">
                  <c:v>1.4524872216549296</c:v>
                </c:pt>
                <c:pt idx="60">
                  <c:v>1.4266160585851906</c:v>
                </c:pt>
                <c:pt idx="61">
                  <c:v>1.4104362542074194</c:v>
                </c:pt>
                <c:pt idx="62">
                  <c:v>1.4022656267431781</c:v>
                </c:pt>
                <c:pt idx="63">
                  <c:v>1.4007819158598962</c:v>
                </c:pt>
                <c:pt idx="64">
                  <c:v>1.4049645058407574</c:v>
                </c:pt>
                <c:pt idx="65">
                  <c:v>1.4140368871429372</c:v>
                </c:pt>
                <c:pt idx="66">
                  <c:v>1.427417079540118</c:v>
                </c:pt>
                <c:pt idx="67">
                  <c:v>1.4446775272310619</c:v>
                </c:pt>
                <c:pt idx="68">
                  <c:v>1.4655137480557603</c:v>
                </c:pt>
                <c:pt idx="69">
                  <c:v>1.4897203314922813</c:v>
                </c:pt>
                <c:pt idx="70">
                  <c:v>1.5171728298257829</c:v>
                </c:pt>
                <c:pt idx="71">
                  <c:v>1.5478142664376036</c:v>
                </c:pt>
                <c:pt idx="72">
                  <c:v>1.5816452187416628</c:v>
                </c:pt>
                <c:pt idx="73">
                  <c:v>1.6187166506229829</c:v>
                </c:pt>
                <c:pt idx="74">
                  <c:v>1.6591248464026949</c:v>
                </c:pt>
                <c:pt idx="75">
                  <c:v>1.703007930361212</c:v>
                </c:pt>
                <c:pt idx="76">
                  <c:v>1.750543543994922</c:v>
                </c:pt>
                <c:pt idx="77">
                  <c:v>1.8019472993103014</c:v>
                </c:pt>
                <c:pt idx="78">
                  <c:v>1.8574716302511625</c:v>
                </c:pt>
                <c:pt idx="79">
                  <c:v>1.9174046218173453</c:v>
                </c:pt>
                <c:pt idx="80">
                  <c:v>1.982068298773356</c:v>
                </c:pt>
                <c:pt idx="81">
                  <c:v>2.0518156883626655</c:v>
                </c:pt>
                <c:pt idx="82">
                  <c:v>2.1270257124553802</c:v>
                </c:pt>
                <c:pt idx="83">
                  <c:v>2.2080945847901559</c:v>
                </c:pt>
                <c:pt idx="84">
                  <c:v>2.2954218525909158</c:v>
                </c:pt>
                <c:pt idx="85">
                  <c:v>2.3893884916888388</c:v>
                </c:pt>
                <c:pt idx="86">
                  <c:v>2.4903235164547337</c:v>
                </c:pt>
                <c:pt idx="87">
                  <c:v>2.5984544230442999</c:v>
                </c:pt>
                <c:pt idx="88">
                  <c:v>2.7138355839051722</c:v>
                </c:pt>
                <c:pt idx="89">
                  <c:v>2.8362478299713274</c:v>
                </c:pt>
                <c:pt idx="90">
                  <c:v>2.9650627148901991</c:v>
                </c:pt>
                <c:pt idx="91">
                  <c:v>3.0990678918682284</c:v>
                </c:pt>
                <c:pt idx="92">
                  <c:v>3.2362581336519636</c:v>
                </c:pt>
                <c:pt idx="93">
                  <c:v>3.3736130210895796</c:v>
                </c:pt>
                <c:pt idx="94">
                  <c:v>3.5069097344664106</c:v>
                </c:pt>
                <c:pt idx="95">
                  <c:v>3.63065562887454</c:v>
                </c:pt>
                <c:pt idx="96">
                  <c:v>3.7382571308674506</c:v>
                </c:pt>
                <c:pt idx="97">
                  <c:v>3.8225392621168028</c:v>
                </c:pt>
                <c:pt idx="98">
                  <c:v>3.8766549633120806</c:v>
                </c:pt>
                <c:pt idx="99">
                  <c:v>3.8952604138261355</c:v>
                </c:pt>
                <c:pt idx="100">
                  <c:v>3.8756384440799438</c:v>
                </c:pt>
                <c:pt idx="101">
                  <c:v>3.8183604747897135</c:v>
                </c:pt>
                <c:pt idx="102">
                  <c:v>3.727204218804073</c:v>
                </c:pt>
                <c:pt idx="103">
                  <c:v>3.6083532079456657</c:v>
                </c:pt>
                <c:pt idx="104">
                  <c:v>3.4691991388068422</c:v>
                </c:pt>
                <c:pt idx="105">
                  <c:v>3.3171639092383947</c:v>
                </c:pt>
                <c:pt idx="106">
                  <c:v>3.1588398527053143</c:v>
                </c:pt>
                <c:pt idx="107">
                  <c:v>2.9995427900789435</c:v>
                </c:pt>
                <c:pt idx="108">
                  <c:v>2.8432146555233304</c:v>
                </c:pt>
                <c:pt idx="109">
                  <c:v>2.6925482811145676</c:v>
                </c:pt>
                <c:pt idx="110">
                  <c:v>2.5492142426311131</c:v>
                </c:pt>
                <c:pt idx="111">
                  <c:v>2.4141070525815547</c:v>
                </c:pt>
                <c:pt idx="112">
                  <c:v>2.2875662571314757</c:v>
                </c:pt>
                <c:pt idx="113">
                  <c:v>2.1695553857059875</c:v>
                </c:pt>
                <c:pt idx="114">
                  <c:v>2.0597973593908341</c:v>
                </c:pt>
                <c:pt idx="115">
                  <c:v>1.9578720998267189</c:v>
                </c:pt>
                <c:pt idx="116">
                  <c:v>1.8632842133771756</c:v>
                </c:pt>
                <c:pt idx="117">
                  <c:v>1.775508306224781</c:v>
                </c:pt>
                <c:pt idx="118">
                  <c:v>1.6940182254836254</c:v>
                </c:pt>
                <c:pt idx="119">
                  <c:v>1.6183050872141622</c:v>
                </c:pt>
                <c:pt idx="120">
                  <c:v>1.5478876723931423</c:v>
                </c:pt>
                <c:pt idx="121">
                  <c:v>1.4823177467256219</c:v>
                </c:pt>
                <c:pt idx="122">
                  <c:v>1.4211820870267684</c:v>
                </c:pt>
                <c:pt idx="123">
                  <c:v>1.3641024353016462</c:v>
                </c:pt>
                <c:pt idx="124">
                  <c:v>1.3107342038550853</c:v>
                </c:pt>
                <c:pt idx="125">
                  <c:v>1.2607644779871487</c:v>
                </c:pt>
                <c:pt idx="126">
                  <c:v>1.2139096728538736</c:v>
                </c:pt>
                <c:pt idx="127">
                  <c:v>1.1699130721341096</c:v>
                </c:pt>
                <c:pt idx="128">
                  <c:v>1.1285423895335704</c:v>
                </c:pt>
                <c:pt idx="129">
                  <c:v>1.089587436603924</c:v>
                </c:pt>
                <c:pt idx="130">
                  <c:v>1.0528579425856239</c:v>
                </c:pt>
                <c:pt idx="131">
                  <c:v>1.0181815475900462</c:v>
                </c:pt>
                <c:pt idx="132">
                  <c:v>0.98540197502404225</c:v>
                </c:pt>
                <c:pt idx="133">
                  <c:v>0.95437737973150638</c:v>
                </c:pt>
                <c:pt idx="134">
                  <c:v>0.92497886284827513</c:v>
                </c:pt>
                <c:pt idx="135">
                  <c:v>0.89708914146490826</c:v>
                </c:pt>
                <c:pt idx="136">
                  <c:v>0.87060135994291377</c:v>
                </c:pt>
                <c:pt idx="137">
                  <c:v>0.84541802951613043</c:v>
                </c:pt>
                <c:pt idx="138">
                  <c:v>0.82145008322018098</c:v>
                </c:pt>
                <c:pt idx="139">
                  <c:v>0.79861603395933012</c:v>
                </c:pt>
                <c:pt idx="140">
                  <c:v>0.77684122446656012</c:v>
                </c:pt>
                <c:pt idx="141">
                  <c:v>0.75605715892745651</c:v>
                </c:pt>
                <c:pt idx="142">
                  <c:v>0.73620090705231434</c:v>
                </c:pt>
                <c:pt idx="143">
                  <c:v>0.71721457235246289</c:v>
                </c:pt>
                <c:pt idx="144">
                  <c:v>0.69904481728341183</c:v>
                </c:pt>
                <c:pt idx="145">
                  <c:v>0.68164243874820118</c:v>
                </c:pt>
                <c:pt idx="146">
                  <c:v>0.66496198820593921</c:v>
                </c:pt>
                <c:pt idx="147">
                  <c:v>0.64896143130433492</c:v>
                </c:pt>
                <c:pt idx="148">
                  <c:v>0.63360184255505603</c:v>
                </c:pt>
                <c:pt idx="149">
                  <c:v>0.61884713110246303</c:v>
                </c:pt>
                <c:pt idx="150">
                  <c:v>0.60466379410580584</c:v>
                </c:pt>
                <c:pt idx="151">
                  <c:v>0.59102069466851159</c:v>
                </c:pt>
                <c:pt idx="152">
                  <c:v>0.57788886161178787</c:v>
                </c:pt>
                <c:pt idx="153">
                  <c:v>0.56524130870906075</c:v>
                </c:pt>
                <c:pt idx="154">
                  <c:v>0.55305287127796898</c:v>
                </c:pt>
                <c:pt idx="155">
                  <c:v>0.54130005827243621</c:v>
                </c:pt>
                <c:pt idx="156">
                  <c:v>0.52996091823298075</c:v>
                </c:pt>
                <c:pt idx="157">
                  <c:v>0.51901491764260987</c:v>
                </c:pt>
                <c:pt idx="158">
                  <c:v>0.50844283040172311</c:v>
                </c:pt>
                <c:pt idx="159">
                  <c:v>0.4982266372813049</c:v>
                </c:pt>
                <c:pt idx="160">
                  <c:v>0.48834943434187122</c:v>
                </c:pt>
                <c:pt idx="161">
                  <c:v>0.47879534941839552</c:v>
                </c:pt>
                <c:pt idx="162">
                  <c:v>0.46954946587069646</c:v>
                </c:pt>
                <c:pt idx="163">
                  <c:v>0.46059775288624405</c:v>
                </c:pt>
                <c:pt idx="164">
                  <c:v>0.45192700169949213</c:v>
                </c:pt>
                <c:pt idx="165">
                  <c:v>0.44352476715997968</c:v>
                </c:pt>
                <c:pt idx="166">
                  <c:v>0.43537931414165709</c:v>
                </c:pt>
                <c:pt idx="167">
                  <c:v>0.42747956833919409</c:v>
                </c:pt>
                <c:pt idx="168">
                  <c:v>0.41981507104423504</c:v>
                </c:pt>
                <c:pt idx="169">
                  <c:v>0.41237593753644175</c:v>
                </c:pt>
                <c:pt idx="170">
                  <c:v>0.40515281876135018</c:v>
                </c:pt>
                <c:pt idx="171">
                  <c:v>0.39813686600011794</c:v>
                </c:pt>
                <c:pt idx="172">
                  <c:v>0.39131969826565915</c:v>
                </c:pt>
                <c:pt idx="173">
                  <c:v>0.38469337218587585</c:v>
                </c:pt>
                <c:pt idx="174">
                  <c:v>0.37825035415807634</c:v>
                </c:pt>
                <c:pt idx="175">
                  <c:v>0.37198349457955088</c:v>
                </c:pt>
                <c:pt idx="176">
                  <c:v>0.36588600397794796</c:v>
                </c:pt>
                <c:pt idx="177">
                  <c:v>0.35995143088180009</c:v>
                </c:pt>
                <c:pt idx="178">
                  <c:v>0.35417364128652529</c:v>
                </c:pt>
                <c:pt idx="179">
                  <c:v>0.34854679958465856</c:v>
                </c:pt>
                <c:pt idx="180">
                  <c:v>0.34306535084113449</c:v>
                </c:pt>
                <c:pt idx="181">
                  <c:v>0.33772400430528043</c:v>
                </c:pt>
                <c:pt idx="182">
                  <c:v>0.3325177180609436</c:v>
                </c:pt>
                <c:pt idx="183">
                  <c:v>0.32744168472496316</c:v>
                </c:pt>
                <c:pt idx="184">
                  <c:v>0.32249131811212928</c:v>
                </c:pt>
                <c:pt idx="185">
                  <c:v>0.3176622407919284</c:v>
                </c:pt>
                <c:pt idx="186">
                  <c:v>0.31295027246884161</c:v>
                </c:pt>
                <c:pt idx="187">
                  <c:v>0.30835141912381275</c:v>
                </c:pt>
                <c:pt idx="188">
                  <c:v>0.3038618628598026</c:v>
                </c:pt>
                <c:pt idx="189">
                  <c:v>0.29947795239914327</c:v>
                </c:pt>
                <c:pt idx="190">
                  <c:v>0.29519619418476845</c:v>
                </c:pt>
                <c:pt idx="191">
                  <c:v>0.29101324404134155</c:v>
                </c:pt>
                <c:pt idx="192">
                  <c:v>0.28692589935590629</c:v>
                </c:pt>
                <c:pt idx="193">
                  <c:v>0.28293109174094927</c:v>
                </c:pt>
                <c:pt idx="194">
                  <c:v>0.2790258801457437</c:v>
                </c:pt>
                <c:pt idx="195">
                  <c:v>0.27520744438455591</c:v>
                </c:pt>
                <c:pt idx="196">
                  <c:v>0.27147307905276991</c:v>
                </c:pt>
                <c:pt idx="197">
                  <c:v>0.26782018780424699</c:v>
                </c:pt>
                <c:pt idx="198">
                  <c:v>0.26424627796529854</c:v>
                </c:pt>
                <c:pt idx="199">
                  <c:v>0.26074895546253901</c:v>
                </c:pt>
                <c:pt idx="200">
                  <c:v>0.25732592004361388</c:v>
                </c:pt>
                <c:pt idx="201">
                  <c:v>0.2539749607713761</c:v>
                </c:pt>
                <c:pt idx="202">
                  <c:v>0.2506939517735397</c:v>
                </c:pt>
                <c:pt idx="203">
                  <c:v>0.24748084823116343</c:v>
                </c:pt>
                <c:pt idx="204">
                  <c:v>0.24433368259054203</c:v>
                </c:pt>
                <c:pt idx="205">
                  <c:v>0.24125056098420458</c:v>
                </c:pt>
                <c:pt idx="206">
                  <c:v>0.23822965984774699</c:v>
                </c:pt>
                <c:pt idx="207">
                  <c:v>0.23526922272017939</c:v>
                </c:pt>
                <c:pt idx="208">
                  <c:v>0.23236755721633862</c:v>
                </c:pt>
                <c:pt idx="209">
                  <c:v>0.22952303216072412</c:v>
                </c:pt>
                <c:pt idx="210">
                  <c:v>0.22673407487285374</c:v>
                </c:pt>
                <c:pt idx="211">
                  <c:v>0.22399916859492658</c:v>
                </c:pt>
                <c:pt idx="212">
                  <c:v>0.22131685005320398</c:v>
                </c:pt>
                <c:pt idx="213">
                  <c:v>0.21868570714511334</c:v>
                </c:pt>
                <c:pt idx="214">
                  <c:v>0.21610437674460936</c:v>
                </c:pt>
                <c:pt idx="215">
                  <c:v>0.21357154261883612</c:v>
                </c:pt>
                <c:pt idx="216">
                  <c:v>0.21108593344958754</c:v>
                </c:pt>
                <c:pt idx="217">
                  <c:v>0.20864632095349858</c:v>
                </c:pt>
                <c:pt idx="218">
                  <c:v>0.20625151809529166</c:v>
                </c:pt>
                <c:pt idx="219">
                  <c:v>0.20390037738877345</c:v>
                </c:pt>
                <c:pt idx="220">
                  <c:v>0.20159178928061766</c:v>
                </c:pt>
                <c:pt idx="221">
                  <c:v>0.19932468061228698</c:v>
                </c:pt>
                <c:pt idx="222">
                  <c:v>0.19709801315574088</c:v>
                </c:pt>
                <c:pt idx="223">
                  <c:v>0.19491078221885208</c:v>
                </c:pt>
                <c:pt idx="224">
                  <c:v>0.19276201531670525</c:v>
                </c:pt>
                <c:pt idx="225">
                  <c:v>0.19065077090519361</c:v>
                </c:pt>
                <c:pt idx="226">
                  <c:v>0.18857613717354438</c:v>
                </c:pt>
                <c:pt idx="227">
                  <c:v>0.18653723089261365</c:v>
                </c:pt>
                <c:pt idx="228">
                  <c:v>0.1845331963159815</c:v>
                </c:pt>
                <c:pt idx="229">
                  <c:v>0.18256320413105495</c:v>
                </c:pt>
                <c:pt idx="230">
                  <c:v>0.18062645045755713</c:v>
                </c:pt>
                <c:pt idx="231">
                  <c:v>0.17872215589093179</c:v>
                </c:pt>
                <c:pt idx="232">
                  <c:v>0.17684956458834289</c:v>
                </c:pt>
                <c:pt idx="233">
                  <c:v>0.17500794339507916</c:v>
                </c:pt>
                <c:pt idx="234">
                  <c:v>0.17319658100930588</c:v>
                </c:pt>
                <c:pt idx="235">
                  <c:v>0.17141478718322042</c:v>
                </c:pt>
                <c:pt idx="236">
                  <c:v>0.16966189195878376</c:v>
                </c:pt>
                <c:pt idx="237">
                  <c:v>0.16793724493629808</c:v>
                </c:pt>
                <c:pt idx="238">
                  <c:v>0.16624021457420604</c:v>
                </c:pt>
                <c:pt idx="239">
                  <c:v>0.16457018751857033</c:v>
                </c:pt>
                <c:pt idx="240">
                  <c:v>0.16292656796078483</c:v>
                </c:pt>
                <c:pt idx="241">
                  <c:v>0.16130877702214383</c:v>
                </c:pt>
                <c:pt idx="242">
                  <c:v>0.15971625216397442</c:v>
                </c:pt>
                <c:pt idx="243">
                  <c:v>0.15814844662210631</c:v>
                </c:pt>
                <c:pt idx="244">
                  <c:v>0.15660482886452054</c:v>
                </c:pt>
                <c:pt idx="245">
                  <c:v>0.15508488207107998</c:v>
                </c:pt>
                <c:pt idx="246">
                  <c:v>0.15358810363430514</c:v>
                </c:pt>
                <c:pt idx="247">
                  <c:v>0.15211400468021111</c:v>
                </c:pt>
                <c:pt idx="248">
                  <c:v>0.15066210960827697</c:v>
                </c:pt>
                <c:pt idx="249">
                  <c:v>0.14923195564966388</c:v>
                </c:pt>
                <c:pt idx="250">
                  <c:v>0.14782309244284797</c:v>
                </c:pt>
                <c:pt idx="251">
                  <c:v>0.14643508162587435</c:v>
                </c:pt>
                <c:pt idx="252">
                  <c:v>0.14506749644448097</c:v>
                </c:pt>
                <c:pt idx="253">
                  <c:v>0.14371992137537989</c:v>
                </c:pt>
                <c:pt idx="254">
                  <c:v>0.14239195176401775</c:v>
                </c:pt>
                <c:pt idx="255">
                  <c:v>0.14108319347617429</c:v>
                </c:pt>
                <c:pt idx="256">
                  <c:v>0.13979326256278757</c:v>
                </c:pt>
                <c:pt idx="257">
                  <c:v>0.13852178493742665</c:v>
                </c:pt>
                <c:pt idx="258">
                  <c:v>0.13726839606586003</c:v>
                </c:pt>
                <c:pt idx="259">
                  <c:v>0.13603274066719714</c:v>
                </c:pt>
                <c:pt idx="260">
                  <c:v>0.13481447242610298</c:v>
                </c:pt>
                <c:pt idx="261">
                  <c:v>0.13361325371561414</c:v>
                </c:pt>
                <c:pt idx="262">
                  <c:v>0.13242875533010307</c:v>
                </c:pt>
                <c:pt idx="263">
                  <c:v>0.1312606562279636</c:v>
                </c:pt>
                <c:pt idx="264">
                  <c:v>0.13010864328360694</c:v>
                </c:pt>
                <c:pt idx="265">
                  <c:v>0.1289724110483812</c:v>
                </c:pt>
                <c:pt idx="266">
                  <c:v>0.1278516615200414</c:v>
                </c:pt>
                <c:pt idx="267">
                  <c:v>0.12674610392041891</c:v>
                </c:pt>
                <c:pt idx="268">
                  <c:v>0.12565545448095156</c:v>
                </c:pt>
                <c:pt idx="269">
                  <c:v>0.12457943623575514</c:v>
                </c:pt>
                <c:pt idx="270">
                  <c:v>0.1235177788219284</c:v>
                </c:pt>
                <c:pt idx="271">
                  <c:v>0.12247021828680102</c:v>
                </c:pt>
                <c:pt idx="272">
                  <c:v>0.12143649690184412</c:v>
                </c:pt>
                <c:pt idx="273">
                  <c:v>0.12041636298297909</c:v>
                </c:pt>
                <c:pt idx="274">
                  <c:v>0.11940957071702867</c:v>
                </c:pt>
                <c:pt idx="275">
                  <c:v>0.11841587999406959</c:v>
                </c:pt>
                <c:pt idx="276">
                  <c:v>0.11743505624545368</c:v>
                </c:pt>
                <c:pt idx="277">
                  <c:v>0.11646687028727641</c:v>
                </c:pt>
                <c:pt idx="278">
                  <c:v>0.11551109816908188</c:v>
                </c:pt>
                <c:pt idx="279">
                  <c:v>0.11456752102760034</c:v>
                </c:pt>
                <c:pt idx="280">
                  <c:v>0.11363592494532701</c:v>
                </c:pt>
                <c:pt idx="281">
                  <c:v>0.11271610081375483</c:v>
                </c:pt>
                <c:pt idx="282">
                  <c:v>0.1118078442010863</c:v>
                </c:pt>
                <c:pt idx="283">
                  <c:v>0.11091095522425294</c:v>
                </c:pt>
                <c:pt idx="284">
                  <c:v>0.11002523842508245</c:v>
                </c:pt>
                <c:pt idx="285">
                  <c:v>0.10915050265045613</c:v>
                </c:pt>
                <c:pt idx="286">
                  <c:v>0.10828656093630991</c:v>
                </c:pt>
                <c:pt idx="287">
                  <c:v>0.10743323039533501</c:v>
                </c:pt>
                <c:pt idx="288">
                  <c:v>0.10659033210824349</c:v>
                </c:pt>
                <c:pt idx="289">
                  <c:v>0.10575769101846617</c:v>
                </c:pt>
                <c:pt idx="290">
                  <c:v>0.10493513583015951</c:v>
                </c:pt>
                <c:pt idx="291">
                  <c:v>0.10412249890939991</c:v>
                </c:pt>
                <c:pt idx="292">
                  <c:v>0.10331961618845149</c:v>
                </c:pt>
                <c:pt idx="293">
                  <c:v>0.10252632707299568</c:v>
                </c:pt>
                <c:pt idx="294">
                  <c:v>0.10174247435221825</c:v>
                </c:pt>
                <c:pt idx="295">
                  <c:v>0.10096790411165057</c:v>
                </c:pt>
                <c:pt idx="296">
                  <c:v>0.10020246564866887</c:v>
                </c:pt>
                <c:pt idx="297">
                  <c:v>9.9446011390556963E-2</c:v>
                </c:pt>
                <c:pt idx="298">
                  <c:v>9.8698396815043443E-2</c:v>
                </c:pt>
                <c:pt idx="299">
                  <c:v>9.7959480373225827E-2</c:v>
                </c:pt>
                <c:pt idx="300">
                  <c:v>9.7229123414800445E-2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F5E-4BCB-9E7C-FE2288D46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653616"/>
        <c:axId val="462659520"/>
      </c:scatterChart>
      <c:valAx>
        <c:axId val="462653616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2659520"/>
        <c:crosses val="autoZero"/>
        <c:crossBetween val="midCat"/>
      </c:valAx>
      <c:valAx>
        <c:axId val="4626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2653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7091834515161"/>
          <c:y val="0.23032298046077579"/>
          <c:w val="0.5062720233175273"/>
          <c:h val="0.14930664916885389"/>
        </c:manualLayout>
      </c:layout>
      <c:overlay val="0"/>
      <c:spPr>
        <a:solidFill>
          <a:sysClr val="window" lastClr="FFFFFF"/>
        </a:solidFill>
        <a:ln>
          <a:solidFill>
            <a:srgbClr val="0070C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0.82232</cdr:x>
      <cdr:y>0.88194</cdr:y>
    </cdr:from>
    <cdr:to>
      <cdr:x>0.98255</cdr:x>
      <cdr:y>0.98611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44C5CA4-B680-442C-BADB-A5D8B432B5DF}"/>
            </a:ext>
          </a:extLst>
        </cdr:cNvPr>
        <cdr:cNvSpPr txBox="1"/>
      </cdr:nvSpPr>
      <cdr:spPr>
        <a:xfrm xmlns:a="http://schemas.openxmlformats.org/drawingml/2006/main">
          <a:off x="3691748" y="2419341"/>
          <a:ext cx="719345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b="1" dirty="0">
              <a:latin typeface="Calibri" panose="020F0502020204030204" pitchFamily="34" charset="0"/>
              <a:cs typeface="Calibri" panose="020F0502020204030204" pitchFamily="34" charset="0"/>
            </a:rPr>
            <a:t>ω</a:t>
          </a:r>
          <a:r>
            <a:rPr lang="pt-BR" sz="1100" b="1" baseline="-25000" dirty="0">
              <a:latin typeface="Calibri" panose="020F0502020204030204" pitchFamily="34" charset="0"/>
              <a:cs typeface="Calibri" panose="020F0502020204030204" pitchFamily="34" charset="0"/>
            </a:rPr>
            <a:t>fund</a:t>
          </a:r>
          <a:r>
            <a:rPr lang="pt-BR" sz="1100" b="1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l-GR" sz="1100" b="1" dirty="0">
              <a:effectLst/>
              <a:latin typeface="+mn-lt"/>
              <a:ea typeface="+mn-ea"/>
              <a:cs typeface="+mn-cs"/>
            </a:rPr>
            <a:t>ω</a:t>
          </a:r>
          <a:endParaRPr lang="pt-BR" sz="1100" b="1" dirty="0"/>
        </a:p>
      </cdr:txBody>
    </cdr:sp>
  </cdr:relSizeAnchor>
  <cdr:relSizeAnchor xmlns:cdr="http://schemas.openxmlformats.org/drawingml/2006/chartDrawing">
    <cdr:from>
      <cdr:x>0</cdr:x>
      <cdr:y>0.01852</cdr:y>
    </cdr:from>
    <cdr:to>
      <cdr:x>0.15884</cdr:x>
      <cdr:y>0.12269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85B6FF19-652A-4A57-906B-733914AF155E}"/>
            </a:ext>
          </a:extLst>
        </cdr:cNvPr>
        <cdr:cNvSpPr txBox="1"/>
      </cdr:nvSpPr>
      <cdr:spPr>
        <a:xfrm xmlns:a="http://schemas.openxmlformats.org/drawingml/2006/main">
          <a:off x="0" y="50795"/>
          <a:ext cx="713104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/>
            <a:t>Xi/(F</a:t>
          </a:r>
          <a:r>
            <a:rPr lang="pt-BR" sz="1100" b="1" baseline="-25000"/>
            <a:t>0</a:t>
          </a:r>
          <a:r>
            <a:rPr lang="pt-BR" sz="1100" b="1"/>
            <a:t>/k)</a:t>
          </a:r>
        </a:p>
      </cdr:txBody>
    </cdr:sp>
  </cdr:relSizeAnchor>
  <cdr:relSizeAnchor xmlns:cdr="http://schemas.openxmlformats.org/drawingml/2006/chartDrawing">
    <cdr:from>
      <cdr:x>0.51859</cdr:x>
      <cdr:y>0.52575</cdr:y>
    </cdr:from>
    <cdr:to>
      <cdr:x>0.83805</cdr:x>
      <cdr:y>0.62301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F7B32D2E-A318-4310-8983-6C626C9B37F0}"/>
            </a:ext>
          </a:extLst>
        </cdr:cNvPr>
        <cdr:cNvSpPr txBox="1"/>
      </cdr:nvSpPr>
      <cdr:spPr>
        <a:xfrm xmlns:a="http://schemas.openxmlformats.org/drawingml/2006/main">
          <a:off x="2410040" y="1550849"/>
          <a:ext cx="1484592" cy="28687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/>
            <a:t>X</a:t>
          </a:r>
          <a:r>
            <a:rPr lang="pt-BR" sz="1400" baseline="-25000" dirty="0"/>
            <a:t>ef</a:t>
          </a:r>
          <a:r>
            <a:rPr lang="pt-BR" sz="1400" dirty="0"/>
            <a:t>=Raiz[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pt-BR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(X</a:t>
          </a:r>
          <a:r>
            <a:rPr lang="pt-BR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pt-BR" sz="1400" baseline="30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/2]</a:t>
          </a:r>
          <a:endParaRPr lang="pt-B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0.82872</cdr:x>
      <cdr:y>0.88657</cdr:y>
    </cdr:from>
    <cdr:to>
      <cdr:x>0.98895</cdr:x>
      <cdr:y>0.99074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44C5CA4-B680-442C-BADB-A5D8B432B5DF}"/>
            </a:ext>
          </a:extLst>
        </cdr:cNvPr>
        <cdr:cNvSpPr txBox="1"/>
      </cdr:nvSpPr>
      <cdr:spPr>
        <a:xfrm xmlns:a="http://schemas.openxmlformats.org/drawingml/2006/main">
          <a:off x="3809977" y="2432041"/>
          <a:ext cx="736642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b="1" dirty="0">
              <a:latin typeface="Calibri" panose="020F0502020204030204" pitchFamily="34" charset="0"/>
              <a:cs typeface="Calibri" panose="020F0502020204030204" pitchFamily="34" charset="0"/>
            </a:rPr>
            <a:t>ω</a:t>
          </a:r>
          <a:r>
            <a:rPr lang="pt-BR" sz="1100" b="1" baseline="-25000" dirty="0">
              <a:latin typeface="Calibri" panose="020F0502020204030204" pitchFamily="34" charset="0"/>
              <a:cs typeface="Calibri" panose="020F0502020204030204" pitchFamily="34" charset="0"/>
            </a:rPr>
            <a:t>fund</a:t>
          </a:r>
          <a:r>
            <a:rPr lang="pt-BR" sz="1100" b="1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l-GR" sz="1100" b="1" dirty="0">
              <a:effectLst/>
              <a:latin typeface="+mn-lt"/>
              <a:ea typeface="+mn-ea"/>
              <a:cs typeface="+mn-cs"/>
            </a:rPr>
            <a:t>ω</a:t>
          </a:r>
          <a:endParaRPr lang="pt-BR" sz="1100" b="1" dirty="0"/>
        </a:p>
      </cdr:txBody>
    </cdr:sp>
  </cdr:relSizeAnchor>
  <cdr:relSizeAnchor xmlns:cdr="http://schemas.openxmlformats.org/drawingml/2006/chartDrawing">
    <cdr:from>
      <cdr:x>0</cdr:x>
      <cdr:y>0.03935</cdr:y>
    </cdr:from>
    <cdr:to>
      <cdr:x>0.15884</cdr:x>
      <cdr:y>0.14352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85B6FF19-652A-4A57-906B-733914AF155E}"/>
            </a:ext>
          </a:extLst>
        </cdr:cNvPr>
        <cdr:cNvSpPr txBox="1"/>
      </cdr:nvSpPr>
      <cdr:spPr>
        <a:xfrm xmlns:a="http://schemas.openxmlformats.org/drawingml/2006/main">
          <a:off x="0" y="107950"/>
          <a:ext cx="730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/>
            <a:t>Xi/(F</a:t>
          </a:r>
          <a:r>
            <a:rPr lang="pt-BR" sz="1100" b="1" baseline="-25000"/>
            <a:t>0</a:t>
          </a:r>
          <a:r>
            <a:rPr lang="pt-BR" sz="1100" b="1"/>
            <a:t>/k)</a:t>
          </a:r>
        </a:p>
      </cdr:txBody>
    </cdr:sp>
  </cdr:relSizeAnchor>
  <cdr:relSizeAnchor xmlns:cdr="http://schemas.openxmlformats.org/drawingml/2006/chartDrawing">
    <cdr:from>
      <cdr:x>0.54106</cdr:x>
      <cdr:y>0.51151</cdr:y>
    </cdr:from>
    <cdr:to>
      <cdr:x>0.90185</cdr:x>
      <cdr:y>0.6189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AC07EAE4-7667-4743-8F6B-EAF76308F392}"/>
            </a:ext>
          </a:extLst>
        </cdr:cNvPr>
        <cdr:cNvSpPr txBox="1"/>
      </cdr:nvSpPr>
      <cdr:spPr>
        <a:xfrm xmlns:a="http://schemas.openxmlformats.org/drawingml/2006/main">
          <a:off x="2226356" y="1366449"/>
          <a:ext cx="1484592" cy="28687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X</a:t>
          </a:r>
          <a:r>
            <a:rPr lang="pt-BR" sz="1400" baseline="-25000" dirty="0"/>
            <a:t>ef</a:t>
          </a:r>
          <a:r>
            <a:rPr lang="pt-BR" sz="1400" dirty="0"/>
            <a:t>=Raiz[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pt-BR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(X</a:t>
          </a:r>
          <a:r>
            <a:rPr lang="pt-BR" sz="1400" baseline="-250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pt-BR" sz="1400" baseline="300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/2]</a:t>
          </a:r>
          <a:endParaRPr lang="pt-B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70B9-C22E-49CB-9FD0-30C27C6C6930}" type="datetimeFigureOut">
              <a:rPr lang="pt-BR" smtClean="0"/>
              <a:pPr/>
              <a:t>25/05/2020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934B-83A7-41CF-B42C-2ACDA751DA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C934B-83A7-41CF-B42C-2ACDA751DAA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19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AEFB-4EA6-4CD8-80D5-54A47DDE33B9}" type="datetime1">
              <a:rPr lang="pt-BR" smtClean="0"/>
              <a:t>25/05/2020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86B-A4D3-45E9-B391-A7B7C50E0A10}" type="datetime1">
              <a:rPr lang="pt-BR" smtClean="0"/>
              <a:t>25/05/2020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2F5-3B4A-4ABB-A5BE-8011DB24DD1A}" type="datetime1">
              <a:rPr lang="pt-BR" smtClean="0"/>
              <a:t>25/05/2020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E8D-B35A-4315-B801-9BAA36AE564D}" type="datetime1">
              <a:rPr lang="pt-BR" smtClean="0"/>
              <a:t>25/05/2020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921-3558-436D-A3B4-6AA9F4BDC958}" type="datetime1">
              <a:rPr lang="pt-BR" smtClean="0"/>
              <a:t>25/05/2020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9E4-7985-4B17-8A7B-DD32E5ABEE80}" type="datetime1">
              <a:rPr lang="pt-BR" smtClean="0"/>
              <a:t>25/05/2020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E300-A581-4F80-A963-66A1D9D82B9A}" type="datetime1">
              <a:rPr lang="pt-BR" smtClean="0"/>
              <a:t>25/05/2020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58DA-DE33-4082-BBC3-07510748E84B}" type="datetime1">
              <a:rPr lang="pt-BR" smtClean="0"/>
              <a:t>25/05/2020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186C-DD5F-4F57-81AA-C18893A63B64}" type="datetime1">
              <a:rPr lang="pt-BR" smtClean="0"/>
              <a:t>25/05/2020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B234-6F86-4C81-B631-B5CF19800937}" type="datetime1">
              <a:rPr lang="pt-BR" smtClean="0"/>
              <a:t>25/05/2020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4FA-B14A-4F39-B012-915614564099}" type="datetime1">
              <a:rPr lang="pt-BR" smtClean="0"/>
              <a:t>25/05/2020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523" y="0"/>
            <a:ext cx="9701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069" y="3136605"/>
            <a:ext cx="6673932" cy="1211448"/>
          </a:xfrm>
        </p:spPr>
        <p:txBody>
          <a:bodyPr>
            <a:normAutofit/>
          </a:bodyPr>
          <a:lstStyle/>
          <a:p>
            <a:r>
              <a:rPr lang="pt-BR" sz="3600" dirty="0"/>
              <a:t>PME 3400-VIBRAÇÕES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59168" y="6062444"/>
            <a:ext cx="32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Francisco E. B. Nigro</a:t>
            </a:r>
          </a:p>
          <a:p>
            <a:pPr algn="ctr"/>
            <a:r>
              <a:rPr lang="pt-BR" dirty="0"/>
              <a:t>São Paulo, 26/05/2020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4B27FA8-9587-4B9C-A01E-B1101CB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894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1299" y="2648197"/>
            <a:ext cx="5450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4800" dirty="0"/>
              <a:t>Obrigado pela Atenção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10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58339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19513" y="1382286"/>
            <a:ext cx="73049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Excitação periódica geral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Série de Fourier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Resposta a uma excitação periódica geral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Exemplos de Aplicação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Resposta do sistema a uma excitação qualquer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Resposta de sistema amortecido a um impulso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Integral de </a:t>
            </a:r>
            <a:r>
              <a:rPr lang="pt-BR" sz="2000" b="1" dirty="0" err="1"/>
              <a:t>Duhamel</a:t>
            </a:r>
            <a:r>
              <a:rPr lang="pt-BR" sz="2000" b="1" dirty="0"/>
              <a:t> (convolução)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Exemplos de aplicação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endParaRPr lang="pt-BR" sz="2000" b="1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80863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3</a:t>
            </a:fld>
            <a:endParaRPr lang="pt-BR" sz="14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2FD7B6-15ED-48F9-BEF4-8E3585A6E228}"/>
              </a:ext>
            </a:extLst>
          </p:cNvPr>
          <p:cNvSpPr/>
          <p:nvPr/>
        </p:nvSpPr>
        <p:spPr>
          <a:xfrm>
            <a:off x="3166470" y="1505036"/>
            <a:ext cx="4487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Equ.Dif.: ẍ(t)+2·</a:t>
            </a:r>
            <a:r>
              <a:rPr lang="el-GR" dirty="0"/>
              <a:t>ζ·ω·</a:t>
            </a:r>
            <a:r>
              <a:rPr lang="pt-BR" dirty="0"/>
              <a:t>ẋ(t)+</a:t>
            </a:r>
            <a:r>
              <a:rPr lang="el-GR" dirty="0"/>
              <a:t>ω²·</a:t>
            </a:r>
            <a:r>
              <a:rPr lang="pt-BR" dirty="0"/>
              <a:t>x(t)= F(t)/m= (F</a:t>
            </a:r>
            <a:r>
              <a:rPr lang="pt-BR" baseline="-25000" dirty="0"/>
              <a:t>0</a:t>
            </a:r>
            <a:r>
              <a:rPr lang="pt-BR" dirty="0"/>
              <a:t>/m)·{a</a:t>
            </a:r>
            <a:r>
              <a:rPr lang="pt-BR" baseline="-25000" dirty="0"/>
              <a:t>0</a:t>
            </a:r>
            <a:r>
              <a:rPr lang="pt-BR" dirty="0"/>
              <a:t>+</a:t>
            </a:r>
            <a:r>
              <a:rPr lang="el-GR" dirty="0"/>
              <a:t>Σ</a:t>
            </a:r>
            <a:r>
              <a:rPr lang="pt-BR" baseline="-25000" dirty="0"/>
              <a:t>i</a:t>
            </a:r>
            <a:r>
              <a:rPr lang="pt-BR" dirty="0"/>
              <a:t>[a</a:t>
            </a:r>
            <a:r>
              <a:rPr lang="pt-BR" baseline="-25000" dirty="0"/>
              <a:t>i</a:t>
            </a:r>
            <a:r>
              <a:rPr lang="pt-BR" dirty="0"/>
              <a:t>·cos(i·</a:t>
            </a:r>
            <a:r>
              <a:rPr lang="el-GR" dirty="0"/>
              <a:t>ω</a:t>
            </a:r>
            <a:r>
              <a:rPr lang="pt-BR" baseline="-25000" dirty="0"/>
              <a:t>fund</a:t>
            </a:r>
            <a:r>
              <a:rPr lang="pt-BR" dirty="0"/>
              <a:t>·t)+b</a:t>
            </a:r>
            <a:r>
              <a:rPr lang="pt-BR" baseline="-25000" dirty="0"/>
              <a:t>i</a:t>
            </a:r>
            <a:r>
              <a:rPr lang="pt-BR" dirty="0"/>
              <a:t>·sen(i·</a:t>
            </a:r>
            <a:r>
              <a:rPr lang="el-GR" dirty="0"/>
              <a:t>ω</a:t>
            </a:r>
            <a:r>
              <a:rPr lang="pt-BR" baseline="-25000" dirty="0"/>
              <a:t>fund</a:t>
            </a:r>
            <a:r>
              <a:rPr lang="pt-BR" dirty="0"/>
              <a:t>·t)]}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414BFB3-ECAA-4558-A6B0-3BF3D46FC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757227"/>
              </p:ext>
            </p:extLst>
          </p:nvPr>
        </p:nvGraphicFramePr>
        <p:xfrm>
          <a:off x="3850875" y="3101833"/>
          <a:ext cx="4647265" cy="294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BA6305D-8167-4296-8E61-CC3A803E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26014"/>
              </p:ext>
            </p:extLst>
          </p:nvPr>
        </p:nvGraphicFramePr>
        <p:xfrm>
          <a:off x="433855" y="6051594"/>
          <a:ext cx="5827059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59">
                  <a:extLst>
                    <a:ext uri="{9D8B030D-6E8A-4147-A177-3AD203B41FA5}">
                      <a16:colId xmlns:a16="http://schemas.microsoft.com/office/drawing/2014/main" val="738486080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3241576309"/>
                    </a:ext>
                  </a:extLst>
                </a:gridCol>
                <a:gridCol w="481852">
                  <a:extLst>
                    <a:ext uri="{9D8B030D-6E8A-4147-A177-3AD203B41FA5}">
                      <a16:colId xmlns:a16="http://schemas.microsoft.com/office/drawing/2014/main" val="976901772"/>
                    </a:ext>
                  </a:extLst>
                </a:gridCol>
                <a:gridCol w="532279">
                  <a:extLst>
                    <a:ext uri="{9D8B030D-6E8A-4147-A177-3AD203B41FA5}">
                      <a16:colId xmlns:a16="http://schemas.microsoft.com/office/drawing/2014/main" val="1568781260"/>
                    </a:ext>
                  </a:extLst>
                </a:gridCol>
                <a:gridCol w="532279">
                  <a:extLst>
                    <a:ext uri="{9D8B030D-6E8A-4147-A177-3AD203B41FA5}">
                      <a16:colId xmlns:a16="http://schemas.microsoft.com/office/drawing/2014/main" val="3088178948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27520001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2273799613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334603793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999986685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766939893"/>
                    </a:ext>
                  </a:extLst>
                </a:gridCol>
                <a:gridCol w="541618">
                  <a:extLst>
                    <a:ext uri="{9D8B030D-6E8A-4147-A177-3AD203B41FA5}">
                      <a16:colId xmlns:a16="http://schemas.microsoft.com/office/drawing/2014/main" val="188728132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09911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0.8108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-0.0903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0.0327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0362063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7DC4C6F-A104-4E87-9472-73B095AFFE11}"/>
              </a:ext>
            </a:extLst>
          </p:cNvPr>
          <p:cNvSpPr/>
          <p:nvPr/>
        </p:nvSpPr>
        <p:spPr>
          <a:xfrm>
            <a:off x="320006" y="3189319"/>
            <a:ext cx="3370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F(t)=F</a:t>
            </a:r>
            <a:r>
              <a:rPr lang="pt-BR" sz="1200" baseline="-25000" dirty="0"/>
              <a:t>0</a:t>
            </a:r>
            <a:r>
              <a:rPr lang="pt-BR" sz="1200" dirty="0"/>
              <a:t>·{a</a:t>
            </a:r>
            <a:r>
              <a:rPr lang="pt-BR" sz="1200" baseline="-25000" dirty="0"/>
              <a:t>0</a:t>
            </a:r>
            <a:r>
              <a:rPr lang="pt-BR" sz="1200" dirty="0"/>
              <a:t>+</a:t>
            </a:r>
            <a:r>
              <a:rPr lang="el-GR" sz="1200" dirty="0"/>
              <a:t>Σ</a:t>
            </a:r>
            <a:r>
              <a:rPr lang="pt-BR" sz="1200" baseline="-25000" dirty="0"/>
              <a:t>i</a:t>
            </a:r>
            <a:r>
              <a:rPr lang="pt-BR" sz="1200" dirty="0"/>
              <a:t>[a</a:t>
            </a:r>
            <a:r>
              <a:rPr lang="pt-BR" sz="1200" baseline="-25000" dirty="0"/>
              <a:t>i</a:t>
            </a:r>
            <a:r>
              <a:rPr lang="pt-BR" sz="1200" dirty="0"/>
              <a:t>·cos(i·</a:t>
            </a:r>
            <a:r>
              <a:rPr lang="el-GR" sz="1200" dirty="0"/>
              <a:t>ω</a:t>
            </a:r>
            <a:r>
              <a:rPr lang="pt-BR" sz="1200" baseline="-25000" dirty="0"/>
              <a:t>fund</a:t>
            </a:r>
            <a:r>
              <a:rPr lang="pt-BR" sz="1200" dirty="0"/>
              <a:t>·t)+b</a:t>
            </a:r>
            <a:r>
              <a:rPr lang="pt-BR" sz="1200" baseline="-25000" dirty="0"/>
              <a:t>i</a:t>
            </a:r>
            <a:r>
              <a:rPr lang="pt-BR" sz="1200" dirty="0"/>
              <a:t>·sen(i·</a:t>
            </a:r>
            <a:r>
              <a:rPr lang="el-GR" sz="1200" dirty="0"/>
              <a:t>ω</a:t>
            </a:r>
            <a:r>
              <a:rPr lang="pt-BR" sz="1200" baseline="-25000" dirty="0"/>
              <a:t>fund</a:t>
            </a:r>
            <a:r>
              <a:rPr lang="pt-BR" sz="1200" dirty="0"/>
              <a:t>·t)]}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5AB378-EA74-41F4-A965-7D14E51F7123}"/>
              </a:ext>
            </a:extLst>
          </p:cNvPr>
          <p:cNvSpPr/>
          <p:nvPr/>
        </p:nvSpPr>
        <p:spPr>
          <a:xfrm>
            <a:off x="1057913" y="3482117"/>
            <a:ext cx="1414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pt-BR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fund</a:t>
            </a: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[rad/s]=2·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π/τ</a:t>
            </a:r>
            <a:r>
              <a:rPr lang="pt-BR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l-GR" sz="1200" dirty="0"/>
              <a:t> </a:t>
            </a:r>
            <a:endParaRPr lang="pt-BR" sz="12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55C94C1-7EA1-46A5-8F67-B5266950B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" t="22347" r="61245" b="14250"/>
          <a:stretch/>
        </p:blipFill>
        <p:spPr>
          <a:xfrm>
            <a:off x="645860" y="1473248"/>
            <a:ext cx="1593850" cy="16997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747D2D-8CAD-4D4B-BA3B-18A04F8F690A}"/>
              </a:ext>
            </a:extLst>
          </p:cNvPr>
          <p:cNvSpPr txBox="1"/>
          <p:nvPr/>
        </p:nvSpPr>
        <p:spPr>
          <a:xfrm>
            <a:off x="2785532" y="2197591"/>
            <a:ext cx="546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Resposta em regime permanente ↔ solução particular</a:t>
            </a:r>
          </a:p>
          <a:p>
            <a:r>
              <a:rPr lang="pt-BR" dirty="0"/>
              <a:t>Variáveis: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pt-BR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fornecem a resposta à excitação</a:t>
            </a:r>
          </a:p>
          <a:p>
            <a:pPr algn="ctr"/>
            <a:r>
              <a:rPr lang="pt-BR" b="1" dirty="0"/>
              <a:t>Gráfico para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ζ=0.1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746BA5-2BEB-41D5-B172-D82037E62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6" y="3791895"/>
            <a:ext cx="3530869" cy="21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4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0222C1-8933-4196-A067-3FEBE8CF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3" t="26670" r="60030" b="13014"/>
          <a:stretch/>
        </p:blipFill>
        <p:spPr>
          <a:xfrm>
            <a:off x="254560" y="1223506"/>
            <a:ext cx="1834216" cy="197115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1899E6-D8D1-4690-B46A-A28B465C1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96411"/>
              </p:ext>
            </p:extLst>
          </p:nvPr>
        </p:nvGraphicFramePr>
        <p:xfrm>
          <a:off x="5384293" y="1381913"/>
          <a:ext cx="3505148" cy="104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962">
                  <a:extLst>
                    <a:ext uri="{9D8B030D-6E8A-4147-A177-3AD203B41FA5}">
                      <a16:colId xmlns:a16="http://schemas.microsoft.com/office/drawing/2014/main" val="3991915314"/>
                    </a:ext>
                  </a:extLst>
                </a:gridCol>
                <a:gridCol w="788872">
                  <a:extLst>
                    <a:ext uri="{9D8B030D-6E8A-4147-A177-3AD203B41FA5}">
                      <a16:colId xmlns:a16="http://schemas.microsoft.com/office/drawing/2014/main" val="2343736236"/>
                    </a:ext>
                  </a:extLst>
                </a:gridCol>
                <a:gridCol w="640061">
                  <a:extLst>
                    <a:ext uri="{9D8B030D-6E8A-4147-A177-3AD203B41FA5}">
                      <a16:colId xmlns:a16="http://schemas.microsoft.com/office/drawing/2014/main" val="171894884"/>
                    </a:ext>
                  </a:extLst>
                </a:gridCol>
                <a:gridCol w="708254">
                  <a:extLst>
                    <a:ext uri="{9D8B030D-6E8A-4147-A177-3AD203B41FA5}">
                      <a16:colId xmlns:a16="http://schemas.microsoft.com/office/drawing/2014/main" val="2778189665"/>
                    </a:ext>
                  </a:extLst>
                </a:gridCol>
                <a:gridCol w="583999">
                  <a:extLst>
                    <a:ext uri="{9D8B030D-6E8A-4147-A177-3AD203B41FA5}">
                      <a16:colId xmlns:a16="http://schemas.microsoft.com/office/drawing/2014/main" val="79988664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ω[</a:t>
                      </a:r>
                      <a:r>
                        <a:rPr lang="pt-BR" sz="1100" u="none" strike="noStrike" dirty="0">
                          <a:effectLst/>
                        </a:rPr>
                        <a:t>rad/s]=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2·π·</a:t>
                      </a:r>
                      <a:r>
                        <a:rPr lang="pt-BR" sz="1100" u="none" strike="noStrike">
                          <a:effectLst/>
                        </a:rPr>
                        <a:t>f[Hz]=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[rad/s]=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57791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ζ=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0.1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fund</a:t>
                      </a:r>
                      <a:r>
                        <a:rPr lang="pt-BR" sz="1100" u="none" strike="noStrike" dirty="0">
                          <a:effectLst/>
                        </a:rPr>
                        <a:t>/</a:t>
                      </a:r>
                      <a:r>
                        <a:rPr lang="el-GR" sz="1100" u="none" strike="noStrike" dirty="0">
                          <a:effectLst/>
                        </a:rPr>
                        <a:t>ω=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0.3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2774635"/>
                  </a:ext>
                </a:extLst>
              </a:tr>
              <a:tr h="2095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m·ẍ(t)+c·ẋ(t)+k·x(t)=F</a:t>
                      </a:r>
                      <a:r>
                        <a:rPr lang="de-DE" sz="1100" u="none" strike="noStrike" baseline="-25000" dirty="0">
                          <a:effectLst/>
                        </a:rPr>
                        <a:t>0</a:t>
                      </a:r>
                      <a:r>
                        <a:rPr lang="de-DE" sz="1100" u="none" strike="noStrike" dirty="0">
                          <a:effectLst/>
                        </a:rPr>
                        <a:t>·{a</a:t>
                      </a:r>
                      <a:r>
                        <a:rPr lang="de-DE" sz="1100" u="none" strike="noStrike" baseline="-25000" dirty="0">
                          <a:effectLst/>
                        </a:rPr>
                        <a:t>0</a:t>
                      </a:r>
                      <a:r>
                        <a:rPr lang="de-DE" sz="1100" u="none" strike="noStrike" dirty="0">
                          <a:effectLst/>
                        </a:rPr>
                        <a:t>+Σ</a:t>
                      </a:r>
                      <a:r>
                        <a:rPr lang="de-DE" sz="1100" u="none" strike="noStrike" baseline="-25000" dirty="0">
                          <a:effectLst/>
                        </a:rPr>
                        <a:t>i</a:t>
                      </a:r>
                      <a:r>
                        <a:rPr lang="de-DE" sz="1100" u="none" strike="noStrike" dirty="0">
                          <a:effectLst/>
                        </a:rPr>
                        <a:t>[a</a:t>
                      </a:r>
                      <a:r>
                        <a:rPr lang="de-DE" sz="1100" u="none" strike="noStrike" baseline="-25000" dirty="0">
                          <a:effectLst/>
                        </a:rPr>
                        <a:t>i</a:t>
                      </a:r>
                      <a:r>
                        <a:rPr lang="de-DE" sz="1100" u="none" strike="noStrike" dirty="0">
                          <a:effectLst/>
                        </a:rPr>
                        <a:t>·cos(i·ω</a:t>
                      </a:r>
                      <a:r>
                        <a:rPr lang="de-DE" sz="1100" u="none" strike="noStrike" baseline="-25000" dirty="0">
                          <a:effectLst/>
                        </a:rPr>
                        <a:t>fund</a:t>
                      </a:r>
                      <a:r>
                        <a:rPr lang="de-DE" sz="1100" u="none" strike="noStrike" dirty="0">
                          <a:effectLst/>
                        </a:rPr>
                        <a:t>·t)+b</a:t>
                      </a:r>
                      <a:r>
                        <a:rPr lang="de-DE" sz="1100" u="none" strike="noStrike" baseline="-25000" dirty="0">
                          <a:effectLst/>
                        </a:rPr>
                        <a:t>i</a:t>
                      </a:r>
                      <a:r>
                        <a:rPr lang="de-DE" sz="1100" u="none" strike="noStrike" dirty="0">
                          <a:effectLst/>
                        </a:rPr>
                        <a:t>·sen(i·ω</a:t>
                      </a:r>
                      <a:r>
                        <a:rPr lang="de-DE" sz="1100" u="none" strike="noStrike" baseline="-25000" dirty="0">
                          <a:effectLst/>
                        </a:rPr>
                        <a:t>fund</a:t>
                      </a:r>
                      <a:r>
                        <a:rPr lang="de-DE" sz="1100" u="none" strike="noStrike" dirty="0">
                          <a:effectLst/>
                        </a:rPr>
                        <a:t>·t)]}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812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F</a:t>
                      </a:r>
                      <a:r>
                        <a:rPr lang="pt-BR" sz="1100" u="none" strike="noStrike" baseline="-25000">
                          <a:effectLst/>
                        </a:rPr>
                        <a:t>0</a:t>
                      </a:r>
                      <a:r>
                        <a:rPr lang="pt-BR" sz="1100" u="none" strike="noStrike">
                          <a:effectLst/>
                        </a:rPr>
                        <a:t>/k [mm]=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1.00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31941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F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r>
                        <a:rPr lang="pt-BR" sz="1100" u="none" strike="noStrike" dirty="0">
                          <a:effectLst/>
                        </a:rPr>
                        <a:t>/m [m/s²]=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0.0395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7573538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622895E8-D5BC-44CC-85B7-316AD142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033" y="1130948"/>
            <a:ext cx="3177002" cy="2013644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814EA94-FEB7-47D8-863A-8B5E70E9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43913"/>
              </p:ext>
            </p:extLst>
          </p:nvPr>
        </p:nvGraphicFramePr>
        <p:xfrm>
          <a:off x="746741" y="3304883"/>
          <a:ext cx="5358223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95">
                  <a:extLst>
                    <a:ext uri="{9D8B030D-6E8A-4147-A177-3AD203B41FA5}">
                      <a16:colId xmlns:a16="http://schemas.microsoft.com/office/drawing/2014/main" val="378329439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400565180"/>
                    </a:ext>
                  </a:extLst>
                </a:gridCol>
                <a:gridCol w="466165">
                  <a:extLst>
                    <a:ext uri="{9D8B030D-6E8A-4147-A177-3AD203B41FA5}">
                      <a16:colId xmlns:a16="http://schemas.microsoft.com/office/drawing/2014/main" val="2838575660"/>
                    </a:ext>
                  </a:extLst>
                </a:gridCol>
                <a:gridCol w="466776">
                  <a:extLst>
                    <a:ext uri="{9D8B030D-6E8A-4147-A177-3AD203B41FA5}">
                      <a16:colId xmlns:a16="http://schemas.microsoft.com/office/drawing/2014/main" val="1023440448"/>
                    </a:ext>
                  </a:extLst>
                </a:gridCol>
                <a:gridCol w="489453">
                  <a:extLst>
                    <a:ext uri="{9D8B030D-6E8A-4147-A177-3AD203B41FA5}">
                      <a16:colId xmlns:a16="http://schemas.microsoft.com/office/drawing/2014/main" val="3697260293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4251495744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1468718515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2770246911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3985998389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2982653013"/>
                    </a:ext>
                  </a:extLst>
                </a:gridCol>
                <a:gridCol w="498040">
                  <a:extLst>
                    <a:ext uri="{9D8B030D-6E8A-4147-A177-3AD203B41FA5}">
                      <a16:colId xmlns:a16="http://schemas.microsoft.com/office/drawing/2014/main" val="338441196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</a:t>
                      </a:r>
                      <a:r>
                        <a:rPr lang="pt-BR" sz="1100" u="none" strike="noStrike" baseline="-25000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</a:t>
                      </a:r>
                      <a:r>
                        <a:rPr lang="pt-BR" sz="1100" u="none" strike="noStrike" baseline="-25000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b</a:t>
                      </a:r>
                      <a:r>
                        <a:rPr lang="pt-BR" sz="1100" u="none" strike="noStrike" baseline="-25000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086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-0.3400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0.5577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0.9430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-0.2684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0.4882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-0.0133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0.0004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0.1432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0.2257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-0.1022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0.2005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3223937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7FC93ED-1883-4EE0-973A-18C176420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58263"/>
              </p:ext>
            </p:extLst>
          </p:nvPr>
        </p:nvGraphicFramePr>
        <p:xfrm>
          <a:off x="457200" y="3756762"/>
          <a:ext cx="4114800" cy="267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C1027840-3CB2-42FD-B13D-0CE1404CC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13" y="4019812"/>
            <a:ext cx="3900954" cy="22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5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98DF9A-CEC4-4476-9A4D-F8E10D896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9" t="26176" r="60440" b="23318"/>
          <a:stretch/>
        </p:blipFill>
        <p:spPr>
          <a:xfrm>
            <a:off x="367552" y="1751563"/>
            <a:ext cx="2159655" cy="20634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8A41DE-9FE8-4D24-AA94-20D5204E3F09}"/>
              </a:ext>
            </a:extLst>
          </p:cNvPr>
          <p:cNvSpPr txBox="1"/>
          <p:nvPr/>
        </p:nvSpPr>
        <p:spPr>
          <a:xfrm>
            <a:off x="905435" y="1170222"/>
            <a:ext cx="733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Sistema Livre</a:t>
            </a:r>
            <a:r>
              <a:rPr lang="pt-BR" dirty="0"/>
              <a:t>, sem força externa ativa; Excitação por </a:t>
            </a:r>
            <a:r>
              <a:rPr lang="pt-BR" b="1" dirty="0"/>
              <a:t>Impulsos Elementares </a:t>
            </a:r>
            <a:r>
              <a:rPr lang="pt-BR" dirty="0"/>
              <a:t>aplicados a partir de t=0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7CF81B-A6FA-4891-8EF4-7507672F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" t="37782" r="58016" b="20423"/>
          <a:stretch/>
        </p:blipFill>
        <p:spPr>
          <a:xfrm>
            <a:off x="2591280" y="1872406"/>
            <a:ext cx="2716094" cy="167378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52CCC15-C663-423B-9D3E-9C8DC2DA3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78299"/>
              </p:ext>
            </p:extLst>
          </p:nvPr>
        </p:nvGraphicFramePr>
        <p:xfrm>
          <a:off x="5371447" y="1759968"/>
          <a:ext cx="3149600" cy="120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433">
                  <a:extLst>
                    <a:ext uri="{9D8B030D-6E8A-4147-A177-3AD203B41FA5}">
                      <a16:colId xmlns:a16="http://schemas.microsoft.com/office/drawing/2014/main" val="1410951137"/>
                    </a:ext>
                  </a:extLst>
                </a:gridCol>
                <a:gridCol w="612688">
                  <a:extLst>
                    <a:ext uri="{9D8B030D-6E8A-4147-A177-3AD203B41FA5}">
                      <a16:colId xmlns:a16="http://schemas.microsoft.com/office/drawing/2014/main" val="582804809"/>
                    </a:ext>
                  </a:extLst>
                </a:gridCol>
                <a:gridCol w="670128">
                  <a:extLst>
                    <a:ext uri="{9D8B030D-6E8A-4147-A177-3AD203B41FA5}">
                      <a16:colId xmlns:a16="http://schemas.microsoft.com/office/drawing/2014/main" val="3939180742"/>
                    </a:ext>
                  </a:extLst>
                </a:gridCol>
                <a:gridCol w="373357">
                  <a:extLst>
                    <a:ext uri="{9D8B030D-6E8A-4147-A177-3AD203B41FA5}">
                      <a16:colId xmlns:a16="http://schemas.microsoft.com/office/drawing/2014/main" val="883699316"/>
                    </a:ext>
                  </a:extLst>
                </a:gridCol>
                <a:gridCol w="717994">
                  <a:extLst>
                    <a:ext uri="{9D8B030D-6E8A-4147-A177-3AD203B41FA5}">
                      <a16:colId xmlns:a16="http://schemas.microsoft.com/office/drawing/2014/main" val="660282664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ẍ(t)+2·</a:t>
                      </a:r>
                      <a:r>
                        <a:rPr lang="el-GR" sz="1100" u="none" strike="noStrike">
                          <a:effectLst/>
                        </a:rPr>
                        <a:t>ζ·ω·</a:t>
                      </a:r>
                      <a:r>
                        <a:rPr lang="pt-BR" sz="1100" u="none" strike="noStrike">
                          <a:effectLst/>
                        </a:rPr>
                        <a:t>ẋ(t)+</a:t>
                      </a:r>
                      <a:r>
                        <a:rPr lang="el-GR" sz="1100" u="none" strike="noStrike">
                          <a:effectLst/>
                        </a:rPr>
                        <a:t>ω²·</a:t>
                      </a:r>
                      <a:r>
                        <a:rPr lang="pt-BR" sz="1100" u="none" strike="noStrike">
                          <a:effectLst/>
                        </a:rPr>
                        <a:t>x(t)=0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664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ω[</a:t>
                      </a:r>
                      <a:r>
                        <a:rPr lang="pt-BR" sz="1100" u="none" strike="noStrike" dirty="0">
                          <a:effectLst/>
                        </a:rPr>
                        <a:t>rad/s]=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2·π·</a:t>
                      </a:r>
                      <a:r>
                        <a:rPr lang="pt-BR" sz="1100" u="none" strike="noStrike">
                          <a:effectLst/>
                        </a:rPr>
                        <a:t>f[Hz]=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061735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ζ=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0.1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[rad/s]=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6.25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4970710"/>
                  </a:ext>
                </a:extLst>
              </a:tr>
              <a:tr h="1841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Condições Iniciais anteriores à aplicação da excitação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800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x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r>
                        <a:rPr lang="pt-BR" sz="1100" u="none" strike="noStrike" dirty="0">
                          <a:effectLst/>
                        </a:rPr>
                        <a:t>[mm]=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3.6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F</a:t>
                      </a:r>
                      <a:r>
                        <a:rPr lang="pt-BR" sz="1100" u="none" strike="noStrike" baseline="-25000">
                          <a:effectLst/>
                        </a:rPr>
                        <a:t>0</a:t>
                      </a:r>
                      <a:r>
                        <a:rPr lang="pt-BR" sz="1100" u="none" strike="noStrike">
                          <a:effectLst/>
                        </a:rPr>
                        <a:t>/k [mm]=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299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ẋ</a:t>
                      </a:r>
                      <a:r>
                        <a:rPr lang="pt-BR" sz="1100" u="none" strike="noStrike" baseline="-25000">
                          <a:effectLst/>
                        </a:rPr>
                        <a:t>0</a:t>
                      </a:r>
                      <a:r>
                        <a:rPr lang="pt-BR" sz="1100" u="none" strike="noStrike">
                          <a:effectLst/>
                        </a:rPr>
                        <a:t>[mm/s]=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F</a:t>
                      </a:r>
                      <a:r>
                        <a:rPr lang="pt-BR" sz="1100" u="none" strike="noStrike" baseline="-25000">
                          <a:effectLst/>
                        </a:rPr>
                        <a:t>0</a:t>
                      </a:r>
                      <a:r>
                        <a:rPr lang="pt-BR" sz="1100" u="none" strike="noStrike">
                          <a:effectLst/>
                        </a:rPr>
                        <a:t>/(m·</a:t>
                      </a:r>
                      <a:r>
                        <a:rPr lang="el-GR" sz="1100" u="none" strike="noStrike">
                          <a:effectLst/>
                        </a:rPr>
                        <a:t>ω</a:t>
                      </a:r>
                      <a:r>
                        <a:rPr lang="pt-BR" sz="1100" u="none" strike="noStrike" baseline="-25000">
                          <a:effectLst/>
                        </a:rPr>
                        <a:t>d</a:t>
                      </a:r>
                      <a:r>
                        <a:rPr lang="pt-BR" sz="1100" u="none" strike="noStrike">
                          <a:effectLst/>
                        </a:rPr>
                        <a:t>)[mm]=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6.315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089270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3CB41A8-3A58-4879-8A84-3BDE0B39C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52645"/>
              </p:ext>
            </p:extLst>
          </p:nvPr>
        </p:nvGraphicFramePr>
        <p:xfrm>
          <a:off x="5181600" y="3182938"/>
          <a:ext cx="3734171" cy="419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4171">
                  <a:extLst>
                    <a:ext uri="{9D8B030D-6E8A-4147-A177-3AD203B41FA5}">
                      <a16:colId xmlns:a16="http://schemas.microsoft.com/office/drawing/2014/main" val="2941492728"/>
                    </a:ext>
                  </a:extLst>
                </a:gridCol>
              </a:tblGrid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x</a:t>
                      </a:r>
                      <a:r>
                        <a:rPr lang="pt-BR" sz="1100" u="none" strike="noStrike" baseline="-25000" dirty="0">
                          <a:effectLst/>
                        </a:rPr>
                        <a:t>in</a:t>
                      </a:r>
                      <a:r>
                        <a:rPr lang="pt-BR" sz="1100" u="none" strike="noStrike" dirty="0">
                          <a:effectLst/>
                        </a:rPr>
                        <a:t>(t)=exp(-</a:t>
                      </a:r>
                      <a:r>
                        <a:rPr lang="el-GR" sz="1100" u="none" strike="noStrike" dirty="0">
                          <a:effectLst/>
                        </a:rPr>
                        <a:t>ζ·ω·</a:t>
                      </a:r>
                      <a:r>
                        <a:rPr lang="pt-BR" sz="1100" u="none" strike="noStrike" dirty="0">
                          <a:effectLst/>
                        </a:rPr>
                        <a:t>t)·[(ẋ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r>
                        <a:rPr lang="pt-BR" sz="1100" u="none" strike="noStrike" dirty="0">
                          <a:effectLst/>
                        </a:rPr>
                        <a:t>+</a:t>
                      </a:r>
                      <a:r>
                        <a:rPr lang="el-GR" sz="1100" u="none" strike="noStrike" dirty="0">
                          <a:effectLst/>
                        </a:rPr>
                        <a:t>ζ·ω·</a:t>
                      </a:r>
                      <a:r>
                        <a:rPr lang="pt-BR" sz="1100" u="none" strike="noStrike" dirty="0">
                          <a:effectLst/>
                        </a:rPr>
                        <a:t>x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r>
                        <a:rPr lang="pt-BR" sz="1100" u="none" strike="noStrike" dirty="0">
                          <a:effectLst/>
                        </a:rPr>
                        <a:t>)/</a:t>
                      </a:r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·sen(</a:t>
                      </a:r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·t)+x</a:t>
                      </a:r>
                      <a:r>
                        <a:rPr lang="pt-BR" sz="1100" u="none" strike="noStrike" baseline="-25000" dirty="0">
                          <a:effectLst/>
                        </a:rPr>
                        <a:t>0</a:t>
                      </a:r>
                      <a:r>
                        <a:rPr lang="pt-BR" sz="1100" u="none" strike="noStrike" dirty="0">
                          <a:effectLst/>
                        </a:rPr>
                        <a:t>·cos(</a:t>
                      </a:r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·t)]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3625817"/>
                  </a:ext>
                </a:extLst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x(t)=x</a:t>
                      </a:r>
                      <a:r>
                        <a:rPr lang="pt-BR" sz="1100" u="none" strike="noStrike" baseline="-25000" dirty="0">
                          <a:effectLst/>
                        </a:rPr>
                        <a:t>in</a:t>
                      </a:r>
                      <a:r>
                        <a:rPr lang="pt-BR" sz="1100" u="none" strike="noStrike" dirty="0">
                          <a:effectLst/>
                        </a:rPr>
                        <a:t>(t)+</a:t>
                      </a:r>
                      <a:r>
                        <a:rPr lang="el-GR" sz="1100" u="none" strike="noStrike" dirty="0">
                          <a:effectLst/>
                        </a:rPr>
                        <a:t>Σ</a:t>
                      </a:r>
                      <a:r>
                        <a:rPr lang="pt-BR" sz="1100" u="none" strike="noStrike" baseline="-25000" dirty="0">
                          <a:effectLst/>
                        </a:rPr>
                        <a:t>i</a:t>
                      </a:r>
                      <a:r>
                        <a:rPr lang="pt-BR" sz="1100" u="none" strike="noStrike" dirty="0">
                          <a:effectLst/>
                        </a:rPr>
                        <a:t>[exp(-</a:t>
                      </a:r>
                      <a:r>
                        <a:rPr lang="el-GR" sz="1100" u="none" strike="noStrike" dirty="0">
                          <a:effectLst/>
                        </a:rPr>
                        <a:t>ζ·ω·(</a:t>
                      </a:r>
                      <a:r>
                        <a:rPr lang="pt-BR" sz="1100" u="none" strike="noStrike" dirty="0">
                          <a:effectLst/>
                        </a:rPr>
                        <a:t>t-</a:t>
                      </a:r>
                      <a:r>
                        <a:rPr lang="el-GR" sz="1100" u="none" strike="noStrike" dirty="0">
                          <a:effectLst/>
                        </a:rPr>
                        <a:t>τ</a:t>
                      </a:r>
                      <a:r>
                        <a:rPr lang="pt-BR" sz="1100" u="none" strike="noStrike" baseline="-25000" dirty="0">
                          <a:effectLst/>
                        </a:rPr>
                        <a:t>i</a:t>
                      </a:r>
                      <a:r>
                        <a:rPr lang="pt-BR" sz="1100" u="none" strike="noStrike" dirty="0">
                          <a:effectLst/>
                        </a:rPr>
                        <a:t>))·sen(</a:t>
                      </a:r>
                      <a:r>
                        <a:rPr lang="el-GR" sz="1100" u="none" strike="noStrike" dirty="0">
                          <a:effectLst/>
                        </a:rPr>
                        <a:t>ω</a:t>
                      </a:r>
                      <a:r>
                        <a:rPr lang="pt-BR" sz="1100" u="none" strike="noStrike" baseline="-25000" dirty="0">
                          <a:effectLst/>
                        </a:rPr>
                        <a:t>d</a:t>
                      </a:r>
                      <a:r>
                        <a:rPr lang="pt-BR" sz="1100" u="none" strike="noStrike" dirty="0">
                          <a:effectLst/>
                        </a:rPr>
                        <a:t>·(t-</a:t>
                      </a:r>
                      <a:r>
                        <a:rPr lang="el-GR" sz="1100" u="none" strike="noStrike" dirty="0">
                          <a:effectLst/>
                        </a:rPr>
                        <a:t>τ</a:t>
                      </a:r>
                      <a:r>
                        <a:rPr lang="pt-BR" sz="1100" u="none" strike="noStrike" baseline="-25000" dirty="0">
                          <a:effectLst/>
                        </a:rPr>
                        <a:t>i</a:t>
                      </a:r>
                      <a:r>
                        <a:rPr lang="pt-BR" sz="1100" u="none" strike="noStrike" dirty="0">
                          <a:effectLst/>
                        </a:rPr>
                        <a:t>))]·∆</a:t>
                      </a:r>
                      <a:r>
                        <a:rPr lang="el-GR" sz="1100" u="none" strike="noStrike" dirty="0">
                          <a:effectLst/>
                        </a:rPr>
                        <a:t>τ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9504621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D6F7C70C-6C8E-45A4-886E-373EB9948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148704"/>
            <a:ext cx="4343772" cy="245167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5D3EDB5-FA27-42EA-872D-0F26C452E095}"/>
              </a:ext>
            </a:extLst>
          </p:cNvPr>
          <p:cNvSpPr/>
          <p:nvPr/>
        </p:nvSpPr>
        <p:spPr>
          <a:xfrm>
            <a:off x="1399095" y="3860476"/>
            <a:ext cx="1349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 x</a:t>
            </a:r>
            <a:r>
              <a:rPr lang="pt-BR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[mm]=</a:t>
            </a:r>
            <a:r>
              <a:rPr lang="pt-BR" sz="1400" b="1" dirty="0"/>
              <a:t>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pt-BR" sz="1400" b="1" dirty="0"/>
              <a:t>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FADD72-FE47-42C1-A956-1261405D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65" y="4148704"/>
            <a:ext cx="4342480" cy="24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6</a:t>
            </a:fld>
            <a:endParaRPr lang="pt-BR" sz="14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7FF7E1-A098-48C1-8F75-C9DE4C4CBBB2}"/>
              </a:ext>
            </a:extLst>
          </p:cNvPr>
          <p:cNvSpPr/>
          <p:nvPr/>
        </p:nvSpPr>
        <p:spPr>
          <a:xfrm>
            <a:off x="3204192" y="1095262"/>
            <a:ext cx="3349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 </a:t>
            </a:r>
            <a:r>
              <a:rPr lang="el-G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0, </a:t>
            </a:r>
            <a:r>
              <a:rPr lang="el-G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=2·</a:t>
            </a:r>
            <a:r>
              <a:rPr lang="el-G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[rad/s],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ẋ</a:t>
            </a:r>
            <a:r>
              <a:rPr lang="pt-BR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=0 e x</a:t>
            </a:r>
            <a:r>
              <a:rPr lang="pt-BR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=0</a:t>
            </a:r>
            <a:r>
              <a:rPr lang="pt-BR" sz="1400" b="1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ADA5003-1BE2-42FD-A090-2839BD56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8" y="4014957"/>
            <a:ext cx="4148387" cy="23413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1530DC-544D-4705-83F6-674A090A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8" y="1477575"/>
            <a:ext cx="4148387" cy="23413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8A41D8D-1EFD-4F0F-A118-CF8E3F14C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753" y="1449409"/>
            <a:ext cx="4153077" cy="234404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A113FFC-F09C-4BF6-9954-1861DC758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753" y="4040232"/>
            <a:ext cx="4148387" cy="23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7</a:t>
            </a:fld>
            <a:endParaRPr lang="pt-BR" sz="14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0046D1-2690-4CFF-9448-A3983F32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4" y="1377917"/>
            <a:ext cx="4007284" cy="22617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1DE053-8C82-4909-8FDE-F55304BE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33" y="1356513"/>
            <a:ext cx="4083128" cy="23045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E4A545-D08F-470E-A3C8-E5E28519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4" y="3834247"/>
            <a:ext cx="4007283" cy="22617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E534BC-BD2F-4299-85A7-F59DD14E3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34" y="3834247"/>
            <a:ext cx="4007282" cy="24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8</a:t>
            </a:fld>
            <a:endParaRPr lang="pt-BR" sz="1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4357DF-1EA7-4B8F-937D-45E40D45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5" y="2530555"/>
            <a:ext cx="3994326" cy="22544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0D5469-A65D-4BEB-9A67-A4E1241A1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26" y="2530554"/>
            <a:ext cx="3898300" cy="22544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C526227-F5D0-4D17-BF85-2E9055B9401F}"/>
              </a:ext>
            </a:extLst>
          </p:cNvPr>
          <p:cNvSpPr txBox="1"/>
          <p:nvPr/>
        </p:nvSpPr>
        <p:spPr>
          <a:xfrm>
            <a:off x="1007533" y="1421710"/>
            <a:ext cx="635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Outras funções de aplicação de força para reduzir deformação máxima (tensão máxima)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76D28C-53B2-49DB-953A-7996238FCEA9}"/>
              </a:ext>
            </a:extLst>
          </p:cNvPr>
          <p:cNvSpPr txBox="1"/>
          <p:nvPr/>
        </p:nvSpPr>
        <p:spPr>
          <a:xfrm>
            <a:off x="626002" y="2161182"/>
            <a:ext cx="337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)=F</a:t>
            </a:r>
            <a:r>
              <a:rPr lang="pt-B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·[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+sen(2·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π·τ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s)/(2·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)] p/ (0&lt;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B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DD0B25-1AF9-4C5C-8DEA-2A2425BC5A29}"/>
              </a:ext>
            </a:extLst>
          </p:cNvPr>
          <p:cNvSpPr txBox="1"/>
          <p:nvPr/>
        </p:nvSpPr>
        <p:spPr>
          <a:xfrm>
            <a:off x="4916134" y="2161182"/>
            <a:ext cx="348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Dois degraus de F</a:t>
            </a:r>
            <a:r>
              <a:rPr lang="pt-BR" sz="1400" baseline="-25000" dirty="0"/>
              <a:t>0</a:t>
            </a:r>
            <a:r>
              <a:rPr lang="pt-BR" sz="1400" dirty="0"/>
              <a:t>/2 nos momentos corretos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A0F96F-A1E6-40C6-8087-10036E8B3A0F}"/>
              </a:ext>
            </a:extLst>
          </p:cNvPr>
          <p:cNvSpPr/>
          <p:nvPr/>
        </p:nvSpPr>
        <p:spPr>
          <a:xfrm>
            <a:off x="1007533" y="5287043"/>
            <a:ext cx="7304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Problemas de Provas Passadas</a:t>
            </a:r>
          </a:p>
        </p:txBody>
      </p:sp>
    </p:spTree>
    <p:extLst>
      <p:ext uri="{BB962C8B-B14F-4D97-AF65-F5344CB8AC3E}">
        <p14:creationId xmlns:p14="http://schemas.microsoft.com/office/powerpoint/2010/main" val="15845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Recapitulação sobre Vibrações Excitadas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9</a:t>
            </a:fld>
            <a:endParaRPr lang="pt-BR" sz="1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526227-F5D0-4D17-BF85-2E9055B9401F}"/>
              </a:ext>
            </a:extLst>
          </p:cNvPr>
          <p:cNvSpPr txBox="1"/>
          <p:nvPr/>
        </p:nvSpPr>
        <p:spPr>
          <a:xfrm>
            <a:off x="1007533" y="1180717"/>
            <a:ext cx="684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Melhor escolha da variável que vai representar a evolução do sistema no tempo (o que deseja acompanhar?)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78939F-0DC9-494C-A7B4-038C9722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4" y="1987163"/>
            <a:ext cx="5551527" cy="20828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1C834E9-9514-4126-8CAF-40D463958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10" y="4177553"/>
            <a:ext cx="4783715" cy="17943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6DD752-CE9D-45D8-949E-0B6CA92FE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47"/>
          <a:stretch/>
        </p:blipFill>
        <p:spPr>
          <a:xfrm>
            <a:off x="421329" y="1987158"/>
            <a:ext cx="2617705" cy="20828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E063-EDE1-4356-A894-F471B1667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" r="48911"/>
          <a:stretch/>
        </p:blipFill>
        <p:spPr>
          <a:xfrm>
            <a:off x="442705" y="4177553"/>
            <a:ext cx="2443929" cy="17854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1B1A68D-D275-4738-8977-E5C1480C7D8B}"/>
              </a:ext>
            </a:extLst>
          </p:cNvPr>
          <p:cNvSpPr txBox="1"/>
          <p:nvPr/>
        </p:nvSpPr>
        <p:spPr>
          <a:xfrm>
            <a:off x="5334000" y="2516706"/>
            <a:ext cx="3281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m·ẍ(t)=-k·[x(t)-y(t)]-c·[ẋ(t)-ẏ(t)]</a:t>
            </a:r>
          </a:p>
          <a:p>
            <a:endParaRPr lang="fr-FR" dirty="0"/>
          </a:p>
          <a:p>
            <a:r>
              <a:rPr lang="pt-BR" dirty="0"/>
              <a:t>m·ẍ(t)+c·ẋ(t)+k·x(t)= c·ẏ(t)+k·y(t)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99CB57-03FC-40BA-BAF1-53E3895CD154}"/>
              </a:ext>
            </a:extLst>
          </p:cNvPr>
          <p:cNvSpPr txBox="1"/>
          <p:nvPr/>
        </p:nvSpPr>
        <p:spPr>
          <a:xfrm>
            <a:off x="5517776" y="4666844"/>
            <a:ext cx="29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m·[ÿ(t)+z̈(t)]=-k·z(t)-c·ż(t)</a:t>
            </a:r>
          </a:p>
          <a:p>
            <a:endParaRPr lang="pt-BR" dirty="0"/>
          </a:p>
          <a:p>
            <a:r>
              <a:rPr lang="pt-BR" dirty="0"/>
              <a:t>m·z̈(t)+c·ż(t)+k·z(t)=-m·ÿ(t)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BAD8857-BEDE-42BE-B7E9-30D9EDC99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53" y="3440036"/>
            <a:ext cx="2514600" cy="95823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A5E1618-EE98-4239-8081-CD5664F1B1B3}"/>
              </a:ext>
            </a:extLst>
          </p:cNvPr>
          <p:cNvSpPr txBox="1"/>
          <p:nvPr/>
        </p:nvSpPr>
        <p:spPr>
          <a:xfrm>
            <a:off x="7872068" y="3565584"/>
            <a:ext cx="8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y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̈ → ∞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40E022-54A5-4366-9A17-3B1FCC823AA2}"/>
              </a:ext>
            </a:extLst>
          </p:cNvPr>
          <p:cNvSpPr txBox="1"/>
          <p:nvPr/>
        </p:nvSpPr>
        <p:spPr>
          <a:xfrm>
            <a:off x="4993340" y="5659061"/>
            <a:ext cx="383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tivéssemos atrito seco também: m·z̈(t)+[c+F</a:t>
            </a:r>
            <a:r>
              <a:rPr lang="pt-BR" baseline="-25000" dirty="0"/>
              <a:t>at</a:t>
            </a:r>
            <a:r>
              <a:rPr lang="pt-BR" dirty="0"/>
              <a:t>/|ż(t)|]·ż(t)+k·z(t)=-m·ÿ(t)</a:t>
            </a:r>
          </a:p>
        </p:txBody>
      </p:sp>
    </p:spTree>
    <p:extLst>
      <p:ext uri="{BB962C8B-B14F-4D97-AF65-F5344CB8AC3E}">
        <p14:creationId xmlns:p14="http://schemas.microsoft.com/office/powerpoint/2010/main" val="13943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10982</TotalTime>
  <Words>903</Words>
  <Application>Microsoft Office PowerPoint</Application>
  <PresentationFormat>Apresentação na tela (4:3)</PresentationFormat>
  <Paragraphs>138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PME 3400-VIBRAÇÕES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“SWIRL PROJECT”</dc:title>
  <dc:creator>Marcelo Massarani</dc:creator>
  <cp:lastModifiedBy>francisco nigro</cp:lastModifiedBy>
  <cp:revision>685</cp:revision>
  <dcterms:created xsi:type="dcterms:W3CDTF">2014-03-09T13:35:15Z</dcterms:created>
  <dcterms:modified xsi:type="dcterms:W3CDTF">2020-05-26T01:44:20Z</dcterms:modified>
</cp:coreProperties>
</file>