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402" r:id="rId2"/>
    <p:sldId id="427" r:id="rId3"/>
    <p:sldId id="428" r:id="rId4"/>
    <p:sldId id="379" r:id="rId5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8" autoAdjust="0"/>
    <p:restoredTop sz="94656" autoAdjust="0"/>
  </p:normalViewPr>
  <p:slideViewPr>
    <p:cSldViewPr snapToGrid="0" snapToObjects="1">
      <p:cViewPr varScale="1">
        <p:scale>
          <a:sx n="75" d="100"/>
          <a:sy n="75" d="100"/>
        </p:scale>
        <p:origin x="10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770B9-C22E-49CB-9FD0-30C27C6C6930}" type="datetimeFigureOut">
              <a:rPr lang="pt-BR" smtClean="0"/>
              <a:pPr/>
              <a:t>19/05/2020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C934B-83A7-41CF-B42C-2ACDA751DA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11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AEFB-4EA6-4CD8-80D5-54A47DDE33B9}" type="datetime1">
              <a:rPr lang="pt-BR" smtClean="0"/>
              <a:t>19/05/2020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/>
          <a:srcRect l="51407" t="20250" r="24687" b="36625"/>
          <a:stretch>
            <a:fillRect/>
          </a:stretch>
        </p:blipFill>
        <p:spPr bwMode="auto">
          <a:xfrm>
            <a:off x="1" y="3"/>
            <a:ext cx="901063" cy="101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-26193" y="920658"/>
            <a:ext cx="97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EPUSP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187624" y="1021089"/>
            <a:ext cx="6903753" cy="5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A86B-A4D3-45E9-B391-A7B7C50E0A10}" type="datetime1">
              <a:rPr lang="pt-BR" smtClean="0"/>
              <a:t>19/05/2020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22F5-3B4A-4ABB-A5BE-8011DB24DD1A}" type="datetime1">
              <a:rPr lang="pt-BR" smtClean="0"/>
              <a:t>19/05/2020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7E8D-B35A-4315-B801-9BAA36AE564D}" type="datetime1">
              <a:rPr lang="pt-BR" smtClean="0"/>
              <a:t>19/05/2020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3B921-3558-436D-A3B4-6AA9F4BDC958}" type="datetime1">
              <a:rPr lang="pt-BR" smtClean="0"/>
              <a:t>19/05/2020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A9E4-7985-4B17-8A7B-DD32E5ABEE80}" type="datetime1">
              <a:rPr lang="pt-BR" smtClean="0"/>
              <a:t>19/05/2020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E300-A581-4F80-A963-66A1D9D82B9A}" type="datetime1">
              <a:rPr lang="pt-BR" smtClean="0"/>
              <a:t>19/05/2020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58DA-DE33-4082-BBC3-07510748E84B}" type="datetime1">
              <a:rPr lang="pt-BR" smtClean="0"/>
              <a:t>19/05/2020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186C-DD5F-4F57-81AA-C18893A63B64}" type="datetime1">
              <a:rPr lang="pt-BR" smtClean="0"/>
              <a:t>19/05/2020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B234-6F86-4C81-B631-B5CF19800937}" type="datetime1">
              <a:rPr lang="pt-BR" smtClean="0"/>
              <a:t>19/05/2020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534FA-B14A-4F39-B012-915614564099}" type="datetime1">
              <a:rPr lang="pt-BR" smtClean="0"/>
              <a:t>19/05/2020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12"/>
          <a:srcRect l="51407" t="20250" r="24687" b="36625"/>
          <a:stretch>
            <a:fillRect/>
          </a:stretch>
        </p:blipFill>
        <p:spPr bwMode="auto">
          <a:xfrm>
            <a:off x="1" y="3"/>
            <a:ext cx="901063" cy="101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-26193" y="920658"/>
            <a:ext cx="97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EPUSP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187624" y="1021089"/>
            <a:ext cx="6903753" cy="5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57523" y="0"/>
            <a:ext cx="97015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0069" y="3136605"/>
            <a:ext cx="6673932" cy="1211448"/>
          </a:xfrm>
        </p:spPr>
        <p:txBody>
          <a:bodyPr>
            <a:normAutofit/>
          </a:bodyPr>
          <a:lstStyle/>
          <a:p>
            <a:r>
              <a:rPr lang="pt-BR" sz="3600" dirty="0"/>
              <a:t>PME 3400-VIBRAÇÕES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259168" y="6062444"/>
            <a:ext cx="325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Prof. Francisco E. B. Nigro</a:t>
            </a:r>
          </a:p>
          <a:p>
            <a:pPr algn="ctr"/>
            <a:r>
              <a:rPr lang="pt-BR" dirty="0"/>
              <a:t>São Paulo, 19/05/2020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84B27FA8-9587-4B9C-A01E-B1101CBA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1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07894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50026" y="1138363"/>
            <a:ext cx="730497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Excitação periódica geral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Série de Fourier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Resposta a uma excitação periódica geral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Frequência fundamental e harmônicos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Exemplos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Múltiplas ressonâncias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Amplitude, velocidade e aceleração efetivas</a:t>
            </a:r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1581150" y="171450"/>
            <a:ext cx="5619750" cy="849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Vibrações Forçadas em Sistemas com 1 Grau de Liberdade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D08AE71-47F9-426C-8FD8-A96727E7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2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80863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50026" y="1138363"/>
            <a:ext cx="73049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Resposta do sistema a uma excitação qualquer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Resposta de sistema não amortecido a um impulso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Integral de </a:t>
            </a:r>
            <a:r>
              <a:rPr lang="pt-BR" sz="2000" b="1" dirty="0" err="1"/>
              <a:t>Duhamel</a:t>
            </a:r>
            <a:r>
              <a:rPr lang="pt-BR" sz="2000" b="1" dirty="0"/>
              <a:t> (convolução)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Resposta de sistema amortecido a um impulso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Resposta a uma excitação qualquer</a:t>
            </a:r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1581150" y="171450"/>
            <a:ext cx="5619750" cy="849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Vibrações Forçadas em Sistemas com 1 Grau de Liberdade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D08AE71-47F9-426C-8FD8-A96727E7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3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99720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81299" y="2648197"/>
            <a:ext cx="54507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4800" dirty="0"/>
              <a:t>Obrigado pela Atenção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52117F8-6AFB-40D0-B8C9-CE010654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4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583398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9923</TotalTime>
  <Words>97</Words>
  <Application>Microsoft Office PowerPoint</Application>
  <PresentationFormat>Apresentação na tela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PME 3400-VIBRAÇÕES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“SWIRL PROJECT”</dc:title>
  <dc:creator>Marcelo Massarani</dc:creator>
  <cp:lastModifiedBy>francisco nigro</cp:lastModifiedBy>
  <cp:revision>636</cp:revision>
  <dcterms:created xsi:type="dcterms:W3CDTF">2014-03-09T13:35:15Z</dcterms:created>
  <dcterms:modified xsi:type="dcterms:W3CDTF">2020-05-19T03:36:52Z</dcterms:modified>
</cp:coreProperties>
</file>