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402" r:id="rId2"/>
    <p:sldId id="427" r:id="rId3"/>
    <p:sldId id="428" r:id="rId4"/>
    <p:sldId id="379" r:id="rId5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12/05/2020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AEFB-4EA6-4CD8-80D5-54A47DDE33B9}" type="datetime1">
              <a:rPr lang="pt-BR" smtClean="0"/>
              <a:t>12/05/2020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A86B-A4D3-45E9-B391-A7B7C50E0A10}" type="datetime1">
              <a:rPr lang="pt-BR" smtClean="0"/>
              <a:t>12/05/2020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22F5-3B4A-4ABB-A5BE-8011DB24DD1A}" type="datetime1">
              <a:rPr lang="pt-BR" smtClean="0"/>
              <a:t>12/05/2020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7E8D-B35A-4315-B801-9BAA36AE564D}" type="datetime1">
              <a:rPr lang="pt-BR" smtClean="0"/>
              <a:t>12/05/2020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B921-3558-436D-A3B4-6AA9F4BDC958}" type="datetime1">
              <a:rPr lang="pt-BR" smtClean="0"/>
              <a:t>12/05/2020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9E4-7985-4B17-8A7B-DD32E5ABEE80}" type="datetime1">
              <a:rPr lang="pt-BR" smtClean="0"/>
              <a:t>12/05/2020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E300-A581-4F80-A963-66A1D9D82B9A}" type="datetime1">
              <a:rPr lang="pt-BR" smtClean="0"/>
              <a:t>12/05/2020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58DA-DE33-4082-BBC3-07510748E84B}" type="datetime1">
              <a:rPr lang="pt-BR" smtClean="0"/>
              <a:t>12/05/2020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186C-DD5F-4F57-81AA-C18893A63B64}" type="datetime1">
              <a:rPr lang="pt-BR" smtClean="0"/>
              <a:t>12/05/2020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B234-6F86-4C81-B631-B5CF19800937}" type="datetime1">
              <a:rPr lang="pt-BR" smtClean="0"/>
              <a:t>12/05/2020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34FA-B14A-4F39-B012-915614564099}" type="datetime1">
              <a:rPr lang="pt-BR" smtClean="0"/>
              <a:t>12/05/2020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59168" y="6062444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 12/05/2020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B27FA8-9587-4B9C-A01E-B1101C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1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0789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6" y="1138363"/>
            <a:ext cx="730497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de Problemas Propostos sobre Vibrações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Identificar os reservatórios de energia cinética e potencial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Identificar as possíveis excitações da vibração e em qual modelo simplificado se encaixam. Se não existirem, a vibração será livre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Identificar os elementos dissipativos e em qual modelo simplificado se encaixam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Definir o número de graus de liberdade do sistema e escolher as variáveis função do tempo que representam todas as configurações possíveis do sistema. Preferencialmente tomando-as como zero na posição de equilíbrio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Colocando o sistema em configurações genéricas, obter as equações diferenciais do movimento (TMB, TMA, energia, etc.). Observar que sejam válidas para quaisquer condições de variáveis, e suas derivadas (1ª e 2ª)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2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80863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6" y="1138363"/>
            <a:ext cx="730497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de Problemas Propostos sobre Vibrações (continuação)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Resolver as ou a equação diferencial do movimento, obtendo a possível evolução do sistema no tempo.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Impor condições iniciais, se for o caso, ou se concentrar na solução de regime permanente (solução particular)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Com base nas soluções, dar as respostas adequadas para a solução final do problema</a:t>
            </a: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3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99720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2117F8-6AFB-40D0-B8C9-CE01065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4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9912</TotalTime>
  <Words>222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634</cp:revision>
  <dcterms:created xsi:type="dcterms:W3CDTF">2014-03-09T13:35:15Z</dcterms:created>
  <dcterms:modified xsi:type="dcterms:W3CDTF">2020-05-12T12:02:24Z</dcterms:modified>
</cp:coreProperties>
</file>