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402" r:id="rId2"/>
    <p:sldId id="425" r:id="rId3"/>
    <p:sldId id="426" r:id="rId4"/>
    <p:sldId id="427" r:id="rId5"/>
    <p:sldId id="379" r:id="rId6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04/05/2020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AEFB-4EA6-4CD8-80D5-54A47DDE33B9}" type="datetime1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A86B-A4D3-45E9-B391-A7B7C50E0A10}" type="datetime1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22F5-3B4A-4ABB-A5BE-8011DB24DD1A}" type="datetime1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7E8D-B35A-4315-B801-9BAA36AE564D}" type="datetime1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B921-3558-436D-A3B4-6AA9F4BDC958}" type="datetime1">
              <a:rPr lang="pt-BR" smtClean="0"/>
              <a:t>04/05/2020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9E4-7985-4B17-8A7B-DD32E5ABEE80}" type="datetime1">
              <a:rPr lang="pt-BR" smtClean="0"/>
              <a:t>04/05/2020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E300-A581-4F80-A963-66A1D9D82B9A}" type="datetime1">
              <a:rPr lang="pt-BR" smtClean="0"/>
              <a:t>04/05/2020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58DA-DE33-4082-BBC3-07510748E84B}" type="datetime1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186C-DD5F-4F57-81AA-C18893A63B64}" type="datetime1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B234-6F86-4C81-B631-B5CF19800937}" type="datetime1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34FA-B14A-4F39-B012-915614564099}" type="datetime1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59168" y="6062444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 05/05/2020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B27FA8-9587-4B9C-A01E-B1101C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1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0789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479446"/>
            <a:ext cx="72033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Excitação harmônica em sistema não amortecido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sobre o comportamento do sistema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Fator de amplificação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Ressonância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Batimento</a:t>
            </a: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2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76186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63600" y="1273830"/>
            <a:ext cx="75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Excitação por força harmônica em sistema com amortecimento viscoso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sobre o comportamento do sistema: solução da </a:t>
            </a:r>
            <a:r>
              <a:rPr lang="pt-BR" sz="2000" b="1" dirty="0" err="1"/>
              <a:t>Equ</a:t>
            </a:r>
            <a:r>
              <a:rPr lang="pt-BR" sz="2000" b="1" dirty="0"/>
              <a:t>. Dif. homogênea e solução particular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Fator de amplificação; valor na ressonância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Excitação por desbalanceamento rotativo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da solução particular (regime permanente)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Força transmitida pelo sistema e isolamento de vibrações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Excitado por força externa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Excitado por desbalanceamento rotativo</a:t>
            </a: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3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90484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273830"/>
            <a:ext cx="72033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Força transmitida pelo sistema e isolamento de vibrações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Excitado por força externa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Transmissibilidade de força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Excitado por desbalanceamento rotativo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com excitação por suporte oscilante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da solução particular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Transmissibilidade de deslocamento, velocidade, aceleração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Considerações sobre energia em sistemas vibratórios em regime permanente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Trabalho realizado pela força de excitação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Energia dissipada pelas forças viscosas</a:t>
            </a: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4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80863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2117F8-6AFB-40D0-B8C9-CE01065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5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9803</TotalTime>
  <Words>197</Words>
  <Application>Microsoft Office PowerPoint</Application>
  <PresentationFormat>Apresentação na tela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628</cp:revision>
  <dcterms:created xsi:type="dcterms:W3CDTF">2014-03-09T13:35:15Z</dcterms:created>
  <dcterms:modified xsi:type="dcterms:W3CDTF">2020-05-05T01:19:48Z</dcterms:modified>
</cp:coreProperties>
</file>