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402" r:id="rId2"/>
    <p:sldId id="404" r:id="rId3"/>
    <p:sldId id="411" r:id="rId4"/>
    <p:sldId id="406" r:id="rId5"/>
    <p:sldId id="408" r:id="rId6"/>
    <p:sldId id="424" r:id="rId7"/>
    <p:sldId id="410" r:id="rId8"/>
    <p:sldId id="412" r:id="rId9"/>
    <p:sldId id="416" r:id="rId10"/>
    <p:sldId id="415" r:id="rId11"/>
    <p:sldId id="421" r:id="rId12"/>
    <p:sldId id="407" r:id="rId13"/>
    <p:sldId id="405" r:id="rId14"/>
    <p:sldId id="409" r:id="rId15"/>
    <p:sldId id="413" r:id="rId16"/>
    <p:sldId id="414" r:id="rId17"/>
    <p:sldId id="419" r:id="rId18"/>
    <p:sldId id="418" r:id="rId19"/>
    <p:sldId id="417" r:id="rId20"/>
    <p:sldId id="420" r:id="rId21"/>
    <p:sldId id="422" r:id="rId22"/>
    <p:sldId id="423" r:id="rId23"/>
    <p:sldId id="425" r:id="rId24"/>
    <p:sldId id="379" r:id="rId25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4656" autoAdjust="0"/>
  </p:normalViewPr>
  <p:slideViewPr>
    <p:cSldViewPr snapToGrid="0" snapToObjects="1">
      <p:cViewPr varScale="1">
        <p:scale>
          <a:sx n="75" d="100"/>
          <a:sy n="75" d="100"/>
        </p:scale>
        <p:origin x="10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70B9-C22E-49CB-9FD0-30C27C6C6930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934B-83A7-41CF-B42C-2ACDA751DAA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1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AEFB-4EA6-4CD8-80D5-54A47DDE33B9}" type="datetime1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86B-A4D3-45E9-B391-A7B7C50E0A10}" type="datetime1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2F5-3B4A-4ABB-A5BE-8011DB24DD1A}" type="datetime1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7E8D-B35A-4315-B801-9BAA36AE564D}" type="datetime1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921-3558-436D-A3B4-6AA9F4BDC958}" type="datetime1">
              <a:rPr lang="pt-BR" smtClean="0"/>
              <a:t>30/04/2020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9E4-7985-4B17-8A7B-DD32E5ABEE80}" type="datetime1">
              <a:rPr lang="pt-BR" smtClean="0"/>
              <a:t>30/04/2020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E300-A581-4F80-A963-66A1D9D82B9A}" type="datetime1">
              <a:rPr lang="pt-BR" smtClean="0"/>
              <a:t>30/04/2020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58DA-DE33-4082-BBC3-07510748E84B}" type="datetime1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186C-DD5F-4F57-81AA-C18893A63B64}" type="datetime1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B234-6F86-4C81-B631-B5CF19800937}" type="datetime1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34FA-B14A-4F39-B012-915614564099}" type="datetime1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7523" y="0"/>
            <a:ext cx="9701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069" y="3136605"/>
            <a:ext cx="6673932" cy="1211448"/>
          </a:xfrm>
        </p:spPr>
        <p:txBody>
          <a:bodyPr>
            <a:normAutofit/>
          </a:bodyPr>
          <a:lstStyle/>
          <a:p>
            <a:r>
              <a:rPr lang="pt-BR" sz="3600" dirty="0"/>
              <a:t>PME 3400-VIBRAÇÕES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59168" y="6062444"/>
            <a:ext cx="325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Prof. Francisco E. B. Nigro</a:t>
            </a:r>
          </a:p>
          <a:p>
            <a:pPr algn="ctr"/>
            <a:r>
              <a:rPr lang="pt-BR" dirty="0"/>
              <a:t>São Paulo, 30/04/2020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4B27FA8-9587-4B9C-A01E-B1101CBA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7894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10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F21ACA-5BC2-4252-9017-7EDBBF5D0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3" t="18395" r="34908" b="15761"/>
          <a:stretch/>
        </p:blipFill>
        <p:spPr>
          <a:xfrm>
            <a:off x="533400" y="1210734"/>
            <a:ext cx="7339626" cy="47582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1F4434-606C-4A31-A111-F401AF325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3" t="30412" r="29166" b="22675"/>
          <a:stretch/>
        </p:blipFill>
        <p:spPr>
          <a:xfrm>
            <a:off x="2345265" y="4125911"/>
            <a:ext cx="5063067" cy="24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11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A6D3EE6-FD76-40AD-8D47-F102700BF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5" t="21688" r="40926" b="9342"/>
          <a:stretch/>
        </p:blipFill>
        <p:spPr>
          <a:xfrm>
            <a:off x="1363140" y="1109132"/>
            <a:ext cx="6400801" cy="56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12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7D3A01-9F7E-4BB7-B201-D006EBB89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22016" r="18332" b="10164"/>
          <a:stretch/>
        </p:blipFill>
        <p:spPr>
          <a:xfrm>
            <a:off x="323296" y="1507067"/>
            <a:ext cx="8061478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13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EF2519-80A6-4AE1-8B55-0578EEBB2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t="27613" r="17407" b="8683"/>
          <a:stretch/>
        </p:blipFill>
        <p:spPr>
          <a:xfrm>
            <a:off x="448733" y="1441448"/>
            <a:ext cx="8076043" cy="3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14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B8A2CE-C9EA-47BA-A38F-E62A1AF74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1" t="20865" r="35555" b="7531"/>
          <a:stretch/>
        </p:blipFill>
        <p:spPr>
          <a:xfrm>
            <a:off x="948266" y="1400718"/>
            <a:ext cx="6976534" cy="50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15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B3EF62-6E6D-4761-A0FD-DAA8ACE56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4" t="21688" r="40834" b="12963"/>
          <a:stretch/>
        </p:blipFill>
        <p:spPr>
          <a:xfrm>
            <a:off x="976376" y="1142353"/>
            <a:ext cx="6418153" cy="52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5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16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5C1938E-981E-4F9C-B785-C6A356B8E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1" t="42593" r="35093" b="16091"/>
          <a:stretch/>
        </p:blipFill>
        <p:spPr>
          <a:xfrm>
            <a:off x="745809" y="1151468"/>
            <a:ext cx="7403711" cy="30564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51D828-49D4-49B0-A53C-96FCD6BAC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5" t="48683" r="42037" b="19218"/>
          <a:stretch/>
        </p:blipFill>
        <p:spPr>
          <a:xfrm>
            <a:off x="1579328" y="4112680"/>
            <a:ext cx="5736671" cy="22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17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723C9C0-D3EA-44D0-9CDE-66010D90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6" t="20699" r="35462" b="7860"/>
          <a:stretch/>
        </p:blipFill>
        <p:spPr>
          <a:xfrm>
            <a:off x="863600" y="1185332"/>
            <a:ext cx="7268018" cy="51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18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47CABA-3F2C-4ADA-A987-C2946CAB8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9" t="23004" r="35000" b="8519"/>
          <a:stretch/>
        </p:blipFill>
        <p:spPr>
          <a:xfrm>
            <a:off x="677333" y="1202265"/>
            <a:ext cx="7710326" cy="52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19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001FAD-B437-4068-B9A6-9A4F9B03E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t="20699" r="34908" b="8519"/>
          <a:stretch/>
        </p:blipFill>
        <p:spPr>
          <a:xfrm>
            <a:off x="787400" y="1174749"/>
            <a:ext cx="731449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0027" y="1479446"/>
            <a:ext cx="72033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Problemas de Provas Passadas</a:t>
            </a:r>
          </a:p>
          <a:p>
            <a:pPr>
              <a:spcBef>
                <a:spcPts val="1200"/>
              </a:spcBef>
            </a:pPr>
            <a:br>
              <a:rPr lang="pt-BR" dirty="0"/>
            </a:br>
            <a:endParaRPr lang="pt-BR" dirty="0"/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Amortecidas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44622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20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850EB3-6209-4048-80E4-3CDDED588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6" t="19053" r="35370" b="6872"/>
          <a:stretch/>
        </p:blipFill>
        <p:spPr>
          <a:xfrm>
            <a:off x="745067" y="1151467"/>
            <a:ext cx="7391400" cy="54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21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548214-9ED8-4975-82A1-B261F4385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0" t="21688" r="44537" b="8354"/>
          <a:stretch/>
        </p:blipFill>
        <p:spPr>
          <a:xfrm>
            <a:off x="1532465" y="1126065"/>
            <a:ext cx="5292597" cy="5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9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22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1EAEB9-E868-4DDF-B3D3-193473B5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6" t="26955" r="16945" b="14444"/>
          <a:stretch/>
        </p:blipFill>
        <p:spPr>
          <a:xfrm>
            <a:off x="446927" y="1346200"/>
            <a:ext cx="823987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0027" y="1479446"/>
            <a:ext cx="7203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Excitação harmônica em Sistema não amortecido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Equacionamento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Solução e discussão sobre o comportamento do sistema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Fator de amplificação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Ressonância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Batimento</a:t>
            </a:r>
          </a:p>
          <a:p>
            <a:pPr>
              <a:spcBef>
                <a:spcPts val="1200"/>
              </a:spcBef>
            </a:pPr>
            <a:br>
              <a:rPr lang="pt-BR" dirty="0"/>
            </a:br>
            <a:endParaRPr lang="pt-BR" dirty="0"/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Forçadas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23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6186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1299" y="2648197"/>
            <a:ext cx="5450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4800" dirty="0"/>
              <a:t>Obrigado pela Atenção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24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58339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3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7AFB43-1492-4D7F-AF9E-77E1CD56B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0" t="19547" r="38241" b="10000"/>
          <a:stretch/>
        </p:blipFill>
        <p:spPr>
          <a:xfrm>
            <a:off x="1301016" y="1092200"/>
            <a:ext cx="6716917" cy="53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4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A0A4A8-5A54-469A-9B7F-3053950C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t="20536" r="25277" b="9341"/>
          <a:stretch/>
        </p:blipFill>
        <p:spPr>
          <a:xfrm>
            <a:off x="829138" y="1320800"/>
            <a:ext cx="7451262" cy="5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9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5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F329D6-8B7D-40FF-8E8C-3C1F5B67A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9" t="22510" r="16204" b="10659"/>
          <a:stretch/>
        </p:blipFill>
        <p:spPr>
          <a:xfrm>
            <a:off x="145560" y="1642534"/>
            <a:ext cx="8351971" cy="42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6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C3BFF0-C89B-44B0-B2D5-9F70C3646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9" t="35351" r="35000" b="18888"/>
          <a:stretch/>
        </p:blipFill>
        <p:spPr>
          <a:xfrm>
            <a:off x="3928533" y="3564467"/>
            <a:ext cx="4063268" cy="2590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CCE426-EEB7-457E-B7BF-0F903D9A7D75}"/>
              </a:ext>
            </a:extLst>
          </p:cNvPr>
          <p:cNvSpPr txBox="1"/>
          <p:nvPr/>
        </p:nvSpPr>
        <p:spPr>
          <a:xfrm>
            <a:off x="745068" y="1447800"/>
            <a:ext cx="7560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sistema formado de um disco homogêneo de massa M e raio R está fixado entre dois </a:t>
            </a:r>
            <a:r>
              <a:rPr lang="pt-BR" sz="1600" dirty="0" err="1"/>
              <a:t>semi-eixos</a:t>
            </a:r>
            <a:r>
              <a:rPr lang="pt-BR" sz="1600" dirty="0"/>
              <a:t> com rigidez </a:t>
            </a:r>
            <a:r>
              <a:rPr lang="pt-BR" sz="1600" dirty="0" err="1"/>
              <a:t>torcional</a:t>
            </a:r>
            <a:r>
              <a:rPr lang="pt-BR" sz="1600" dirty="0"/>
              <a:t> Kt</a:t>
            </a:r>
            <a:r>
              <a:rPr lang="pt-BR" sz="1600" baseline="-25000" dirty="0"/>
              <a:t>1</a:t>
            </a:r>
            <a:r>
              <a:rPr lang="pt-BR" sz="1600" dirty="0"/>
              <a:t> e Kt</a:t>
            </a:r>
            <a:r>
              <a:rPr lang="pt-BR" sz="1600" baseline="-25000" dirty="0"/>
              <a:t>2</a:t>
            </a:r>
            <a:r>
              <a:rPr lang="pt-BR" sz="1600" dirty="0"/>
              <a:t>. Para amortecer a vibração </a:t>
            </a:r>
            <a:r>
              <a:rPr lang="pt-BR" sz="1600" dirty="0" err="1"/>
              <a:t>torcional</a:t>
            </a:r>
            <a:r>
              <a:rPr lang="pt-BR" sz="1600" dirty="0"/>
              <a:t>, foi adicionada rigidamente ao disco uma esfera de aço de massa m (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pt-B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sz="1600" dirty="0"/>
              <a:t> conhecido) a uma distância L de seu centro, conforme mostrado na figura, a qual foi imersa em um líquido de massa específica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pt-B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e viscosidade µ. Sabendo-se que a barra e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semi-eixos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têm massas desprezíveis e que na posição de equilíbrio a barra está na vertical, calcular a evolução do sistema no tempo, se inicialmente é imposto um deslocamento angular na barra de 6°.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3999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7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E9C1EE-DC7B-441D-9F6C-616DE5AD4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2" t="25144" r="31018" b="11152"/>
          <a:stretch/>
        </p:blipFill>
        <p:spPr>
          <a:xfrm>
            <a:off x="601132" y="1438275"/>
            <a:ext cx="7562765" cy="44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0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8</a:t>
            </a:fld>
            <a:endParaRPr lang="pt-BR" sz="1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9F8415-9291-4C65-8FC8-7482B75CB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7" t="39795" r="18888" b="30411"/>
          <a:stretch/>
        </p:blipFill>
        <p:spPr>
          <a:xfrm>
            <a:off x="183274" y="1481666"/>
            <a:ext cx="8402584" cy="19473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993217-9540-4572-8F7D-ED6EA8CC3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5" t="42263" r="35463" b="24650"/>
          <a:stretch/>
        </p:blipFill>
        <p:spPr>
          <a:xfrm>
            <a:off x="1341775" y="3513666"/>
            <a:ext cx="5950677" cy="234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6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9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993F0A-CE0E-4577-9CB4-D7047339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7" t="19382" r="40278" b="13292"/>
          <a:stretch/>
        </p:blipFill>
        <p:spPr>
          <a:xfrm>
            <a:off x="1134532" y="1066800"/>
            <a:ext cx="6422328" cy="54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9771</TotalTime>
  <Words>204</Words>
  <Application>Microsoft Office PowerPoint</Application>
  <PresentationFormat>Apresentação na tela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PME 3400-VIBRAÇÕES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“SWIRL PROJECT”</dc:title>
  <dc:creator>Marcelo Massarani</dc:creator>
  <cp:lastModifiedBy>francisco nigro</cp:lastModifiedBy>
  <cp:revision>624</cp:revision>
  <dcterms:created xsi:type="dcterms:W3CDTF">2014-03-09T13:35:15Z</dcterms:created>
  <dcterms:modified xsi:type="dcterms:W3CDTF">2020-04-30T10:36:03Z</dcterms:modified>
</cp:coreProperties>
</file>