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6"/>
  </p:notesMasterIdLst>
  <p:sldIdLst>
    <p:sldId id="402" r:id="rId2"/>
    <p:sldId id="393" r:id="rId3"/>
    <p:sldId id="404" r:id="rId4"/>
    <p:sldId id="379" r:id="rId5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8" autoAdjust="0"/>
    <p:restoredTop sz="94656" autoAdjust="0"/>
  </p:normalViewPr>
  <p:slideViewPr>
    <p:cSldViewPr snapToGrid="0" snapToObjects="1">
      <p:cViewPr varScale="1">
        <p:scale>
          <a:sx n="75" d="100"/>
          <a:sy n="75" d="100"/>
        </p:scale>
        <p:origin x="10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770B9-C22E-49CB-9FD0-30C27C6C6930}" type="datetimeFigureOut">
              <a:rPr lang="pt-BR" smtClean="0"/>
              <a:pPr/>
              <a:t>28/04/2020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C934B-83A7-41CF-B42C-2ACDA751DA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1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8AEFB-4EA6-4CD8-80D5-54A47DDE33B9}" type="datetime1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1A86B-A4D3-45E9-B391-A7B7C50E0A10}" type="datetime1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722F5-3B4A-4ABB-A5BE-8011DB24DD1A}" type="datetime1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67E8D-B35A-4315-B801-9BAA36AE564D}" type="datetime1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3B921-3558-436D-A3B4-6AA9F4BDC958}" type="datetime1">
              <a:rPr lang="pt-BR" smtClean="0"/>
              <a:t>28/04/2020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2A9E4-7985-4B17-8A7B-DD32E5ABEE80}" type="datetime1">
              <a:rPr lang="pt-BR" smtClean="0"/>
              <a:t>28/04/2020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3E300-A581-4F80-A963-66A1D9D82B9A}" type="datetime1">
              <a:rPr lang="pt-BR" smtClean="0"/>
              <a:t>28/04/2020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C58DA-DE33-4082-BBC3-07510748E84B}" type="datetime1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B186C-DD5F-4F57-81AA-C18893A63B64}" type="datetime1">
              <a:rPr lang="pt-BR" smtClean="0"/>
              <a:t>28/04/2020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B234-6F86-4C81-B631-B5CF19800937}" type="datetime1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534FA-B14A-4F39-B012-915614564099}" type="datetime1">
              <a:rPr lang="pt-BR" smtClean="0"/>
              <a:t>28/04/2020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57523" y="0"/>
            <a:ext cx="9701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069" y="3136605"/>
            <a:ext cx="6673932" cy="1211448"/>
          </a:xfrm>
        </p:spPr>
        <p:txBody>
          <a:bodyPr>
            <a:normAutofit/>
          </a:bodyPr>
          <a:lstStyle/>
          <a:p>
            <a:r>
              <a:rPr lang="pt-BR" sz="3600" dirty="0"/>
              <a:t>PME 3400-VIBRAÇÕES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259168" y="6062444"/>
            <a:ext cx="325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Prof. Francisco E. B. Nigro</a:t>
            </a:r>
          </a:p>
          <a:p>
            <a:pPr algn="ctr"/>
            <a:r>
              <a:rPr lang="pt-BR" dirty="0"/>
              <a:t>São Paulo,28/04/2020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84B27FA8-9587-4B9C-A01E-B1101CBA6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1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078949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7" y="1479446"/>
            <a:ext cx="7203374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Equação diferencial do sistema linear massa-mola-amortecedor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Resolução da equação diferencial e discussão da solução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Amortecimento crítico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Evolução do movimento para sistema com amortecimento </a:t>
            </a:r>
            <a:r>
              <a:rPr lang="pt-BR" sz="2000" b="1" dirty="0" err="1"/>
              <a:t>sub-crítico</a:t>
            </a:r>
            <a:endParaRPr lang="pt-BR" sz="2000" b="1" dirty="0"/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Decremento logarítmico</a:t>
            </a:r>
          </a:p>
          <a:p>
            <a:pPr>
              <a:spcBef>
                <a:spcPts val="1200"/>
              </a:spcBef>
            </a:pPr>
            <a:br>
              <a:rPr lang="pt-BR" dirty="0"/>
            </a:br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Livres Amortecidas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2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2772128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7" y="1479446"/>
            <a:ext cx="7203374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Sistema com amortecimento por atrito seco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Equacionamento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Solução e discussão sobre o comportamento do sistema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Sistema com dissipação por histerese no elemento elástico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Equacionamento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Solução e discussão do comportamento do sistema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Amortecimento viscoso equivalente</a:t>
            </a:r>
          </a:p>
          <a:p>
            <a:pPr>
              <a:spcBef>
                <a:spcPts val="1200"/>
              </a:spcBef>
            </a:pPr>
            <a:br>
              <a:rPr lang="pt-BR" dirty="0"/>
            </a:br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Livres Amortecidas em Sistemas com 1 Grau de Liberdade</a:t>
            </a:r>
          </a:p>
        </p:txBody>
      </p:sp>
      <p:sp>
        <p:nvSpPr>
          <p:cNvPr id="2" name="Espaço Reservado para Número de Slide 1">
            <a:extLst>
              <a:ext uri="{FF2B5EF4-FFF2-40B4-BE49-F238E27FC236}">
                <a16:creationId xmlns:a16="http://schemas.microsoft.com/office/drawing/2014/main" id="{2D08AE71-47F9-426C-8FD8-A96727E7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3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2446226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81299" y="2648197"/>
            <a:ext cx="5450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4800" dirty="0"/>
              <a:t>Obrigado pela Atenção</a:t>
            </a: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052117F8-6AFB-40D0-B8C9-CE0106545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z="1400" b="1" smtClean="0"/>
              <a:pPr/>
              <a:t>4</a:t>
            </a:fld>
            <a:endParaRPr lang="pt-BR" sz="1400" b="1" dirty="0"/>
          </a:p>
        </p:txBody>
      </p:sp>
    </p:spTree>
    <p:extLst>
      <p:ext uri="{BB962C8B-B14F-4D97-AF65-F5344CB8AC3E}">
        <p14:creationId xmlns:p14="http://schemas.microsoft.com/office/powerpoint/2010/main" val="358339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9515</TotalTime>
  <Words>103</Words>
  <Application>Microsoft Office PowerPoint</Application>
  <PresentationFormat>Apresentação na tela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PME 3400-VIBRAÇÕES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“SWIRL PROJECT”</dc:title>
  <dc:creator>Marcelo Massarani</dc:creator>
  <cp:lastModifiedBy>francisco nigro</cp:lastModifiedBy>
  <cp:revision>608</cp:revision>
  <dcterms:created xsi:type="dcterms:W3CDTF">2014-03-09T13:35:15Z</dcterms:created>
  <dcterms:modified xsi:type="dcterms:W3CDTF">2020-04-28T12:13:04Z</dcterms:modified>
</cp:coreProperties>
</file>