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402" r:id="rId2"/>
    <p:sldId id="398" r:id="rId3"/>
    <p:sldId id="399" r:id="rId4"/>
    <p:sldId id="403" r:id="rId5"/>
    <p:sldId id="400" r:id="rId6"/>
    <p:sldId id="397" r:id="rId7"/>
    <p:sldId id="401" r:id="rId8"/>
    <p:sldId id="393" r:id="rId9"/>
    <p:sldId id="379" r:id="rId10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8" autoAdjust="0"/>
    <p:restoredTop sz="94656" autoAdjust="0"/>
  </p:normalViewPr>
  <p:slideViewPr>
    <p:cSldViewPr snapToGrid="0" snapToObjects="1">
      <p:cViewPr varScale="1">
        <p:scale>
          <a:sx n="75" d="100"/>
          <a:sy n="75" d="100"/>
        </p:scale>
        <p:origin x="10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770B9-C22E-49CB-9FD0-30C27C6C6930}" type="datetimeFigureOut">
              <a:rPr lang="pt-BR" smtClean="0"/>
              <a:pPr/>
              <a:t>23/04/2020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C934B-83A7-41CF-B42C-2ACDA751DAA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11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AEFB-4EA6-4CD8-80D5-54A47DDE33B9}" type="datetime1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/>
          <a:srcRect l="51407" t="20250" r="24687" b="36625"/>
          <a:stretch>
            <a:fillRect/>
          </a:stretch>
        </p:blipFill>
        <p:spPr bwMode="auto">
          <a:xfrm>
            <a:off x="1" y="3"/>
            <a:ext cx="901063" cy="101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 userDrawn="1"/>
        </p:nvSpPr>
        <p:spPr>
          <a:xfrm>
            <a:off x="-26193" y="920658"/>
            <a:ext cx="97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EPUSP</a:t>
            </a:r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1187624" y="1021089"/>
            <a:ext cx="6903753" cy="5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A86B-A4D3-45E9-B391-A7B7C50E0A10}" type="datetime1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22F5-3B4A-4ABB-A5BE-8011DB24DD1A}" type="datetime1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7E8D-B35A-4315-B801-9BAA36AE564D}" type="datetime1">
              <a:rPr lang="pt-BR" smtClean="0"/>
              <a:t>23/04/2020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921-3558-436D-A3B4-6AA9F4BDC958}" type="datetime1">
              <a:rPr lang="pt-BR" smtClean="0"/>
              <a:t>23/04/2020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9E4-7985-4B17-8A7B-DD32E5ABEE80}" type="datetime1">
              <a:rPr lang="pt-BR" smtClean="0"/>
              <a:t>23/04/2020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E300-A581-4F80-A963-66A1D9D82B9A}" type="datetime1">
              <a:rPr lang="pt-BR" smtClean="0"/>
              <a:t>23/04/2020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58DA-DE33-4082-BBC3-07510748E84B}" type="datetime1">
              <a:rPr lang="pt-BR" smtClean="0"/>
              <a:t>23/04/2020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186C-DD5F-4F57-81AA-C18893A63B64}" type="datetime1">
              <a:rPr lang="pt-BR" smtClean="0"/>
              <a:t>23/04/2020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B234-6F86-4C81-B631-B5CF19800937}" type="datetime1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34FA-B14A-4F39-B012-915614564099}" type="datetime1">
              <a:rPr lang="pt-BR" smtClean="0"/>
              <a:t>23/04/2020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D656-CA7E-A943-B6DC-A42AFC8EF9C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2"/>
          <a:srcRect l="51407" t="20250" r="24687" b="36625"/>
          <a:stretch>
            <a:fillRect/>
          </a:stretch>
        </p:blipFill>
        <p:spPr bwMode="auto">
          <a:xfrm>
            <a:off x="1" y="3"/>
            <a:ext cx="901063" cy="101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 userDrawn="1"/>
        </p:nvSpPr>
        <p:spPr>
          <a:xfrm>
            <a:off x="-26193" y="920658"/>
            <a:ext cx="97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EPUSP</a:t>
            </a:r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1187624" y="1021089"/>
            <a:ext cx="6903753" cy="5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7523" y="0"/>
            <a:ext cx="9701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0069" y="3136605"/>
            <a:ext cx="6673932" cy="1211448"/>
          </a:xfrm>
        </p:spPr>
        <p:txBody>
          <a:bodyPr>
            <a:normAutofit/>
          </a:bodyPr>
          <a:lstStyle/>
          <a:p>
            <a:r>
              <a:rPr lang="pt-BR" sz="3600" dirty="0"/>
              <a:t>PME 3400-VIBRAÇÕES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59168" y="6062444"/>
            <a:ext cx="325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Prof. Francisco E. B. Nigro</a:t>
            </a:r>
          </a:p>
          <a:p>
            <a:pPr algn="ctr"/>
            <a:r>
              <a:rPr lang="pt-BR" dirty="0"/>
              <a:t>São Paulo,23/04/2020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4B27FA8-9587-4B9C-A01E-B1101CBA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1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07894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Livres não Amortecidas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FF1C969-FDB5-4981-B653-2F3EFA40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2</a:t>
            </a:fld>
            <a:endParaRPr lang="pt-BR" sz="1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EC08DB-A70E-4BCE-966C-687D18AB4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6" t="15103" r="27037" b="11586"/>
          <a:stretch/>
        </p:blipFill>
        <p:spPr>
          <a:xfrm>
            <a:off x="811137" y="1354666"/>
            <a:ext cx="6741130" cy="49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6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Livres não Amortecidas em Sistemas com 1 Grau de Liberdade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00427C-803A-40E6-9F72-510E91CC65C5}"/>
              </a:ext>
            </a:extLst>
          </p:cNvPr>
          <p:cNvPicPr/>
          <p:nvPr/>
        </p:nvPicPr>
        <p:blipFill rotWithShape="1">
          <a:blip r:embed="rId2"/>
          <a:srcRect l="41161" t="25354" r="51851" b="14887"/>
          <a:stretch/>
        </p:blipFill>
        <p:spPr bwMode="auto">
          <a:xfrm rot="5400000">
            <a:off x="2323677" y="-291801"/>
            <a:ext cx="1008380" cy="4852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3094DE4-22B4-493F-BF8D-A6511D9A2DAF}"/>
              </a:ext>
            </a:extLst>
          </p:cNvPr>
          <p:cNvPicPr/>
          <p:nvPr/>
        </p:nvPicPr>
        <p:blipFill rotWithShape="1">
          <a:blip r:embed="rId2"/>
          <a:srcRect l="56569" t="25354" r="26837" b="15858"/>
          <a:stretch/>
        </p:blipFill>
        <p:spPr bwMode="auto">
          <a:xfrm rot="5400000">
            <a:off x="1665817" y="1984057"/>
            <a:ext cx="2545715" cy="5074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9F40C6F-08F8-49AF-9D1F-A8AED76A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3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51837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Livres não Amortecidas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BBB3D6-3FA3-42C6-8EE1-1B373767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4</a:t>
            </a:fld>
            <a:endParaRPr lang="pt-BR" sz="1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8B5F90-CC2B-4F71-AEAD-EFC44FEFE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71" t="31893" r="40000" b="22856"/>
          <a:stretch/>
        </p:blipFill>
        <p:spPr>
          <a:xfrm>
            <a:off x="782258" y="1553634"/>
            <a:ext cx="5102849" cy="37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5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Livres não Amortecidas em Sistemas com 1 Grau de Liberdade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727E0F-D6A7-49B1-9F57-1ACABB6327A0}"/>
              </a:ext>
            </a:extLst>
          </p:cNvPr>
          <p:cNvPicPr/>
          <p:nvPr/>
        </p:nvPicPr>
        <p:blipFill rotWithShape="1">
          <a:blip r:embed="rId2"/>
          <a:srcRect l="5217" t="35870" r="76450" b="12079"/>
          <a:stretch/>
        </p:blipFill>
        <p:spPr bwMode="auto">
          <a:xfrm rot="5400000">
            <a:off x="1410546" y="479213"/>
            <a:ext cx="3622887" cy="5680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BBB3D6-3FA3-42C6-8EE1-1B373767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5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44408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Livres não Amortecidas em Sistemas com 1 Grau de Liberdade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435A3A6-1535-46DD-B746-813872862627}"/>
              </a:ext>
            </a:extLst>
          </p:cNvPr>
          <p:cNvPicPr/>
          <p:nvPr/>
        </p:nvPicPr>
        <p:blipFill rotWithShape="1">
          <a:blip r:embed="rId2"/>
          <a:srcRect l="38099" t="46274" r="42906" b="14047"/>
          <a:stretch/>
        </p:blipFill>
        <p:spPr bwMode="auto">
          <a:xfrm rot="5400000">
            <a:off x="782320" y="1239202"/>
            <a:ext cx="3718560" cy="4369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4541012-3E89-40FE-84DE-03626169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6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65040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Livres não Amortecidas em Sistemas com 1 Grau de Liberdade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A3F624-3859-4BFE-A89C-18BBAC85877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5" t="34568" r="17500" b="8818"/>
          <a:stretch/>
        </p:blipFill>
        <p:spPr bwMode="auto">
          <a:xfrm rot="5400000">
            <a:off x="1360857" y="844393"/>
            <a:ext cx="2767014" cy="4417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1E3E5E3-9BEF-4521-BE9B-F4A305B3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7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27164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50027" y="1479446"/>
            <a:ext cx="720337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Tipos de amortecimento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Viscoso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Atrito seco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Histerese no elemento “elástico”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Equação diferencial do sistema linear massa-mola-amortecedor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Resolução da equação diferencial e discussão da solução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Amortecimento crítico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Evolução do movimento para sistema com amortecimento </a:t>
            </a:r>
            <a:r>
              <a:rPr lang="pt-BR" sz="2000" b="1" dirty="0" err="1"/>
              <a:t>sub-crítico</a:t>
            </a:r>
            <a:endParaRPr lang="pt-BR" sz="2000" b="1" dirty="0"/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b="1" dirty="0"/>
              <a:t>Decremento logarítmico</a:t>
            </a:r>
          </a:p>
          <a:p>
            <a:pPr>
              <a:spcBef>
                <a:spcPts val="1200"/>
              </a:spcBef>
            </a:pPr>
            <a:br>
              <a:rPr lang="pt-BR" dirty="0"/>
            </a:br>
            <a:endParaRPr lang="pt-BR" dirty="0"/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1581150" y="171450"/>
            <a:ext cx="5619750" cy="849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Vibrações Livres Amortecidas em Sistemas com 1 Grau de Liberdade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08AE71-47F9-426C-8FD8-A96727E7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8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77212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81299" y="2648197"/>
            <a:ext cx="5450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4800" dirty="0"/>
              <a:t>Obrigado pela Atenção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52117F8-6AFB-40D0-B8C9-CE01065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D656-CA7E-A943-B6DC-A42AFC8EF9C0}" type="slidenum">
              <a:rPr lang="pt-BR" sz="1400" b="1" smtClean="0"/>
              <a:pPr/>
              <a:t>9</a:t>
            </a:fld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58339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9509</TotalTime>
  <Words>141</Words>
  <Application>Microsoft Office PowerPoint</Application>
  <PresentationFormat>Apresentação na tela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PME 3400-VIBRAÇÕES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“SWIRL PROJECT”</dc:title>
  <dc:creator>Marcelo Massarani</dc:creator>
  <cp:lastModifiedBy>francisco nigro</cp:lastModifiedBy>
  <cp:revision>607</cp:revision>
  <dcterms:created xsi:type="dcterms:W3CDTF">2014-03-09T13:35:15Z</dcterms:created>
  <dcterms:modified xsi:type="dcterms:W3CDTF">2020-04-23T11:09:26Z</dcterms:modified>
</cp:coreProperties>
</file>