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301" r:id="rId2"/>
    <p:sldId id="392" r:id="rId3"/>
    <p:sldId id="391" r:id="rId4"/>
    <p:sldId id="394" r:id="rId5"/>
    <p:sldId id="395" r:id="rId6"/>
    <p:sldId id="396" r:id="rId7"/>
    <p:sldId id="379" r:id="rId8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8" autoAdjust="0"/>
    <p:restoredTop sz="94656" autoAdjust="0"/>
  </p:normalViewPr>
  <p:slideViewPr>
    <p:cSldViewPr snapToGrid="0" snapToObjects="1">
      <p:cViewPr varScale="1">
        <p:scale>
          <a:sx n="75" d="100"/>
          <a:sy n="75" d="100"/>
        </p:scale>
        <p:origin x="10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770B9-C22E-49CB-9FD0-30C27C6C6930}" type="datetimeFigureOut">
              <a:rPr lang="pt-BR" smtClean="0"/>
              <a:pPr/>
              <a:t>23/04/2020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C934B-83A7-41CF-B42C-2ACDA751DAA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11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AEFB-4EA6-4CD8-80D5-54A47DDE33B9}" type="datetime1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/>
          <a:srcRect l="51407" t="20250" r="24687" b="36625"/>
          <a:stretch>
            <a:fillRect/>
          </a:stretch>
        </p:blipFill>
        <p:spPr bwMode="auto">
          <a:xfrm>
            <a:off x="1" y="3"/>
            <a:ext cx="901063" cy="101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 userDrawn="1"/>
        </p:nvSpPr>
        <p:spPr>
          <a:xfrm>
            <a:off x="-26193" y="920658"/>
            <a:ext cx="97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EPUSP</a:t>
            </a:r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1187624" y="1021089"/>
            <a:ext cx="6903753" cy="5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A86B-A4D3-45E9-B391-A7B7C50E0A10}" type="datetime1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2F5-3B4A-4ABB-A5BE-8011DB24DD1A}" type="datetime1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7E8D-B35A-4315-B801-9BAA36AE564D}" type="datetime1">
              <a:rPr lang="pt-BR" smtClean="0"/>
              <a:t>23/04/2020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921-3558-436D-A3B4-6AA9F4BDC958}" type="datetime1">
              <a:rPr lang="pt-BR" smtClean="0"/>
              <a:t>23/04/2020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9E4-7985-4B17-8A7B-DD32E5ABEE80}" type="datetime1">
              <a:rPr lang="pt-BR" smtClean="0"/>
              <a:t>23/04/2020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E300-A581-4F80-A963-66A1D9D82B9A}" type="datetime1">
              <a:rPr lang="pt-BR" smtClean="0"/>
              <a:t>23/04/2020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58DA-DE33-4082-BBC3-07510748E84B}" type="datetime1">
              <a:rPr lang="pt-BR" smtClean="0"/>
              <a:t>23/04/2020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186C-DD5F-4F57-81AA-C18893A63B64}" type="datetime1">
              <a:rPr lang="pt-BR" smtClean="0"/>
              <a:t>23/04/2020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B234-6F86-4C81-B631-B5CF19800937}" type="datetime1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534FA-B14A-4F39-B012-915614564099}" type="datetime1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2"/>
          <a:srcRect l="51407" t="20250" r="24687" b="36625"/>
          <a:stretch>
            <a:fillRect/>
          </a:stretch>
        </p:blipFill>
        <p:spPr bwMode="auto">
          <a:xfrm>
            <a:off x="1" y="3"/>
            <a:ext cx="901063" cy="101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 userDrawn="1"/>
        </p:nvSpPr>
        <p:spPr>
          <a:xfrm>
            <a:off x="-26193" y="920658"/>
            <a:ext cx="97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EPUSP</a:t>
            </a:r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1187624" y="1021089"/>
            <a:ext cx="6903753" cy="5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7523" y="0"/>
            <a:ext cx="97015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0069" y="3136605"/>
            <a:ext cx="6673932" cy="1211448"/>
          </a:xfrm>
        </p:spPr>
        <p:txBody>
          <a:bodyPr>
            <a:normAutofit/>
          </a:bodyPr>
          <a:lstStyle/>
          <a:p>
            <a:r>
              <a:rPr lang="pt-BR" sz="3600" dirty="0"/>
              <a:t>PME 3400-VIBRAÇÕES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59168" y="6062444"/>
            <a:ext cx="325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Prof. Francisco E. B. Nigro</a:t>
            </a:r>
          </a:p>
          <a:p>
            <a:pPr algn="ctr"/>
            <a:r>
              <a:rPr lang="pt-BR" dirty="0"/>
              <a:t>São Paulo,15/04/2020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4B27FA8-9587-4B9C-A01E-B1101CBA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1</a:t>
            </a:fld>
            <a:endParaRPr lang="pt-BR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50027" y="1479446"/>
            <a:ext cx="72033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b="1" dirty="0"/>
              <a:t>Sistema massa-mola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b="1" dirty="0"/>
              <a:t>Obtenção da equação diferencial do movimento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b="1" dirty="0"/>
              <a:t>Resolução da equação diferencial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b="1" dirty="0"/>
              <a:t>Interpretação da solução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b="1" dirty="0"/>
              <a:t>Representação gráfica da solução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b="1" dirty="0"/>
              <a:t>Métodos de solução da equação diferencial de movimento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b="1" dirty="0"/>
              <a:t>Sistema </a:t>
            </a:r>
            <a:r>
              <a:rPr lang="pt-BR" sz="2000" b="1" dirty="0" err="1"/>
              <a:t>torcional</a:t>
            </a:r>
            <a:endParaRPr lang="pt-BR" sz="2000" b="1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b="1" dirty="0"/>
              <a:t>Sistema pendular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b="1" dirty="0"/>
              <a:t>Método da energia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Molas equivalentes</a:t>
            </a:r>
            <a:br>
              <a:rPr lang="pt-BR" dirty="0"/>
            </a:br>
            <a:endParaRPr lang="pt-BR" dirty="0"/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Vibrações Livres não Amortecidas em Sistemas com 1 Grau de Liberdade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A4B31F4-640B-452E-99E0-CC54B9DE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2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83484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50027" y="1479446"/>
            <a:ext cx="720337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Forças elásticas que restauram a posição de equilíbrio e a estabilidade do sistema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Pêndulo invertido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Elementos elásticos de massa não desprezível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Exemplos de sistemas vibratórios com 1 grau de liberdade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Pequenas amplitudes de oscilação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Amplitudes consideráveis</a:t>
            </a:r>
          </a:p>
          <a:p>
            <a:pPr>
              <a:spcBef>
                <a:spcPts val="1200"/>
              </a:spcBef>
            </a:pPr>
            <a:br>
              <a:rPr lang="pt-BR" dirty="0"/>
            </a:br>
            <a:endParaRPr lang="pt-BR" dirty="0"/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Vibrações Livres não Amortecidas em Sistemas com 1 Grau de Liberdade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47D3C20-B0A7-42E1-A647-9BF28B90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3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02646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Vibrações Livres não Amortecidas em Sistemas com 1 Grau de Liberdade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19ADE7-9F03-4348-A885-4295FF280D29}"/>
              </a:ext>
            </a:extLst>
          </p:cNvPr>
          <p:cNvPicPr/>
          <p:nvPr/>
        </p:nvPicPr>
        <p:blipFill rotWithShape="1">
          <a:blip r:embed="rId2"/>
          <a:srcRect l="61766" t="34901" r="14647" b="36090"/>
          <a:stretch/>
        </p:blipFill>
        <p:spPr bwMode="auto">
          <a:xfrm rot="5400000">
            <a:off x="711835" y="2211915"/>
            <a:ext cx="4649682" cy="3307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604818D-6E7D-4DFC-9AC5-CBFFCB86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4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21055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Vibrações Livres não Amortecidas em Sistemas com 1 Grau de Liberdade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2708031-3ACC-4EA9-9212-80261E88C434}"/>
              </a:ext>
            </a:extLst>
          </p:cNvPr>
          <p:cNvPicPr/>
          <p:nvPr/>
        </p:nvPicPr>
        <p:blipFill rotWithShape="1">
          <a:blip r:embed="rId2"/>
          <a:srcRect l="9859" t="25323" r="66484" b="23633"/>
          <a:stretch/>
        </p:blipFill>
        <p:spPr bwMode="auto">
          <a:xfrm rot="5400000">
            <a:off x="1196340" y="1212215"/>
            <a:ext cx="3652520" cy="4433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A503A53-38B9-425E-80B8-C82C7809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5</a:t>
            </a:fld>
            <a:endParaRPr lang="pt-BR" sz="1400" b="1"/>
          </a:p>
        </p:txBody>
      </p:sp>
    </p:spTree>
    <p:extLst>
      <p:ext uri="{BB962C8B-B14F-4D97-AF65-F5344CB8AC3E}">
        <p14:creationId xmlns:p14="http://schemas.microsoft.com/office/powerpoint/2010/main" val="324605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Vibrações Livres não Amortecidas em Sistemas com 1 Grau de Liberdade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E531A1-55ED-4F40-BB11-D05A50C3924A}"/>
              </a:ext>
            </a:extLst>
          </p:cNvPr>
          <p:cNvPicPr/>
          <p:nvPr/>
        </p:nvPicPr>
        <p:blipFill rotWithShape="1">
          <a:blip r:embed="rId2"/>
          <a:srcRect l="35751" t="20544" r="40940" b="19016"/>
          <a:stretch/>
        </p:blipFill>
        <p:spPr bwMode="auto">
          <a:xfrm rot="5400000">
            <a:off x="1480397" y="907415"/>
            <a:ext cx="3456940" cy="5043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2CDAAF5-927F-4011-A627-D3948F59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6</a:t>
            </a:fld>
            <a:endParaRPr lang="pt-BR" sz="1400" b="1"/>
          </a:p>
        </p:txBody>
      </p:sp>
    </p:spTree>
    <p:extLst>
      <p:ext uri="{BB962C8B-B14F-4D97-AF65-F5344CB8AC3E}">
        <p14:creationId xmlns:p14="http://schemas.microsoft.com/office/powerpoint/2010/main" val="277370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81299" y="2648197"/>
            <a:ext cx="5450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4800" dirty="0"/>
              <a:t>Obrigado pela Atenção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7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583398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9505</TotalTime>
  <Words>153</Words>
  <Application>Microsoft Office PowerPoint</Application>
  <PresentationFormat>Apresentação na tela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PME 3400-VIBRAÇÕES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“SWIRL PROJECT”</dc:title>
  <dc:creator>Marcelo Massarani</dc:creator>
  <cp:lastModifiedBy>francisco nigro</cp:lastModifiedBy>
  <cp:revision>606</cp:revision>
  <dcterms:created xsi:type="dcterms:W3CDTF">2014-03-09T13:35:15Z</dcterms:created>
  <dcterms:modified xsi:type="dcterms:W3CDTF">2020-04-23T11:10:17Z</dcterms:modified>
</cp:coreProperties>
</file>