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7"/>
  </p:notesMasterIdLst>
  <p:sldIdLst>
    <p:sldId id="301" r:id="rId2"/>
    <p:sldId id="380" r:id="rId3"/>
    <p:sldId id="390" r:id="rId4"/>
    <p:sldId id="391" r:id="rId5"/>
    <p:sldId id="379" r:id="rId6"/>
  </p:sldIdLst>
  <p:sldSz cx="9144000" cy="6858000" type="screen4x3"/>
  <p:notesSz cx="6858000" cy="9144000"/>
  <p:defaultTextStyle>
    <a:defPPr>
      <a:defRPr lang="pt-B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8" autoAdjust="0"/>
    <p:restoredTop sz="94656" autoAdjust="0"/>
  </p:normalViewPr>
  <p:slideViewPr>
    <p:cSldViewPr snapToGrid="0" snapToObjects="1">
      <p:cViewPr varScale="1">
        <p:scale>
          <a:sx n="75" d="100"/>
          <a:sy n="75" d="100"/>
        </p:scale>
        <p:origin x="101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770B9-C22E-49CB-9FD0-30C27C6C6930}" type="datetimeFigureOut">
              <a:rPr lang="pt-BR" smtClean="0"/>
              <a:pPr/>
              <a:t>13/04/2020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CC934B-83A7-41CF-B42C-2ACDA751DAA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41124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/>
              <a:t>Click to edit Master subtitle style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A131-09E6-1546-8819-0DCB97DF3842}" type="datetimeFigureOut">
              <a:rPr lang="pt-BR" smtClean="0"/>
              <a:pPr/>
              <a:t>13/04/2020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Picture 1"/>
          <p:cNvPicPr>
            <a:picLocks noChangeAspect="1" noChangeArrowheads="1"/>
          </p:cNvPicPr>
          <p:nvPr userDrawn="1"/>
        </p:nvPicPr>
        <p:blipFill>
          <a:blip r:embed="rId2"/>
          <a:srcRect l="51407" t="20250" r="24687" b="36625"/>
          <a:stretch>
            <a:fillRect/>
          </a:stretch>
        </p:blipFill>
        <p:spPr bwMode="auto">
          <a:xfrm>
            <a:off x="1" y="3"/>
            <a:ext cx="901063" cy="1015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 userDrawn="1"/>
        </p:nvSpPr>
        <p:spPr>
          <a:xfrm>
            <a:off x="-26193" y="920658"/>
            <a:ext cx="976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dirty="0">
                <a:solidFill>
                  <a:srgbClr val="7030A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EPUSP</a:t>
            </a:r>
          </a:p>
        </p:txBody>
      </p:sp>
      <p:cxnSp>
        <p:nvCxnSpPr>
          <p:cNvPr id="9" name="Conector reto 8"/>
          <p:cNvCxnSpPr/>
          <p:nvPr userDrawn="1"/>
        </p:nvCxnSpPr>
        <p:spPr>
          <a:xfrm>
            <a:off x="1187624" y="1021089"/>
            <a:ext cx="6903753" cy="51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A131-09E6-1546-8819-0DCB97DF3842}" type="datetimeFigureOut">
              <a:rPr lang="pt-BR" smtClean="0"/>
              <a:pPr/>
              <a:t>13/04/2020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A131-09E6-1546-8819-0DCB97DF3842}" type="datetimeFigureOut">
              <a:rPr lang="pt-BR" smtClean="0"/>
              <a:pPr/>
              <a:t>13/04/2020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A131-09E6-1546-8819-0DCB97DF3842}" type="datetimeFigureOut">
              <a:rPr lang="pt-BR" smtClean="0"/>
              <a:pPr/>
              <a:t>13/04/2020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A131-09E6-1546-8819-0DCB97DF3842}" type="datetimeFigureOut">
              <a:rPr lang="pt-BR" smtClean="0"/>
              <a:pPr/>
              <a:t>13/04/2020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A131-09E6-1546-8819-0DCB97DF3842}" type="datetimeFigureOut">
              <a:rPr lang="pt-BR" smtClean="0"/>
              <a:pPr/>
              <a:t>13/04/2020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A131-09E6-1546-8819-0DCB97DF3842}" type="datetimeFigureOut">
              <a:rPr lang="pt-BR" smtClean="0"/>
              <a:pPr/>
              <a:t>13/04/2020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A131-09E6-1546-8819-0DCB97DF3842}" type="datetimeFigureOut">
              <a:rPr lang="pt-BR" smtClean="0"/>
              <a:pPr/>
              <a:t>13/04/2020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A131-09E6-1546-8819-0DCB97DF3842}" type="datetimeFigureOut">
              <a:rPr lang="pt-BR" smtClean="0"/>
              <a:pPr/>
              <a:t>13/04/2020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/>
              <a:t>Click to edit Master title style</a:t>
            </a:r>
            <a:endParaRPr lang="pt-B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8A131-09E6-1546-8819-0DCB97DF3842}" type="datetimeFigureOut">
              <a:rPr lang="pt-BR" smtClean="0"/>
              <a:pPr/>
              <a:t>13/04/2020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/>
              <a:t>Click to edit Master title style</a:t>
            </a:r>
            <a:endParaRPr lang="pt-B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/>
              <a:t>Click to edit Master text styles</a:t>
            </a:r>
          </a:p>
          <a:p>
            <a:pPr lvl="1"/>
            <a:r>
              <a:rPr lang="x-none"/>
              <a:t>Second level</a:t>
            </a:r>
          </a:p>
          <a:p>
            <a:pPr lvl="2"/>
            <a:r>
              <a:rPr lang="x-none"/>
              <a:t>Third level</a:t>
            </a:r>
          </a:p>
          <a:p>
            <a:pPr lvl="3"/>
            <a:r>
              <a:rPr lang="x-none"/>
              <a:t>Fourth level</a:t>
            </a:r>
          </a:p>
          <a:p>
            <a:pPr lvl="4"/>
            <a:r>
              <a:rPr lang="x-none"/>
              <a:t>Fifth level</a:t>
            </a:r>
            <a:endParaRPr lang="pt-BR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8A131-09E6-1546-8819-0DCB97DF3842}" type="datetimeFigureOut">
              <a:rPr lang="pt-BR" smtClean="0"/>
              <a:pPr/>
              <a:t>13/04/2020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4D656-CA7E-A943-B6DC-A42AFC8EF9C0}" type="slidenum">
              <a:rPr lang="pt-BR" smtClean="0"/>
              <a:pPr/>
              <a:t>‹nº›</a:t>
            </a:fld>
            <a:endParaRPr lang="pt-BR"/>
          </a:p>
        </p:txBody>
      </p:sp>
      <p:pic>
        <p:nvPicPr>
          <p:cNvPr id="7" name="Picture 1"/>
          <p:cNvPicPr>
            <a:picLocks noChangeAspect="1" noChangeArrowheads="1"/>
          </p:cNvPicPr>
          <p:nvPr userDrawn="1"/>
        </p:nvPicPr>
        <p:blipFill>
          <a:blip r:embed="rId12"/>
          <a:srcRect l="51407" t="20250" r="24687" b="36625"/>
          <a:stretch>
            <a:fillRect/>
          </a:stretch>
        </p:blipFill>
        <p:spPr bwMode="auto">
          <a:xfrm>
            <a:off x="1" y="3"/>
            <a:ext cx="901063" cy="1015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aixaDeTexto 7"/>
          <p:cNvSpPr txBox="1"/>
          <p:nvPr userDrawn="1"/>
        </p:nvSpPr>
        <p:spPr>
          <a:xfrm>
            <a:off x="-26193" y="920658"/>
            <a:ext cx="9767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800" b="1" dirty="0">
                <a:solidFill>
                  <a:srgbClr val="7030A0"/>
                </a:solidFill>
                <a:latin typeface="Arial" pitchFamily="34" charset="0"/>
                <a:ea typeface="Verdana" pitchFamily="34" charset="0"/>
                <a:cs typeface="Arial" pitchFamily="34" charset="0"/>
              </a:rPr>
              <a:t>EPUSP</a:t>
            </a:r>
          </a:p>
        </p:txBody>
      </p:sp>
      <p:cxnSp>
        <p:nvCxnSpPr>
          <p:cNvPr id="9" name="Conector reto 8"/>
          <p:cNvCxnSpPr/>
          <p:nvPr userDrawn="1"/>
        </p:nvCxnSpPr>
        <p:spPr>
          <a:xfrm>
            <a:off x="1187624" y="1021089"/>
            <a:ext cx="6903753" cy="518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57523" y="0"/>
            <a:ext cx="970152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70069" y="3136605"/>
            <a:ext cx="6673932" cy="1211448"/>
          </a:xfrm>
        </p:spPr>
        <p:txBody>
          <a:bodyPr>
            <a:normAutofit/>
          </a:bodyPr>
          <a:lstStyle/>
          <a:p>
            <a:r>
              <a:rPr lang="pt-BR" sz="3600" dirty="0"/>
              <a:t>PME 3400-VIBRAÇÕES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817968" y="6057900"/>
            <a:ext cx="32591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Prof. Francisco E. B. Nigro</a:t>
            </a:r>
          </a:p>
          <a:p>
            <a:pPr algn="ctr"/>
            <a:r>
              <a:rPr lang="pt-BR" dirty="0"/>
              <a:t>São Paulo,13/04/2020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950027" y="1343979"/>
            <a:ext cx="720337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 Introdução 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Natureza das vibrações (oscilações mecânicas)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Reservatórios de energia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Movimento harmônico, periódico geral, vibração aleatória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Vibrações livres, forçadas, </a:t>
            </a:r>
            <a:r>
              <a:rPr lang="pt-BR" sz="2000" b="1" dirty="0" err="1"/>
              <a:t>auto-excitadas</a:t>
            </a:r>
            <a:r>
              <a:rPr lang="pt-BR" sz="2000" b="1" dirty="0"/>
              <a:t>, amortecidas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Vibrações com n graus de liberdade</a:t>
            </a: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 Quando e como a vibração se apresenta na engenharia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Durante o projeto, antecipando situações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Resolvendo problemas não previstos durante o projeto</a:t>
            </a:r>
          </a:p>
          <a:p>
            <a:pPr>
              <a:spcBef>
                <a:spcPts val="1200"/>
              </a:spcBef>
            </a:pPr>
            <a:br>
              <a:rPr lang="pt-BR" dirty="0"/>
            </a:br>
            <a:endParaRPr lang="pt-BR" dirty="0"/>
          </a:p>
        </p:txBody>
      </p:sp>
      <p:sp>
        <p:nvSpPr>
          <p:cNvPr id="10" name="Título 4"/>
          <p:cNvSpPr txBox="1">
            <a:spLocks/>
          </p:cNvSpPr>
          <p:nvPr/>
        </p:nvSpPr>
        <p:spPr>
          <a:xfrm>
            <a:off x="1581150" y="171450"/>
            <a:ext cx="5619750" cy="849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Introdução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950027" y="1479446"/>
            <a:ext cx="7203374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Etapas na solução de um problema de vibração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Determinação da existência e natureza da vibração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Análise e equacionamento do problema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Solução das equações diferenciais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Cálculo dos resultados importantes das soluções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Interpretação dos resultados 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Recomendações sobre os resultados importantes, de modificações e aperfeiçoamentos no projeto ou obra</a:t>
            </a:r>
            <a:br>
              <a:rPr lang="pt-BR" dirty="0"/>
            </a:br>
            <a:endParaRPr lang="pt-BR" dirty="0"/>
          </a:p>
        </p:txBody>
      </p:sp>
      <p:sp>
        <p:nvSpPr>
          <p:cNvPr id="10" name="Título 4"/>
          <p:cNvSpPr txBox="1">
            <a:spLocks/>
          </p:cNvSpPr>
          <p:nvPr/>
        </p:nvSpPr>
        <p:spPr>
          <a:xfrm>
            <a:off x="1581150" y="171450"/>
            <a:ext cx="5619750" cy="849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Introdução</a:t>
            </a:r>
          </a:p>
        </p:txBody>
      </p:sp>
    </p:spTree>
    <p:extLst>
      <p:ext uri="{BB962C8B-B14F-4D97-AF65-F5344CB8AC3E}">
        <p14:creationId xmlns:p14="http://schemas.microsoft.com/office/powerpoint/2010/main" val="4249623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950027" y="1479446"/>
            <a:ext cx="7203374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Sistema massa-mola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Obtenção da equação diferencial do movimento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Resolução da equação diferencial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Interpretação da solução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Representação gráfica da solução</a:t>
            </a:r>
          </a:p>
          <a:p>
            <a:pPr lvl="1"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Métodos de solução da equação diferencial de movimento</a:t>
            </a: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Sistema </a:t>
            </a:r>
            <a:r>
              <a:rPr lang="pt-BR" sz="2000" b="1" dirty="0" err="1"/>
              <a:t>torcional</a:t>
            </a:r>
            <a:endParaRPr lang="pt-BR" sz="2000" b="1" dirty="0"/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Sistema pendular</a:t>
            </a: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 dirty="0"/>
              <a:t>Método da energia</a:t>
            </a:r>
          </a:p>
          <a:p>
            <a:pPr>
              <a:spcBef>
                <a:spcPts val="1200"/>
              </a:spcBef>
              <a:buFont typeface="Wingdings" pitchFamily="2" charset="2"/>
              <a:buChar char="Ø"/>
            </a:pPr>
            <a:r>
              <a:rPr lang="pt-BR" sz="2000" b="1"/>
              <a:t>Molas equivalentes</a:t>
            </a:r>
            <a:br>
              <a:rPr lang="pt-BR" dirty="0"/>
            </a:br>
            <a:endParaRPr lang="pt-BR" dirty="0"/>
          </a:p>
        </p:txBody>
      </p:sp>
      <p:sp>
        <p:nvSpPr>
          <p:cNvPr id="10" name="Título 4"/>
          <p:cNvSpPr txBox="1">
            <a:spLocks/>
          </p:cNvSpPr>
          <p:nvPr/>
        </p:nvSpPr>
        <p:spPr>
          <a:xfrm>
            <a:off x="1581150" y="171450"/>
            <a:ext cx="5619750" cy="8492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600" b="1" i="0" u="none" strike="noStrike" kern="1200" cap="none" spc="0" normalizeH="0" baseline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Vibrações Livres não Amortecidas em Sistemas com 1 Grau de Liberdade</a:t>
            </a:r>
          </a:p>
        </p:txBody>
      </p:sp>
    </p:spTree>
    <p:extLst>
      <p:ext uri="{BB962C8B-B14F-4D97-AF65-F5344CB8AC3E}">
        <p14:creationId xmlns:p14="http://schemas.microsoft.com/office/powerpoint/2010/main" val="30264616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781299" y="2648197"/>
            <a:ext cx="545077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pt-BR" sz="4800" dirty="0"/>
              <a:t>Obrigado pela Atenção</a:t>
            </a:r>
          </a:p>
        </p:txBody>
      </p:sp>
    </p:spTree>
    <p:extLst>
      <p:ext uri="{BB962C8B-B14F-4D97-AF65-F5344CB8AC3E}">
        <p14:creationId xmlns:p14="http://schemas.microsoft.com/office/powerpoint/2010/main" val="35833981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9341</TotalTime>
  <Words>173</Words>
  <Application>Microsoft Office PowerPoint</Application>
  <PresentationFormat>Apresentação na tela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Office Theme</vt:lpstr>
      <vt:lpstr>PME 3400-VIBRAÇÕES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“SWIRL PROJECT”</dc:title>
  <dc:creator>Marcelo Massarani</dc:creator>
  <cp:lastModifiedBy>francisco nigro</cp:lastModifiedBy>
  <cp:revision>596</cp:revision>
  <dcterms:created xsi:type="dcterms:W3CDTF">2014-03-09T13:35:15Z</dcterms:created>
  <dcterms:modified xsi:type="dcterms:W3CDTF">2020-04-14T02:06:14Z</dcterms:modified>
</cp:coreProperties>
</file>