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2D9A7-7C56-4770-BFB8-E4D7E5110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C43D64-17E3-481B-9AEE-902F63129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A05CDC-15BC-4680-A003-66E01F15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9533FD-8142-40D8-9EE5-FCEC6FB8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0B3330-102E-4D4B-8599-D4CF08CE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91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D3985-1DB8-46BA-8075-E398199B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DF7752-3BC2-4316-A9AB-46A74DED6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EAF3F8-62EA-4963-9DE6-7EC4B1FA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A81E36-0D68-43CE-964C-048FD106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FF1269-73B3-4EE6-BCFF-A944A0DF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52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CA4FF1-2ADB-4088-BB52-DEB00B2A1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B87DD2-AEFA-4A45-B041-1B8683757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A7458-E236-4CB4-830C-D69C1999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63BAE2-BF85-4FFE-BFED-1A5E98289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EBEAB0-9B79-4891-B764-130BD34F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4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2" name="Google Shape;2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10134" y="0"/>
            <a:ext cx="1581865" cy="158186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/>
          <p:nvPr/>
        </p:nvSpPr>
        <p:spPr>
          <a:xfrm>
            <a:off x="11449301" y="6115301"/>
            <a:ext cx="742700" cy="742700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Google Shape;25;p3"/>
          <p:cNvSpPr/>
          <p:nvPr/>
        </p:nvSpPr>
        <p:spPr>
          <a:xfrm>
            <a:off x="11352834" y="6018834"/>
            <a:ext cx="839167" cy="839167"/>
          </a:xfrm>
          <a:prstGeom prst="rect">
            <a:avLst/>
          </a:prstGeom>
          <a:noFill/>
          <a:ln>
            <a:noFill/>
          </a:ln>
        </p:spPr>
      </p:sp>
      <p:pic>
        <p:nvPicPr>
          <p:cNvPr id="26" name="Google Shape;26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33533" y="5999533"/>
            <a:ext cx="858467" cy="858467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10306000" y="97567"/>
            <a:ext cx="1823600" cy="134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511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DE9E3-4240-4DE7-95AE-B83CD827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C25804-561C-49F6-AA49-C8BFC1592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FD0BE5-6315-4F4A-8A05-E0B88E10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01B88D-C335-4591-A463-9628CAF6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EE5CCF-2899-43A3-83B1-0CF98695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41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59D11-08D7-4556-9930-96E75FF3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494D35-B208-41E6-A8A4-3B204CDD2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736802-C3C9-4C4E-8CB9-4EC70CD7C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DB8BE8-F701-4655-96E7-78CCC295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3087C4-6B62-4F03-9D0E-FD7D770E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66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D9808-EA8C-44C9-89F4-E2585462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64B933-A272-4322-9311-67EC424C6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231B26-1025-4441-B4D7-B7CD99B4C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D8DC52-CDC9-4719-8E3D-882B0947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AF40D5-0E3B-47FA-A713-58A45330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FC4833-BF99-49BE-8D7A-4A76A83E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26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77507-91D5-4CE3-A8F2-7EF67779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22A813-C925-4788-B0A0-4B9EC8ACB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03CFCD-3B8E-4430-B2D0-14176D723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9005238-2F43-49EC-BA8E-D0DB292EF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E02B43-9EE3-4F69-9182-A3C57F18B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A0A2840-10F9-433F-B264-9DA6C8E54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332BC1-B607-432D-A80D-4F34FCCC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AE5017-FC03-4F97-8804-7B1AAA5F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04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423DE-9F84-4AA3-AA3B-37C653BE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AFD0B11-B5F5-44CE-BBB3-3BE73888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3151E9-1364-4BD7-908C-E127B3005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18D102-2AF2-488D-9472-7E2AE354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97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BE4088-47B3-4B2F-A91A-4CC4A0CB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7FC0DD8-C676-431C-ABBF-007C6368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5894E5-9263-4C19-9996-F4CC1F20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67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445A6-2B52-498E-8235-EB55FC54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D0EC92-F060-4A4C-BACE-CBA9C4477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272469-7FAF-46BC-82E9-4F28DCBDB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2D89D3-3F19-4EEF-BD3F-254728311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D2764D-F2A8-4188-8D2C-1BDC53F1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737F1F-2766-4E86-BD3F-97301A7A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94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FD8F6-FDF0-4DA9-B3ED-DB94ADCA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877D845-9299-45FC-9B08-7E8AEBF57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A2C194-5B33-40BE-83B0-C45187836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1F284A-3BD2-4E5F-B3A4-D5A2A15A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D76FFF-E591-4A7F-AE20-57E74A71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8EC981-48AF-4D05-A384-DA30556D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9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197839-9CCF-43FC-AC8B-B5AD048B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A9D2EB-23BC-4F3B-BAE9-2342483BA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F1626B-FD8C-4DB1-BC21-E5588D8FA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4E23-202C-4738-A2FC-84A48B36B3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352137-C309-440E-93A0-F44CF73EE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6CB208-2719-4926-8671-F19DC19A3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8298-4ECF-4B4E-8AB4-BF95CBB08E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7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8BBCB5D-6DAF-4CFB-AE3D-899D343FC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4890" y="368984"/>
            <a:ext cx="1209675" cy="24288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5DACF01-E18C-46EB-A9E0-4CD27B8CB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702" y="368984"/>
            <a:ext cx="6456596" cy="671629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2AD739C-F026-4C24-8BFD-BE02458226EE}"/>
              </a:ext>
            </a:extLst>
          </p:cNvPr>
          <p:cNvCxnSpPr/>
          <p:nvPr/>
        </p:nvCxnSpPr>
        <p:spPr>
          <a:xfrm>
            <a:off x="6096000" y="1199626"/>
            <a:ext cx="0" cy="5557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>
            <a:extLst>
              <a:ext uri="{FF2B5EF4-FFF2-40B4-BE49-F238E27FC236}">
                <a16:creationId xmlns:a16="http://schemas.microsoft.com/office/drawing/2014/main" id="{DFF2325E-A62B-402C-A74E-6301EAC21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486" y="1583421"/>
            <a:ext cx="809625" cy="69532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BBA73E2-9265-4ED9-979E-EFDAB44709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984" y="1691517"/>
            <a:ext cx="1323975" cy="130492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FA2AA21-B3EC-4FD4-9CCD-414F07F591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136" y="662817"/>
            <a:ext cx="1514475" cy="233362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C2F54F-4ECD-476C-B24C-6D5CB2FD52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782" y="719967"/>
            <a:ext cx="1343025" cy="227647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AD6FA75D-B0F1-473B-9958-458B374F063C}"/>
              </a:ext>
            </a:extLst>
          </p:cNvPr>
          <p:cNvSpPr txBox="1"/>
          <p:nvPr/>
        </p:nvSpPr>
        <p:spPr>
          <a:xfrm>
            <a:off x="2434005" y="1398755"/>
            <a:ext cx="339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 pedaço de alumínio está parado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389549E-01E9-4166-AFCB-F5156F0741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7767" y="1856453"/>
            <a:ext cx="1533525" cy="58102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B1BFE9F9-51B0-446A-A7B0-D4CB31A96C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10992" y="2675104"/>
            <a:ext cx="2085975" cy="48577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D6D707F3-5699-41A7-85A4-5B3EE40BB6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59219" y="267530"/>
            <a:ext cx="619125" cy="1819275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00110CF0-AD8A-4C97-9860-B6E5637F221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1748" y="3482392"/>
            <a:ext cx="1990725" cy="52387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09E2AE63-6EC8-4F7E-88C4-AD9A5DDF0C7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42518" y="3391621"/>
            <a:ext cx="1724025" cy="676275"/>
          </a:xfrm>
          <a:prstGeom prst="rect">
            <a:avLst/>
          </a:prstGeom>
        </p:spPr>
      </p:pic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357BC54A-5547-44BB-B603-6ACC6B71D026}"/>
              </a:ext>
            </a:extLst>
          </p:cNvPr>
          <p:cNvCxnSpPr>
            <a:endCxn id="16" idx="1"/>
          </p:cNvCxnSpPr>
          <p:nvPr/>
        </p:nvCxnSpPr>
        <p:spPr>
          <a:xfrm>
            <a:off x="2692866" y="3729758"/>
            <a:ext cx="4496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B9DCAF74-1805-48C2-AE37-8D1F1CAFA8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5312" y="4473779"/>
            <a:ext cx="1186577" cy="583000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E941EF6-444D-4AF4-AD8D-48607DD9FA4E}"/>
              </a:ext>
            </a:extLst>
          </p:cNvPr>
          <p:cNvSpPr txBox="1"/>
          <p:nvPr/>
        </p:nvSpPr>
        <p:spPr>
          <a:xfrm>
            <a:off x="801831" y="4215218"/>
            <a:ext cx="1209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Lembrando que: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7809FBC9-6606-4E08-8A40-FA8FA02121C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22044" y="4211896"/>
            <a:ext cx="877501" cy="598560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27A3B7E0-07C0-4278-A24C-3E38EBB021ED}"/>
              </a:ext>
            </a:extLst>
          </p:cNvPr>
          <p:cNvSpPr txBox="1"/>
          <p:nvPr/>
        </p:nvSpPr>
        <p:spPr>
          <a:xfrm>
            <a:off x="4371567" y="4061012"/>
            <a:ext cx="1514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Reescrevendo o volume como: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D3B4C5D1-967D-48F0-BB3B-B090B3FB28C4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7531"/>
          <a:stretch/>
        </p:blipFill>
        <p:spPr>
          <a:xfrm>
            <a:off x="1988408" y="4461122"/>
            <a:ext cx="1153702" cy="661428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DDF01313-98F5-4219-B14C-383A0E6D8B0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41082" y="5129354"/>
            <a:ext cx="2481613" cy="719601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416C4E59-9C44-46D4-B271-71523EB2B98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67355" y="5790525"/>
            <a:ext cx="1970515" cy="966807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DC8AF0D6-DEBD-4C79-B7A1-57FF2787437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222695" y="6037445"/>
            <a:ext cx="2226093" cy="472966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75233F35-98EB-4434-9F25-A35A2204AFD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279998" y="1177167"/>
            <a:ext cx="1247775" cy="1552575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CAC2A6C0-F789-4540-8FC5-F25F4769627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342483" y="1245282"/>
            <a:ext cx="1152525" cy="19526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2279BB02-DD9D-414E-9EBA-5B9261D28655}"/>
              </a:ext>
            </a:extLst>
          </p:cNvPr>
          <p:cNvSpPr txBox="1"/>
          <p:nvPr/>
        </p:nvSpPr>
        <p:spPr>
          <a:xfrm>
            <a:off x="7794303" y="1460297"/>
            <a:ext cx="216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Como está parado: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E4AD60D6-6263-4B1A-A05A-92B26F46B11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774255" y="2056665"/>
            <a:ext cx="2085976" cy="574627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FE550C8F-554F-42F8-AE92-8E6329D5AC4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500555" y="2639466"/>
            <a:ext cx="2562225" cy="542925"/>
          </a:xfrm>
          <a:prstGeom prst="rect">
            <a:avLst/>
          </a:prstGeom>
        </p:spPr>
      </p:pic>
      <p:pic>
        <p:nvPicPr>
          <p:cNvPr id="33" name="Imagem 32">
            <a:extLst>
              <a:ext uri="{FF2B5EF4-FFF2-40B4-BE49-F238E27FC236}">
                <a16:creationId xmlns:a16="http://schemas.microsoft.com/office/drawing/2014/main" id="{C643CBFD-4096-4908-A3B6-72FDAA8B6AE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774255" y="3190565"/>
            <a:ext cx="1895475" cy="676275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2CE36042-9A2D-4C19-9342-A243301E4C1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241782" y="4211896"/>
            <a:ext cx="2727524" cy="618239"/>
          </a:xfrm>
          <a:prstGeom prst="rect">
            <a:avLst/>
          </a:prstGeom>
        </p:spPr>
      </p:pic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ED970BD3-613F-47D2-8201-E97EC5022323}"/>
              </a:ext>
            </a:extLst>
          </p:cNvPr>
          <p:cNvCxnSpPr/>
          <p:nvPr/>
        </p:nvCxnSpPr>
        <p:spPr>
          <a:xfrm flipV="1">
            <a:off x="8397380" y="3729758"/>
            <a:ext cx="117446" cy="338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m 36">
            <a:extLst>
              <a:ext uri="{FF2B5EF4-FFF2-40B4-BE49-F238E27FC236}">
                <a16:creationId xmlns:a16="http://schemas.microsoft.com/office/drawing/2014/main" id="{F52CCF27-6A41-41B5-B6C3-337398C6FCE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42027" y="3134036"/>
            <a:ext cx="1534326" cy="624008"/>
          </a:xfrm>
          <a:prstGeom prst="rect">
            <a:avLst/>
          </a:prstGeom>
        </p:spPr>
      </p:pic>
      <p:pic>
        <p:nvPicPr>
          <p:cNvPr id="38" name="Imagem 37">
            <a:extLst>
              <a:ext uri="{FF2B5EF4-FFF2-40B4-BE49-F238E27FC236}">
                <a16:creationId xmlns:a16="http://schemas.microsoft.com/office/drawing/2014/main" id="{5E48E62D-DD65-41D2-8347-7E479D069C3A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789750" y="3545276"/>
            <a:ext cx="1365850" cy="515736"/>
          </a:xfrm>
          <a:prstGeom prst="rect">
            <a:avLst/>
          </a:prstGeom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25182A64-E61D-47B0-939E-7A8CADFFBC32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688193" y="4819869"/>
            <a:ext cx="2562226" cy="415700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id="{F91EED8C-E1CA-420B-9636-80554C4883FC}"/>
              </a:ext>
            </a:extLst>
          </p:cNvPr>
          <p:cNvSpPr txBox="1"/>
          <p:nvPr/>
        </p:nvSpPr>
        <p:spPr>
          <a:xfrm>
            <a:off x="6279998" y="5395522"/>
            <a:ext cx="52968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balança mede forças, mas estamos acostumados com o visor aparecendo em unidade de massa. Para fazer essa conversão precisamos dividir N por g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066CE066-E5B6-4F6B-AE2E-87B8AC4E0ED0}"/>
              </a:ext>
            </a:extLst>
          </p:cNvPr>
          <p:cNvSpPr txBox="1"/>
          <p:nvPr/>
        </p:nvSpPr>
        <p:spPr>
          <a:xfrm>
            <a:off x="6279998" y="6025750"/>
            <a:ext cx="3173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Assim, o visor da balança mostra 3,74kg. </a:t>
            </a:r>
          </a:p>
          <a:p>
            <a:endParaRPr lang="pt-BR" sz="1400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660BAA00-0A39-4FE9-85E9-8DDFDFE0EDBD}"/>
              </a:ext>
            </a:extLst>
          </p:cNvPr>
          <p:cNvSpPr txBox="1"/>
          <p:nvPr/>
        </p:nvSpPr>
        <p:spPr>
          <a:xfrm>
            <a:off x="6285074" y="6312289"/>
            <a:ext cx="4592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Perceba que é menor que a soma das massa (5kg).  Por que?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2D44B2C-DF34-41D1-830C-BCCE12FB98FE}"/>
                  </a:ext>
                </a:extLst>
              </p:cNvPr>
              <p:cNvSpPr txBox="1"/>
              <p:nvPr/>
            </p:nvSpPr>
            <p:spPr>
              <a:xfrm>
                <a:off x="4779563" y="4822078"/>
                <a:ext cx="1011239" cy="901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𝑟𝑒𝑙</m:t>
                          </m:r>
                        </m:sub>
                      </m:sSub>
                      <m:r>
                        <a:rPr lang="pt-BR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pt-BR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O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r>
                  <a:rPr lang="pt-BR" dirty="0"/>
                  <a:t> 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2D44B2C-DF34-41D1-830C-BCCE12FB9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563" y="4822078"/>
                <a:ext cx="1011239" cy="901657"/>
              </a:xfrm>
              <a:prstGeom prst="rect">
                <a:avLst/>
              </a:prstGeom>
              <a:blipFill>
                <a:blip r:embed="rId28"/>
                <a:stretch>
                  <a:fillRect t="-13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 4">
            <a:extLst>
              <a:ext uri="{FF2B5EF4-FFF2-40B4-BE49-F238E27FC236}">
                <a16:creationId xmlns:a16="http://schemas.microsoft.com/office/drawing/2014/main" id="{3E3F0189-FE2F-4755-A4D1-137264FE3420}"/>
              </a:ext>
            </a:extLst>
          </p:cNvPr>
          <p:cNvSpPr/>
          <p:nvPr/>
        </p:nvSpPr>
        <p:spPr>
          <a:xfrm rot="9361566">
            <a:off x="6545241" y="1566160"/>
            <a:ext cx="4198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0" cap="none" spc="0" dirty="0">
                <a:ln w="0"/>
                <a:solidFill>
                  <a:schemeClr val="accent6"/>
                </a:solidFill>
                <a:effectLst>
                  <a:reflection blurRad="6350" stA="53000" endA="300" endPos="35500" dir="5400000" sy="-90000" algn="bl" rotWithShape="0"/>
                </a:effectLst>
              </a:rPr>
              <a:t>‘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B3702415-B3B3-4FC4-9261-70BD8D5E866C}"/>
              </a:ext>
            </a:extLst>
          </p:cNvPr>
          <p:cNvSpPr/>
          <p:nvPr/>
        </p:nvSpPr>
        <p:spPr>
          <a:xfrm rot="9361566">
            <a:off x="7869985" y="1973984"/>
            <a:ext cx="4198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0" cap="none" spc="0" dirty="0">
                <a:ln w="0"/>
                <a:solidFill>
                  <a:schemeClr val="accent6"/>
                </a:solidFill>
                <a:effectLst>
                  <a:reflection blurRad="6350" stA="53000" endA="300" endPos="35500" dir="5400000" sy="-90000" algn="bl" rotWithShape="0"/>
                </a:effectLst>
              </a:rPr>
              <a:t>‘</a:t>
            </a:r>
          </a:p>
        </p:txBody>
      </p:sp>
    </p:spTree>
    <p:extLst>
      <p:ext uri="{BB962C8B-B14F-4D97-AF65-F5344CB8AC3E}">
        <p14:creationId xmlns:p14="http://schemas.microsoft.com/office/powerpoint/2010/main" val="178756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2" grpId="0"/>
      <p:bldP spid="30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74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klein</dc:creator>
  <cp:lastModifiedBy>victor klein</cp:lastModifiedBy>
  <cp:revision>12</cp:revision>
  <dcterms:created xsi:type="dcterms:W3CDTF">2020-05-25T18:25:11Z</dcterms:created>
  <dcterms:modified xsi:type="dcterms:W3CDTF">2020-06-04T12:24:33Z</dcterms:modified>
</cp:coreProperties>
</file>