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notesSlides/notesSlide6.xml" ContentType="application/vnd.openxmlformats-officedocument.presentationml.notesSlide+xml"/>
  <Override PartName="/ppt/ink/ink11.xml" ContentType="application/inkml+xml"/>
  <Override PartName="/ppt/notesSlides/notesSlide7.xml" ContentType="application/vnd.openxmlformats-officedocument.presentationml.notesSlide+xml"/>
  <Override PartName="/ppt/ink/ink12.xml" ContentType="application/inkml+xml"/>
  <Override PartName="/ppt/notesSlides/notesSlide8.xml" ContentType="application/vnd.openxmlformats-officedocument.presentationml.notesSlide+xml"/>
  <Override PartName="/ppt/ink/ink13.xml" ContentType="application/inkml+xml"/>
  <Override PartName="/ppt/ink/ink14.xml" ContentType="application/inkml+xml"/>
  <Override PartName="/ppt/notesSlides/notesSlide9.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60" r:id="rId3"/>
    <p:sldId id="258" r:id="rId4"/>
    <p:sldId id="263" r:id="rId5"/>
    <p:sldId id="266" r:id="rId6"/>
    <p:sldId id="284" r:id="rId7"/>
    <p:sldId id="257" r:id="rId8"/>
    <p:sldId id="265" r:id="rId9"/>
    <p:sldId id="268" r:id="rId10"/>
    <p:sldId id="269" r:id="rId11"/>
    <p:sldId id="279" r:id="rId12"/>
    <p:sldId id="282" r:id="rId13"/>
    <p:sldId id="277" r:id="rId14"/>
    <p:sldId id="278" r:id="rId15"/>
    <p:sldId id="270" r:id="rId16"/>
    <p:sldId id="285" r:id="rId17"/>
    <p:sldId id="286" r:id="rId18"/>
    <p:sldId id="283" r:id="rId19"/>
    <p:sldId id="271" r:id="rId20"/>
    <p:sldId id="273" r:id="rId21"/>
    <p:sldId id="274" r:id="rId22"/>
    <p:sldId id="281" r:id="rId23"/>
    <p:sldId id="280" r:id="rId24"/>
    <p:sldId id="276"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g2WGxVjIIwedybcDXzs/hMxXrk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0"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29:15.707"/>
    </inkml:context>
    <inkml:brush xml:id="br0">
      <inkml:brushProperty name="width" value="0.05292" units="cm"/>
      <inkml:brushProperty name="height" value="0.05292" units="cm"/>
      <inkml:brushProperty name="color" value="#FF0000"/>
    </inkml:brush>
  </inkml:definitions>
  <inkml:trace contextRef="#ctx0" brushRef="#br0">14499 9931 0,'-17'-18'15,"-1"-17"1,0 17-1,18-17-15,-17 17 16,-19-17-16,1 0 16,-18 17-16,18-17 15,0 17-15,-18-17 16,17 17-16,-17-17 16,-17 0-16,17 17 15,-18 0-15,1-17 16,17 0-16,0 17 15,-18-17-15,1 17 16,17 1-16,18-1 16,-18-17-1,35 35-15,1-36 0,-1 36 16,0-17-16,1-1 16,-19 1-1,1-1 1,-18-17-1,36 35-15,-36-36 16,17 19-16,-34-1 16,35 0-16,-18 1 15,0-1-15,35 18 16,-35-18-16,18 18 16,-36-17-16,36 17 15,17 0-15,-17 0 16,0 0-16,0 0 15,-36 0-15,-17 0 16,17 0-16,-52 0 16,70 0-16,0 17 15,35 1-15,1-18 16,-1 0-16,-17 18 16,17-1-16,-17-17 15,17 18-15,-35 0 16,-35 17-16,-18 18 15,18 0-15,-18 0 16,0-18-16,-17 36 16,17-19-1,0-16-15,0 17 16,-17 0-16,17-18 16,53 0-16,0-17 15,18-1-15,17 1 16,-17 0-16,-18 52 15,0 1-15,18-1 16,-18 19-16,-18 16 16,1 19-16,-1-1 15,18-17-15,1-18 16,-1-17-16,0-1 16,35-34-16,0-1 15,18-17-15,0 17 16,0 35-16,18-34 15,0 17-15,-1 0 16,36 17-16,18 18 16,-18 1-16,0-19 15,0 1-15,-18-36 16,0 0-16,18 18 16,-18-18-16,36 18 15,-18-35-15,0 17 16,-18-17-16,36 17 15,-19 0 1,19-17-16,0 17 16,-1 1-16,36 17 15,17-18-15,-17 18 16,-18-18-16,-17-17 16,0-1-16,-1 19 15,-35-19-15,1 1 16,-1-1-16,-17-17 15,-1 0-15,1 0 16,35 18-16,-18 0 16,0-18-16,36 17 15,-18-17-15,17 0 16,1 0-16,35 0 16,-18 0-16,0 0 15,18 0-15,-35 0 16,-1 0-16,1 0 15,-18 0-15,-1 0 16,1 0-16,-17 0 16,-1 0-16,18 0 15,-18 0-15,-17 0 16,17 0-16,18 0 16,0-17-1,35-1-15,-17 0 16,-1 18-16,36-17 15,0-18-15,-36-1 16,19 1-16,-36 17 16,-1 1-16,1-19 15,18 1-15,-36 0 16,0 0-16,1-1 16,-19 1-16,36 0 15,-35 0-15,17-1 16,-17 1-16,17 0 15,0-1-15,-17 1 16,17 0-16,-17-18 16,35 18-16,-35-18 15,17 0-15,-18-18 16,1 36-16,0-18 16,17 0-16,-35 0 15,18 0-15,-1 0 16,1 0-16,0 36 15,-1-18-15,-17 17 16,18-17 0,-1 17-16,-17 0 15,0-17 1,0 0-16,18-18 16,0 0-16,-1 0 15,-17 0-15,0-17 16,18-1-16,0-17 15,-1 35-15,1 0 16,-18 35-16,0-17 16,0 0-16,0 0 15,0 17-15,0-17 16,0-1-16,-18 1 16,18 0-16,-17 17 15,-1 0-15,18-17 16,-18 0-1,1 0-15,-1 35 16,0-18-16,1 0 16,-1 18-16,18-17 15,-17 17 1,-19 0-16,36-18 16,-17 18-16,-19-18 15,19 18 1,-36 0-16,18-17 15,17 17-15,-17-18 16,17 18 0,0 0-16,1 0 15,-19 0-15,36-17 16,-17 17 0,-1 0-1,1 0-15,-1 0 16,-17-18-1</inkml:trace>
  <inkml:trace contextRef="#ctx0" brushRef="#br0" timeOffset="7263.53">26405 9666 0,'0'18'0,"18"-1"16,17 1-16,18 0 15,0-1-15,18 1 16,35 0-16,17-1 16,18 1-16,-17-18 15,34 0-15,-17 0 16,1 0-16,16 0 16,-34-18-16,-1 1 15,-70 17-15,18 0 16,-1-18-16,1 0 15,-53 18-15,34 0 16,1 0-16,18 0 16,17 0-16,18 0 15,35 0-15,0 0 16,18 0-16,-18 0 16,18 0-16,0-17 15,-54-1-15,-16 18 16,-37 0-16,-16 0 15,-1 0-15,-17 0 16,17 0 0,0 0-1,0 0-15,18 0 16,-17 0-16,17 0 16,-1 0-16,-16 0 15,17 0-15,-36 0 16,19 0-16,-1 0 15,18 0-15,-18 0 16,18 0-16,-18 0 16,18 0-16,0 0 15,53 0-15,-35 0 16,34 18-16,-16-1 16,16 1-16,-16 0 15,-19-18-15,36 0 16,-18 0-16,-35 0 15,-18 0-15,1 0 16,-19 0 0,19 0 46,16 0-62,37-18 16,-19 18-16,-17-18 15,0 1-15,-18-1 16,1 18-16,-19 0 16</inkml:trace>
  <inkml:trace contextRef="#ctx0" brushRef="#br0" timeOffset="29047.54">24271 7849 0,'18'0'32,"-1"18"-32,19 0 15,-1-18 1,18 35-16,0-17 16,17-1-16,19 1 15,34-1-15,0-17 16,36 0-16,35 0 15,-35 0-15,17 0 16,1-35-16,17 0 16,-18 17-16,-17-17 15,0 0-15,-18-1 16,-18 1-16,1 17 16,-36 1-16,18-1 15,-36 1-15,-17 17 16,18 0-16,35 0 15,-18 0-15,18 0 16,-1-18-16,1 0 16,0 1-16,-35-1 15,-1 18-15,-17-18 16,35 1-16,-52 17 16,34 0-16,-17 0 15,0 0 1,-18 0-16,1 0 15,-1 0-15,0 0 16,18 0-16,0 0 16,0 0-16,0 0 15,0 0-15,17 0 16,36 0-16,-53 0 16,18 0-16,34 17 15,-52 1-15,0-18 16,-35 0-1,35 18-15,-36-1 16,19 1 0,-1-18-16,36 18 15,-36-1-15,18 1 16,-18-1-16,-17-17 16,35 18-16,0-18 15,-36 0-15,36 18 16,-18-1-1,-17-17-15,0 18 16,17 0-16,0-1 16,0-17-16,-17 0 15,35 36 1,0-19-16,-18-17 16,36 0-16,-36 18 15,-17-18-15,-1 0 16,1 0-1,0 0-15,-1 18 16,1-18 0,52 17-1,19-17-15,-36 0 16,35 0-16,-18 0 16,-17 0-16,0 0 15,18 0-15,-54 0 16,19 0-16,-19 0 15,1 0-15,17-17 16,-17 17-16,17 0 16,0 0-16,1 0 15,-1 0-15,0 0 16,36 0-16,-1 0 16,-17 0-16,18 0 15,17 0-15,-17 0 16,-19 0-16,1 0 15,0 0 1,-17 0-16,-19 0 16,18 0-16,1 0 15,-1 0-15,0 0 16,1 0-16,34 0 16,1 0-16,-18 0 15,17 0-15,1 0 16,-18 0-16,0 0 15,-18 0-15,-18 0 16,36 0-16,-17-18 16,-1 18-16,-17 0 15,17-18-15,-18 18 16,1 0-16,35-17 16,-35 17-16</inkml:trace>
</inkml:ink>
</file>

<file path=ppt/ink/ink10.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8:46.922"/>
    </inkml:context>
    <inkml:brush xml:id="br0">
      <inkml:brushProperty name="width" value="0.05292" units="cm"/>
      <inkml:brushProperty name="height" value="0.05292" units="cm"/>
      <inkml:brushProperty name="color" value="#FF0000"/>
    </inkml:brush>
  </inkml:definitions>
  <inkml:trace contextRef="#ctx0" brushRef="#br0">13070 8220 0,'18'0'94,"0"0"-94,35 0 16,-18 17-16,18 1 15,35-18-15,0 18 16,18-1-16,-35 1 16,17 0-16,-53-18 15,36 0 1,-18 0-16,-36 0 16,1 0-16,-1 0 15,19 0 1,-1 0-16,0 0 15,18 0-15,0 0 16,0 0-16,0 0 16,0 0-16,17 0 15,-17-18-15,0 18 16,-35 0-16,35 0 16,-18-18-16,-17 1 15,-1 17 1,1 0-1,0 0-15,-1 0 16,1 0-16,17 0 16,18 0-16,-18 0 15,18 0-15,-17 0 16,-1 0-16,18 0 16,0 0-16,0 0 15,-18 0-15,-17 0 16,17 0-1,-18 0-15,19 0 16,-1 0-16,-17 0 16,-1 0-16,19 0 15,16 0-15,-16 0 16,-1 0-16,-17 0 16,-1 0-16,19 0 15,-1 0-15,-17 0 16,-54 0 171,-17-18-187,18 0 16,17 18 0,-17 0-16,0 0 15,-18 0-15,0 0 16,-18 0-16,19 0 15,-1 0-15,0 0 16,0 0-16,-18 0 16,18 0-16,-17 0 15,17 0-15,-18 0 16,18 0-16,0 0 16,1 0-16,-1 0 15,17 0-15,1 0 16,-18 0-16,18 0 15,0 0-15,-18-17 16,17 17-16,1 0 16,-18 0-16,0 0 15,-17 0-15,17 0 16,-18 0 0,18 0-16,0 0 0,18 0 15,-18 0-15,0 0 16,18 0-16,-18 0 15,18-18-15,0 18 16,17 0 0,0 0 15,1 0-15,-1 0-16,0 0 15,-35 0-15,1 0 16,34 0-16,-17 18 15,17-18-15,18 17 188,35-17-172,18 18-16,0 0 15,35-1 1,-35 1-16,0-18 0,18 0 15,-1 0 1,1 0-16,-1 0 16,-17 0-16,0 0 15,0 0-15,0 0 16,0 0-16,0 0 16,0 0-16,0 0 15,17 0-15,18 0 16,18 0-16,-18 0 15,-17 0-15,17 0 16,-53 0-16,-17 0 16,0 0-16,17 0 15,-17 0-15,17 0 16,0 0 0,18 0-16,18 0 15,-18 0-15,17 0 16,-17 0-16,18 0 15,-18 0-15,-18 0 16,0 0-16,-17 0 16,-1 0-16,1 0 15,0 0-15,-1 0 32,1 0 61,-89 0 17,1 0-110,-36 0 15,18 0-15,-36 0 16,1 0 0,17 0-16,-17 0 0,-1 0 15,36 0-15,17 0 16,18 0-16,1 0 15,16 0-15,1 0 16,0 0-16,-1 0 16,1 0-1,0 0-15,-18 0 16,0 0-16,-18 0 16,1 0-16,-18 0 15,17 0-15,18 0 16,0 0-16,18 0 15,17 0-15,1-18 16,-1 18-16,0-17 16,1-1-1,-18 18 1,-18-35-16,35 17 16,0 18-16,1 0 15,-1 0 1,71 0 109,18 18-110,17-1-15,-18-17 16,18 0-16,36 0 16,-1 0-16,-52 0 15,0 0-15,-36 0 16,-18 0-16,1 0 16,17 0 30,18 0-46,18 0 16,-1 0-16,54 0 16,-18-17-16,-36-1 15,-34 18-15,16 0 16,-34 0 0,0 0 30,35 0-46,17 0 16,-17 0-16,0 0 16,18 0-16,-1 0 15,1 0-15,-1 0 16,-17 0 0,-18 0-16,18 0 15,-35 0-15,0 0 16,-1 0-16,1 0 15,17 0 1,-17 0 0,0 0-16,-1 0 15,1 0-15,-36 0 172,-52 0-156,-1 0-16,-35 0 15,18 0-15,-18 0 16,36 0 0,-19 0-16,19 0 15,17 0-15,0 0 16,18 0-16,-1 0 16,-16 0-16,16 0 15,1 0-15,-18 0 16,-17 0-16,-1 0 15,0 0-15,-17 0 16,0 0-16,0 0 16,35 0-16,0 0 15,0 0-15,18 0 16,0 0-16,-1 0 16,19 0-16,-19 0 15,-17 0-15,-17 0 16,-1 0-16,-17 0 15,18 0-15,-1 0 16,36 0-16,17 0 16,0-18 202,36 18 1,0 0-219,-1 0 16,19 0-16,34 0 15,1 18-15,35 0 16,-36-1-16,18 1 16,-35-18-16,-35 0 15,0 0-15,-1 0 16,1 0 0,-1 0-16,1 0 15,17 0-15,18 0 16,0 0-16,18 0 15,-1 0-15,-17 0 16,18 0-16,-36 0 16,18 0-16,-18 0 15,1 0-15,-19 0 16,18 0-16,1 0 16,-19 0-16,19 0 15,-19 0 1,1 0-16,0 0 0,17 0 15,-18 0-15,36 18 16,0-1 0,0 1-16,-18-18 15,18 0-15,0 0 16,-17 0-16,-1 0 16,-17 0-1,-1 0 79</inkml:trace>
  <inkml:trace contextRef="#ctx0" brushRef="#br0" timeOffset="4159.78">13494 8290 0,'17'0'78,"19"0"-78,-1 0 16,0 0-16,-17 0 15,-1 0-15,19 0 16,-19 0 0,1 0-1,0 0 1,-1 0-16,1 0 15,0 0-15,-1 0 16,36 0-16,-18 0 16,54 18-16,-19-18 15,-35 0-15,18 0 16,0 0-16,-17 0 16,-19 0-1,1 0 48,0 0-48,-1 0 1,18 0 0,18 0-16,-17 0 15,17 0-15,-1 0 16,1 0-16,-35 0 15,0 0-15,17 0 16,-17 0-16,-1 0 16,1 0-1,-1 0-15,19 0 16,17-18-16,-36 18 16,36 0-16,-18-17 15,1 17-15,-19-18 16,1 18-1,0 0 17,17 0-17,-17 0-15,-1 0 16,1 0-16,0 0 16,-1 0-16,18 0 15</inkml:trace>
  <inkml:trace contextRef="#ctx0" brushRef="#br0" timeOffset="16072.04">9895 8872 0,'18'0'47,"17"18"-31,54 17-16,-19 18 15,18-18-15,-17-17 16,17 0-16,0-1 16,18 1-16,-35 0 15,-18-18-15,-1 0 16,-16 0-16,-1 0 16,18 0-1,-18 0-15,0 0 16,1 0-16,17 0 15,0 0-15,17 0 16,-17 0-16,0 0 16,0 0-16,0 0 15,-18 0-15,0 0 16,18 0-16,0 0 16,0 0-16,35 0 15,1-18-15,-37 18 16,1-18-16,0 1 15,-17-1-15,-1 0 16,0 1-16,-17 17 16,-1 0-1,1 0 1,17-18-16,1 1 16,-19 17-1,1 0 1,-1 0-16,1 0 15,0 0 32,-1-18-47,-17 0 94,0 36-78,-35 0-1,0-18 1,17 17 0,-17 1-16,0-18 15,-1 17 1,1 1-16,17 0 15,-17-18-15,0 17 16,17 1-16,-17-18 16,0 0-16,-18 18 15,0-18-15,-18 0 16,18 0-16,-17 0 16,-1 0-16,18 0 15,0 0-15,36 0 16,-1 0-1,-35 17-15,36 1 16,-19-18 0,-17 0-16,0 0 15,1 0-15,-37-18 16,19 18-16,-18 0 16,-18 0-16,35 0 15,18 0-15,18 0 16,0 0-16,17 0 15,-17 0-15,17 0 16,-17 0 0,17 0-1,-17-17 17,17 17-17,1 0 1,-1 0-16,0 0 15,1 0 1,-1 0 0,1 0-16,-19 0 15,19-18 1,-19 0-16,19 18 31,-1 0-31,0 0 16,1 0-1,-1 0-15,1 0 32,-1-17-1,0 17-15,1-18-16,-1 0 15,53 18 95,-17 0-95,17 0-15,0 0 16,1 0-16,17 0 15,0 0-15,-1 0 16,-16 0-16,17 0 16,0 0-1,0 0-15,-18 0 16,18 0-16,0 0 16,0 0-16,-18 0 15,0 0-15,-17 0 16,-1-17-16,19-1 15,-19 18 1,1 0-16,0 0 16,17 0-16,0 0 15,18 0-15,18 0 16,-1 0-16,1 0 16,17 0-16,-18 0 15,19 0-15,-1 0 16,18 0-16,-18 0 15,-18 0-15,19 0 16,-36 0-16,-18 0 16,-18 0-16,1 0 15,0 0 32,-1 0 0</inkml:trace>
  <inkml:trace contextRef="#ctx0" brushRef="#br0" timeOffset="30761.16">617 12612 0,'0'-18'32,"36"18"-17,-19 18 1,19-18-16,-1 0 15,35 17-15,-17 1 16,-35-18-16,17 0 16,0 0-16,-17 0 15,0 0-15,-1 0 16,1-18 0,0 18-1,17 0 1,0 18-16,1-18 15,-1 18-15</inkml:trace>
  <inkml:trace contextRef="#ctx0" brushRef="#br0" timeOffset="31728.06">653 14005 0,'88'0'63,"-53"0"-48,-17 0 1,17 0-16,18 0 16,-18 0-16,0 0 15,18 0-15,-17 0 16,-1 0-16,0 0 15,1 0-15,-1 0 16,0 0-16,-17 0 16,-1 0 31,1 0-32</inkml:trace>
  <inkml:trace contextRef="#ctx0" brushRef="#br0" timeOffset="32617.04">829 15469 0,'35'0'47,"18"0"-47,-35 0 15,17 0-15,18 0 16,-18 18-16,18 0 15,0-18-15,35 0 16,-35 17 0,-35-17-16,0 0 15,17 0-15,-18 0 16,1 18 31</inkml:trace>
  <inkml:trace contextRef="#ctx0" brushRef="#br0" timeOffset="33472.79">688 17074 0,'0'-17'16,"0"-1"-16,18 18 47,-1 0-32,71 0-15,-35 0 16,-17 0 0,52 18-16,-18-1 0,19 1 15,-54-18-15,53 18 16,-53-1-16,-17-17 16,0 0-1</inkml:trace>
  <inkml:trace contextRef="#ctx0" brushRef="#br0" timeOffset="34783.54">688 18062 0,'0'-17'15,"18"17"1,-1 0-16,1 0 16,-1 0-1,1 0-15,35 0 16,0 0-16,35 17 16,-17 1-16,35 0 15,-36-1-15,18 18 16,-35-35-16,-35 0 15,-1 0-15,19 0 16,-19 0 0</inkml:trace>
  <inkml:trace contextRef="#ctx0" brushRef="#br0" timeOffset="55072.59">3704 16140 0,'0'-18'31,"18"18"0,-1 0-15,1 0-16,0 0 16,-1 0-16,19 0 15,17 0-15,-1 0 16,1 0-16,18 0 16,-18 0-16,17 0 15,1 0 1,0 0-16,-1 0 0,-17 0 15,0 0-15,-18 0 16,0 0-16,1 0 16,-1 0-16,18 0 15,-18 0 1,0 0-16,1 0 16,-1 0-16,0 0 15,18 0-15,0 0 16,0 0-16,0 0 15,0 0-15,35-18 16,-35 18-16,71-17 16,-54-1-16,-17 0 15,-18 1-15,1 17 16,-19 0-16,1-18 16,-1 18-1,1 0 1,0 0-16,35 0 15,-18 0-15,0 0 16,0 0-16,1 0 16,17 0-16,-36-18 15,19 1 1,-54 17 203,18 17-172,-18 1-16,1 0 47,-1-18-31,0 0-47,1 0 15,-19 0 1,1 0-16,0 0 16,0 0-16,-1 0 15,1 0-15,0 0 16,0 0-16,-18 0 16,0 0-16,-18 0 15,1 0-15,-19 0 16,-34 0-16,-1 0 15,19 0-15,-19 0 16,1 0-16,52 0 16,-17 0-16,35 0 15,0 0-15,18 0 16,-18 0-16,0 0 16,18-18-16,-1 18 15,19 0-15,-18 0 16,17 0-16,-17 0 15,17 0 17,0 0-1,-17 0-15,17 0-16,1 0 15,-19 0-15,19 0 110,-1 0-48,-17-18-62,17 1 16,1 17-16,-19 0 15,19 0-15,-1 0 16,0 0 0,1 0 15</inkml:trace>
  <inkml:trace contextRef="#ctx0" brushRef="#br0" timeOffset="61311.48">24589 5186 0,'17'0'47,"1"0"-16,0 17-31,-1-17 16,1 0-16,52 18 15,-34-18-15,-19 0 16,54 0-16,-1 0 16,1 0-1,35 0-15,-18 0 16,-17 0-16,-1 0 16,-17 0-16,-18 0 15,18 0-15,-18 0 16,1 0-16,17 0 15,0 0-15,0 0 16,17 0-16,18 0 16,18 0-16,-35 0 15,-18 0-15,-1 0 16,19 0-16,-18 0 16,-18 0-16,0 0 15,1 0-15,17 0 16,-18 0-16,36 0 15,-19 0-15,37-18 16,-36 1-16,-1-1 16,1 18-16,-17 0 15,34 0-15,-17 0 16,0 0-16,-18 0 16,1 0-16,17 0 15,-36 0 1,1 0 15,17 0-15,-17 0-1,-1 0-15,1 0 16,0 0-16,17 0 16,-17 0-16,-1 0 15,1 0-15,-1 0 16,1 0-16,17 0 15,-17 0-15,0 0 16,17-17-16,0-1 16,0 18-1,-17 0-15,17 0 16,-17 0-16,17 0 16,-17 0-1,17 0 1,-17 0-16,0 0 15,-1 0-15,1 0 16,-1 0 0,1 0-16,0 0 15,-1 0 17,1 0-1,0 0-16,-1 0 1,19 0-16,-19 0 16,1 0-1,-1 0-15,1 0 32,0 0 61,-1-18-77,1 1 15,0 17 32,-1 0-32,1-18 156</inkml:trace>
  <inkml:trace contextRef="#ctx0" brushRef="#br0" timeOffset="-15735.61">28928 6085 0,'0'0'0,"35"71"16,-17-36-1,-1 1-15,-17-1 16,0 0-16,0 0 16,0 1-16,0-1 15,0 18-15,0-18 16,0 0-16,-17 1 16,-1-19 30,-17-17-30</inkml:trace>
  <inkml:trace contextRef="#ctx0" brushRef="#br0" timeOffset="-10857.65">28169 6456 0,'18'0'63,"0"0"-47,-1 0-1,1 0 1,0 0-16,17 0 15,-18 0-15,1 0 16,0 0-16,-1 0 16,19 0-1,-19 0-15,1 0 16,0 0-16,-1 0 16,1 0-16,-1-18 15,-17 1-15,-17 17 219,-1 0-203,1 0-16,-1 17 15,0-17 1,1 0-1,-19 0 1,1 0 0,17 0-1,1 18-15,-1-18 16,1 0 31,-1 0-32,0 0 17,1 0-17,-1 0 1,0 0 0,1 0-1,-1 0 95,36 0-79,17 0-16,0 0 1,18 0-16,18 0 16,-1 0-16,1 0 15,-18 0-15,-18 0 16,0 0-16,1-18 16,-19 1-16,1 17 31,-1 0-16,1-18 1,0 18 0,-1 0-1,-34 0 63,-1 0-62,0 0 0,1 0-16,-18 0 15,17 0 1,0 0 0,-17 0-16,17 0 15,1 0-15,-19 0 16,19 0-16,-1 0 15,1 0-15,-1 0 16,0 0-16,1 0 63,-1 0-48</inkml:trace>
</inkml:ink>
</file>

<file path=ppt/ink/ink1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40:20.834"/>
    </inkml:context>
    <inkml:brush xml:id="br0">
      <inkml:brushProperty name="width" value="0.05292" units="cm"/>
      <inkml:brushProperty name="height" value="0.05292" units="cm"/>
      <inkml:brushProperty name="color" value="#FF0000"/>
    </inkml:brush>
  </inkml:definitions>
  <inkml:trace contextRef="#ctx0" brushRef="#br0">8290 4621 0,'0'0'0,"18"0"62,17 0-46,0 0-16,1 0 16,70 0-16,-1 0 15,37 18-15,-1-18 16,17 0-16,1 0 15,18 0-15,-36 0 16,-18 0-16,-35 0 16,-17 0-16,-18 0 15,-36 0-15,36 0 16,-17 18-16,-1-1 16,0-17-16,36 18 15,-18-18-15,35 0 16,18 0-16,-18 0 15,0 0-15,18 0 16,-36 0-16,19 0 16,16 0-16,-34 0 15,0 0-15,-19 0 16,37 18-16,-36-18 16,35 17-16,-35-17 15,17 0-15,-17 0 16,0 0-16,0 0 15,18 0 1,17 0-16,35 0 16,1 0-16,17 0 15,0 0-15,0 0 16,0 0-16,0 0 16,-53 0-16,-35 0 15,18 0-15,-53 0 16,-1 0-16,1 0 15,0 0-15,-18-17 16,17 17-16,18 0 16,1 0-16,17 0 15,17 0-15,1 0 16,-1 0-16,-17 0 16,18 0-16,-18 0 15,0-18-15,-18 18 16,35 0-16,-52-18 15,17 18 1,18 0-16,0 0 16,35 0-16,18 0 15,35 0-15,0 0 16,-17 0-16,-36 0 16,0 0-16,0 0 15,-17-17 1,-36 17-1,-17-18-15,0 18 16,-1 0 0,36 0-1,-18 0-15,36 0 16,0 0-16,-19 0 16,19 0-16,0 0 15,-1 0-15,-17 0 16,-18 0-16,1 0 15,-1 0-15,0 0 16,-17 0-16,-1 0 16,-17-18-1,18 18 17,0 0-32,-1 0 15,19 0-15,34-17 16,-35 17-16,1-18 15,-1 0-15,0 18 16,-17-17 0,0 17-16,-1-18 15,1 18 17,-1-17-32,1 17 15,17 0-15,18-18 16,-17 18-16,-1-18 15,-18 18-15,19 0 16,-19-17-16</inkml:trace>
  <inkml:trace contextRef="#ctx0" brushRef="#br0" timeOffset="3353.68">22631 4445 0,'17'0'47,"1"0"-31,88 18-16,-36-18 16,36 35-16,35-17 15,0 17-15,36-18 16,-18 36-16,-18-35 15,17 17-15,-34-17 16,-36 0-16,-17-18 16,-1 0-16,-17 0 15,0 0 1,-18 0-16,1 0 16,-1 0-16,18 0 15,-36 0-15,19 0 16,34-18-16,-34 0 15,-19 18 1,18 0-16,1 0 16,-1 0-16,0 0 15,1 0-15,16 0 16,-16 0-16,17-17 16,-36-1-16,1 0 15,0 18-15,17 0 16,18 0-16,-36-17 15,36-1-15,0 18 16,-35-18 0,0 1-16,17 17 31,-35-18-15,17 18-1,19-17 1,-1-1-16,-17 18 15,-1 0 1,19-18-16,-19 18 16,1 0-16,-1 0 15,1 0-15,0 0 63,-18-17-63</inkml:trace>
  <inkml:trace contextRef="#ctx0" brushRef="#br0" timeOffset="13808.32">1023 9260 0,'0'0'0,"53"0"0,18 0 16,17 18-16,35 0 16,1-1-16,-1 1 15,1-18-15,34 0 16,1 0-16,-18 0 15,0 0-15,0 0 16,1 0-16,-1 0 16,0 0-16,0 0 15,0 0 1,-18 0-16,-52 0 16,-18 0-16,0 0 15,-18 0-15,0 0 16,18 0-16,-35 0 15,17 0-15,36 0 16,52 0-16,18 0 16,36 0-16,87 0 15,19 0-15,52 0 16,0 0-16,18 0 16,-71 0-16,-88 0 15,-53 0-15,-53 0 16,-35 0-16,-18 0 15,-17 0 17,0 0-32,17 0 15,36 0-15,17 0 16,18 0-16,-18 0 16,-18 0-16,36 0 15,-35 0 1,-18 0-16,-18 0 0,0 0 15,0 0-15,1 0 16,17 0 0,17 0-16,1 0 15,35 0-15,17 0 16,36 0-16,17 0 16,-17 0-16,0 0 15,17 0-15,-35 0 16,-70 0-16,-1 0 15,-34 0-15,-1 0 16,0 0-16,0 0 16,1 0-16,17 0 15,17 0-15,1 0 16,52 0-16,-17 0 16,17 0-16,1 0 15,17 0-15,-53 0 16,18 0-16,-35 0 15,-1 0-15,1 0 16,35 0-16,-18 0 16,-18 0-16,1 0 15,-1 0-15,1 0 16,35 0-16,-18 0 16,18 0-1,-36 0-15,1 0 16,0 0-16,-1 0 15,1 0-15,-18 0 16,17 0-16,-17 0 16,0 0-16,0 0 15,17 0-15,36 0 16,-18 0-16,36 0 16,17 0-16,18 0 15,-36-18-15,-17 1 16,-35-1-16,-54 18 15,36-18-15,-35 18 16,-1 0 15,1 0-31,0 0 16,-1 0 0,1 0-1,0 0-15,17 0 16,18 0-16,-18 0 15,18 0-15,0 0 16,18 0 0,-1-17-16,-52 17 15,-1 0 1,1 0 46,-18-18-15</inkml:trace>
  <inkml:trace contextRef="#ctx0" brushRef="#br0" timeOffset="34824.44">27393 9278 0,'18'0'31,"-1"0"-15,19 18-16,17-18 15,0 35-15,-1-17 16,1-1 0,18-17-16,52 18 0,-34 0 15,-1-18-15,0 0 16,-17 0-16,34 0 15,-34 0 1,0 0-16,-1 0 16,-17-18-16,35 0 15,-53 18-15,54-17 16,-36-1-16,-1 18 16,-16 0-16,-1 0 15,18 0-15,-18 0 16,1 0-16,16 0 15,1 0-15,18-18 16,-1 1-16,36-19 16,0 19-16,-35-1 15,-18 18-15,17-17 16,-35 17-16,1 0 16,-1 0-16,-17 0 15,-1 0 1,1 0-16,0 0 15,17 0-15,0 0 16,0 0-16,18 0 16,0 0-16,0 0 15,0 0-15,0 0 16,0 0 0,-18 0-16,18-18 15,-35 18-15,-1 0 16,1 0-16,0 0 15,-1 0 1,1 0-16,17 0 16,18 0-16,-18 0 15,36 0-15,-18 18 16,17-1-16,-17-17 16,18 0-16,-18 0 15,-18 0-15,18 0 16,-35 0-16,-1 0 15,1 0-15,0 0 47,17 0-31,0 18 0,-17-18-1,-1 0-15,1 0 16,0 0-16</inkml:trace>
  <inkml:trace contextRef="#ctx0" brushRef="#br0" timeOffset="41328.16">22507 4463 0,'35'0'62,"-17"0"-62,0 0 16,17 0-16,0 0 15,18 0-15,-17 0 16,16 0-16,1 0 16,18 0-16,-1 0 15,19 0-15,17 0 16,-1 0-16,19 0 16,-1 0-16,1 0 15,-18 0-15,35 0 16,-18 0-16,18 0 15,18 0-15,-18 0 16,36 0-16,-72 0 16,19 0-16,-54 0 15,1 0-15,-18 0 16,-18 0-16,0 0 16,1 0-16,-19 0 15,1 0-15,17 0 16,1 0-16,16 0 15,19 0-15,17 0 16,18 0 0,18 0-16,-36 0 15,-35 0-15,17-18 16,-35 0-16,-17 18 16,-36 18 155,1-18-155,-1 0-16,-17 0 16,-18 0-16,0 0 15,-17 0-15,-36 0 16,-18 0-16,-17 0 16,-35 0-1,-1 0-15,19 0 16,-36 0-16,17 18 15,71-18-15,0 0 16,18 0-16,0 0 16,35 0-16,-17 0 15,17 0-15,0 0 16,0 0-16,0 0 16,-18 0-16,1 0 15,-1 0-15,1 0 16,17 0-16,0 0 15,0 0-15,18 0 16,-1 0-16,19 0 16,-1 0-1,1 0-15,-1 0 16,-17 0 0,-1 0-16,19 0 15,-19 0-15,1 0 16,0 0-16,0 0 15,-1 0 1,36 17-16,-17-17 47,34 18 47,36 0-79,0-1-15,0-17 16,35 0-16,18 0 16,-18 0-16,36 0 15,-36 0-15,18 0 16,-36 0-16,18 0 15,36 18-15,-36-18 16,-17 17-16,-1-17 16,54 18-16,-18 0 15,-18-18-15,35 0 16,-17 0-16,18 0 16,-1 0-16,-35 0 15,-17 0-15,-18 0 16,-18 0-16,0 0 62,-17 0-62,35-18 16,-18 18-16,53-18 16,-35 18-16,35-35 15,-17 18-15,-18-1 16,0 0-16,0 18 15,-36-17-15,-70 17 125,-52 0-109,-37 0-16,-34 0 16,-18 0-16,-35 0 15,35 17-15,35 19 16,-17-1-16,34 0 16,19-17-1,0-1-15,-1 1 16,53 0-16,1-18 15,-18 0-15,35 0 16,18 0-16,-18 0 16,17 0-16,1 0 15,17 0-15,-17 17 16,0-17-16,0 0 16,-18 0-16,-18 0 15,1 0-15,-1 0 16,-17 0-16,-18 0 15,35 0-15,1 0 16,-1 0-16,18 0 16,0 0-16,18 0 15,-18 0-15,18 0 16,-18-17-16,18 17 16,17 0-16,1 0 15,-1-18 16,18 0 1,35 18-17,-17 0 1,-1 0 0,19 0-16,-1 0 15,18 0-15,17 0 16,36 0-16,35 0 15,1 18-15,34 0 16,-35-18-16,18 0 16,0 0-16,17 0 15,-17 0-15,-71 0 16,0 0-16,-53 0 16,-17 0-16,0 0 15,-1 0 1,19 0-1,16 0-15,1 0 16,36 0-16,-1 0 16,35 0-16,1 0 15,17 0-15,-35 0 16,35 0-16,-18 0 16,-52 0-16,-36 0 15,0 0 1,-17 0-16,0 0 62,-1 0-46,1 0 0,0 0-1,-18-18-15,35 0 16,-18 18 31</inkml:trace>
</inkml:ink>
</file>

<file path=ppt/ink/ink1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41:37.466"/>
    </inkml:context>
    <inkml:brush xml:id="br0">
      <inkml:brushProperty name="width" value="0.05292" units="cm"/>
      <inkml:brushProperty name="height" value="0.05292" units="cm"/>
      <inkml:brushProperty name="color" value="#FF0000"/>
    </inkml:brush>
  </inkml:definitions>
  <inkml:trace contextRef="#ctx0" brushRef="#br0">19191 18732 0,'-18'0'109,"36"18"-93,17 0-16,54-1 16,-19 1-16,-35-18 15,36 0-15,-18 0 16,17 0-16,-17 0 15,-35 0-15,17 0 16,18 0-16,-35 0 16,-1 0-16,1 0 15,0 0-15,-1 0 16,1 0 0,0 0-1,-1 0 1,1 0-16,0 0 31,-1 0-31,1 0 16,-1 0-16,1 0 15,17 0 1,-17 0 0,17 0-1,1 0 1,-19 0-1,1 0 1,0 0 0,-1 0 15,1 0-15,17 0-16,0 0 15,1 0-15,-19 0 16,19 0-16,-19 0 15,1-18 32,-1 18-31,1 0-16,17 0 16,-17 0-1,0-17 48,-36 17 62,-17 0-110,-1 0-15,-16 0 16,16 0-16,1 0 16,0 0-16,-53 17 15,52 1-15,19-18 16,-1 0-16,-17 0 15,-1 18-15,19-1 16,-1-17-16,0 0 16,-17 0-1,18 0-15,-19 0 16,1 0-16,-18 0 16,18 0-16,0 0 15,-1 0-15,1 0 16,0 0-16,-18 18 15,35 0-15,1-18 16,-19 0-16,1 17 16,17-17-1,-17 0-15,0 0 16,0 0-16,-18 0 16,0 0-16,17 0 15,-17 0-15,36 18 16,-18 0-16,17-18 15,0 0 1,1 0-16,-1 0 16,0 0 15,-17 0-15,17 0-1,1 0-15,-1 0 16,-17 0-16,17 0 15,1 0-15,-1 0 16,0 0 0,1-18-1,-1 18 1,18-18 31,0-17-32,18 35 1,-1-18-16,1 18 16,-18-17-16,18-1 15,-1 18-15,19 0 16,-1 0 0,0 0-16,0 0 15,1 0-15,-1 0 16,-17 0-16,17 0 15,-18 0-15,19 0 16,-1 0-16,18 0 16,-35 0-16,35 0 15,17 0-15,-35 18 16,-17-18-16,0 0 16,-1 0-1,19 0 1,-1 17-1,-18-17 1,19 0-16,-19 0 16,1 0-16,0 0 15,17 0-15,-17 0 16,-1 0-16,18 0 16,18 0-16,-17 0 15,17 0-15,-1 0 16,1 0-16,-17 0 15,-19 0 1,1 0 15,-18-17 94</inkml:trace>
  <inkml:trace contextRef="#ctx0" brushRef="#br0" timeOffset="8264.91">15258 9807 0,'17'0'31,"1"0"32,0 0-48,-1 0 17,1 0-17,-1 0-15,1 0 16,17 0-16,-17 0 16,0 0-16,-1 0 15,1 0 1,0 0-1,17-17 1,-17 17-16,17-18 16,18 0-1,-18 18 1,0-17-16,1-1 16,-1 0-1,-18 18 1,1-17-16,0 17 15,-18-18-15,35 18 16,-17-18-16,-1-17 16,19 35-16,-19-35 15,18 35-15,-35-35 16,18 35-16,-18-18 16,18 18-1,-18-18-15,17 1 16,1-1-16,0 0 15,-1-17-15,1 0 16,0 0-16,-1 17 16,1-17-16,-1 35 15,-17-18 1,18 18-16,-18-18 16,0 1-1,18-1-15,-18 1 16,17-1-16,1 18 15,-18-18-15,18 18 16,-18-17-16,17 17 16,-17-18-16,18 0 15,0 18 1,-1-17 0,-17-1-16,18 0 15,0 1 1,-18-1-1,17 0-15,1-17 16,-1 18 0,-17-1-1,18 0-15,0-17 16,-18 17-16,0-35 16,17 36-16,-17-1 15,0-17-15,18 0 16,-18 17-16,0-17 15,0 17-15,18-17 16,-18-1-16,0 19 16,0-1-16,0 1 15,0-19-15,0 1 16,0 0-16,0 17 16,0-35-1,0 36-15,0-19 0,0 1 16,0 17-1,0 1-15,0-19 16,0 19-16,0-1 16,0-17-16,0 17 15,-18 1-15,18-1 16,-18 0-16,1-17 16,17 0-16,-18 17 15,-17-17-15,17 17 16,1 1-16,-19 17 15,19-18-15,-1 18 16,0 0 0,1 0-16,-1 0 15,-17 0-15,17 0 16,0 0-16,1 0 16,-36 0-16,18 0 15,-36-18-15,53 18 16,-34 0-16,-1 0 15,0 0-15,0 0 16,0 0-16,18 0 16,17 0-16,0 0 15,1 0-15,-1 0 32,0 0-17,1-17-15,-36-1 16,18 0-16,17 18 15,0 0-15,1 0 16,-1-17-16,0 17 16,1-18-1,-1 18-15,0-18 16,-17 18 0,18-17-1,-1-1-15,0 1 16,1-1-16,-1 0 15,18 1 1,-18-1-16,1 0 16,17 1-16,-18-19 15,0 19-15,18-1 16,-17-17-16,-1 17 16,18 1-16,-17-36 15,-1 35-15,0 0 16,18-17-16,-17 0 15,-1 0 17,0-1-17,18 1 1,-17 0-16,-1 17 16,0-17-16,18 0 15,-17 17-15,-1-17 16,0-1-16,1 19 15,-1-1-15,1 0 16,-1 1-16,0 17 16,1 0-1,-1 0 1,-35 0-16,18 17 16,-36 1-16,18 35 15,-17-18-15,-1 18 16,1 0-16,17-18 15,0 1-15,0-1 16,18 18-16,-1-18 16,19 0-16,-1 36 15,-17 17-15,0-17 16,17 35-16,-17-1 16,-1 1-16,-17-35 15,18 17-15,18-35 16,17 0-1,-18-18-15,0 0 0,18 1 16,-17 34 0,-1-17-16,18 18 15,-18-18-15,1 35 16,-1 0-16,0 18 16,1-36-16,-1 19 15,18-54-15,0 0 16,0 0-16,0 18 15,0-17-15,0-1 16,0 18-16,0-18 16,0 0-16,0 36 15,18-18-15,-1 0 16,1 0-16,35 17 16,-18-35-16,18 1 15,-18-1-15,1 0 16,-1-17-16,0 0 15,1 17-15,-19-35 16,36 35-16,0 0 16,35 18-16,-17 0 15,52 0-15,-17-18 16,0 1-16,0-1 16,-36-17-1,-34-18-15,16 0 16,-16 0-16,-19 0 15,19 0 1,-1 0-16,0-18 16,1 0-16,16 1 15,19-19-15,-18 19 16,-18-18-16,0 17 16,-17 0-16,0 1 15,-1-1 32,1 0-16,0 1-31,-1 17 16,-17-18 0,0 0-1,0 1 1</inkml:trace>
  <inkml:trace contextRef="#ctx0" brushRef="#br0" timeOffset="11679.62">17445 9648 0,'0'-35'109,"17"35"-93,-17-17 15,18-1 0,-18 0-15,18 1 0,-1-1-1,1 0 17,-18 1-17,18-1 1,-1 0-1,-17 1 1,36-1-16,-36 1 16,17-1-16,1 0 15,-18 1-15,18-1 16,-1 18-16,1-18 16,-18 1-1,17 17-15,-17-18 16,18-17 15,0 35 47,-1 0-62,1-18-1,17 36 1,-17-1 0,17 1-16,0 35 15,-17-35-15,35 17 16,-35-17-16,-1 17 16,19-18-16,-1 1 15,0 0-15,-17-1 16,-1 1-1,1 0-15,0-1 47,-1-17-47,1 18 16,-18 0 0,18-1-1,-18 1-15,17-18 31,1 0 16,0 17-31,-1-17 0,1 0-16,-1 18 15,1 0 1,17-18 62,-17 0-62,0 17-16,-1 1 171,-17 0-77,0-1-94,0 1 16,0 17-1,0-17-15,-17-1 16,17 1-16,-18 0 16,18-1-16,-18 19 15,1-19 1,-1 19 0,0-36-16,1 17 15,-1 1 1,1 0-16,17-1 31,-18-17 78,18 18-109,-18-1 32,-17-17 46,17 0-78,-17 0 15,17 0-15,-17-17 16,18-1-16,-1 18 16,0 0-16,1-17 15,-1 17 1,0-18 0,1 0-16,-1 1 15,0-1-15,1 0 16,-1 1-16,-35-1 15,36 0-15,-1 1 16,-17-1 0,17 0-16,0 1 15,1-1 1,-1 1-16,0 17 31,1-18-15,-1 18-1,1-18-15,17 1 16,-36 17-16,36-18 16,-17 18-1,-1 0-15,0 0 110,1-35-95,-1-1-15,0 19 16,1-1 0</inkml:trace>
  <inkml:trace contextRef="#ctx0" brushRef="#br0" timeOffset="12391.05">17604 9701 0,'0'-17'47,"17"-1"-31,-17-17-1,18 0-15,0 17 16,-18-35-16,35 18 16,-18-1-16,1 1 15,0 0-15,-1 17 16,1 1-16,0-19 16,-18 19-16,17-1 15,1-17 32,0 35-47</inkml:trace>
  <inkml:trace contextRef="#ctx0" brushRef="#br0" timeOffset="13159.91">17798 9754 0,'0'-17'157,"17"-1"-142,-17-35 1,18 18-1,0 17-15,-18-17 16,0 17 0,0 1-16,0-1 15,0 0 79,0 1-78</inkml:trace>
  <inkml:trace contextRef="#ctx0" brushRef="#br0" timeOffset="13903.32">17868 9860 0,'0'-18'78,"0"1"-62,0-1-1,18 1-15,-18-1 16,17-17-16,1-1 16,-18 1-16,18 17 15,-1-17-15,-17 18 16,0-1-16,18-35 16,-18 18-1,0 17 1</inkml:trace>
  <inkml:trace contextRef="#ctx0" brushRef="#br0" timeOffset="14696.18">18027 10037 0,'0'-18'47,"0"-53"-47,0 36 15,18 17 1,-18-17-16,0 0 16,0 17-1,0 1-15,17-1 16,1-17-16,-18 17 16,0 0-1,0 1-15,0-1 16,0 0-1,18 1-15,-1-1 16,-17 1-16,0-1 16,18 0-16,-1 1 15,-17-1 1</inkml:trace>
  <inkml:trace contextRef="#ctx0" brushRef="#br0" timeOffset="15583.27">18203 10037 0,'0'-18'16,"0"0"-16,0-17 15,0-18-15,0 35 16,0-17-16,0 17 16,0-17-16,18 18 15,0-1 1,-18 0-1,0 1-15,0-1 16,0 0 0</inkml:trace>
  <inkml:trace contextRef="#ctx0" brushRef="#br0" timeOffset="16376.8">18327 9948 0,'0'-17'16,"0"-19"-1,0 1-15,17 17 16,-17 1-16,0-36 16,0 35-16,0-17 15,18 0-15,0-1 16,-18 19 93</inkml:trace>
  <inkml:trace contextRef="#ctx0" brushRef="#br0" timeOffset="17064.59">17780 9772 0,'0'0'0,"0"-18"16,18-35-1,-18 36 1,17-1-16,-17-17 16,18 17-1,0 1 1,-18-19-16,17 36 15,-17-17-15,18-1 16,-18 0 0,17-17-16,-17 17 31</inkml:trace>
  <inkml:trace contextRef="#ctx0" brushRef="#br0" timeOffset="17722.08">17798 9490 0,'0'-18'0,"0"0"16,17 1-1,-17-1 1,0 1 0,0-1 62,0-17-63,-17-1-15,17 19 16,0-36-16</inkml:trace>
  <inkml:trace contextRef="#ctx0" brushRef="#br0" timeOffset="18582.97">17251 9349 0,'-53'0'109,"0"0"-93,-18-18-16,19 0 15,-19 1-15,0-1 16,19 18-16,16-18 16,19 18-1,-1 0-15,0-17 16,1 17 46</inkml:trace>
  <inkml:trace contextRef="#ctx0" brushRef="#br0" timeOffset="19576.39">16757 9490 0,'-18'-18'47,"1"-17"-47,-1 0 16,0 17-16,-17-17 15,17 17-15,-17-17 16,35-1-16,-35 19 16,17-18-16,-17-18 15,17 0-15,-35 17 16,18-17-16,0 1 16,35 34-16,-18 0 15,36 18 110,0 0-125,17 0 16,0 0-1,0 0-15,1 0 16,17 0-16,-18 0 16,-18 0-1,1 0 1,0 0-16,17 0 16,0 0-16,18 0 15,-35 0 1,0 0-16,-1 0 15,-17 18 110</inkml:trace>
  <inkml:trace contextRef="#ctx0" brushRef="#br0" timeOffset="20575.81">16845 9278 0,'-35'0'31,"0"-18"-15,17 18 0,0-17-16,1-1 15,-1 18-15,18-17 16,-18 17-16,1-36 15,-1 36 17,0-17-17,-17-1 1,0 18-16,35-18 16,-18 18-1,-17-17-15,35-1 16,-18 18-1,18-18 1,-17 1 62,-1 17-78,18-18 16</inkml:trace>
</inkml:ink>
</file>

<file path=ppt/ink/ink1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42:16.682"/>
    </inkml:context>
    <inkml:brush xml:id="br0">
      <inkml:brushProperty name="width" value="0.05292" units="cm"/>
      <inkml:brushProperty name="height" value="0.05292" units="cm"/>
      <inkml:brushProperty name="color" value="#FF0000"/>
    </inkml:brush>
  </inkml:definitions>
  <inkml:trace contextRef="#ctx0" brushRef="#br0">29263 4921 0,'18'0'110,"34"0"-95,-16 0-15,17 0 16,0 0-16,0 0 16,-1 0-16,1 0 15,-35 0-15,0 0 16,-1 0-16,1 0 15,0 0 1,-1 0-16,18 0 16,1 0-16,-1 0 15,18 0-15,17 0 16,1 0-16,0 0 16,-1 0-16,18-17 15,-35-1-15,-35 18 16,17 0-16,18-18 15,-18 18-15,-17 0 16,35 0 0,-18 0-16,18 0 15,-18 0-15,18 0 16,0 0-16,0-17 16,-35 17-16,-1 0 15,1 0-15,0 0 16,-1 0-1,1 0-15,35 0 16,-18 0-16,36 0 16,17 0-16,-18 0 15,1 0-15,-18 0 16,-18 0-16,-17 0 16,-1 0-16,1 0 15,0 0-15,-1 0 16,1 0-16,17 0 15,1 0-15,17 0 16,-1 0-16,19 0 16,-18 0-16,0 0 15,-18 0-15,0 0 16,-17 0 0,0 0-16,-1 0 15,19 0-15,-19 0 16,19 0-1,-19 0-15,18 0 16,-17 0-16,0 0 16,-1 0-16,1 0 15,0 0 1,17 0-16,18 0 16,-18 0-16,18 0 15,-18 0-15,18 0 16,0 0-16,-35 0 15,-1 0 1,1 0 31,0 0-31</inkml:trace>
  <inkml:trace contextRef="#ctx0" brushRef="#br0" timeOffset="4615.2">29175 5715 0,'17'0'109,"19"0"-93,-19 0-16,1 0 15,17 0 1,0 0-16,18 0 16,-17 0-16,-1 0 15,0 0-15,1 0 16,-19 0-16,18 0 15,-17 0-15,0 0 16,-1 0 15,1 0 1,0 0-32,-1 0 15,1 0 1,0 0 265,17 0-281,0 0 16,18 18-16,-18-18 15,18 0-15,-18 0 16,-17 0-16,0 0 16,-1 0-16,1 0 15,0 0 1,-1 0-1,19 0-15,-1 0 16,35 0-16,1 0 16,0-18-16,-19 0 15,-34 18-15,17 0 16,18-17 0,-35 17 15,0 0-16,-1 0-15,18 0 16,18 0-16,-35 0 16,0 0-16,17 0 15,-17 0-15,17 0 16,0 0 0,0 0-16,1 0 15,-1 0-15,0 0 16,1 0-16,-19 0 15,18 0-15,-17 0 16,0 0-16,-1 0 16,19 0-1,-19 0-15,19 0 16,-1 0-16,0 0 16,18 0-16,0 0 15,0 0-15,-18 0 16,0 0-16,-17 0 15,0 0-15,-1 0 32,19 0-32,-19 0 15,19 0 1,-1 0-16,-18 0 16,19 0-16,-19 0 62,19 0-46,-1 0-16,18 0 15,0 0-15,17 0 16,-17 0-16,0 0 16,-18 0-16,18 0 15,0 0-15,-35 0 16,17 0-16,18 0 15,-35 0-15,17 0 16,-17 0-16,-1 0 16,1 0-16,0 0 15,-1 0 1,1 0-16,-1 0 16,1 0-16,17 0 15,-17 0 16,0 0-15,-1 0-16,19 0 16,16 0-16,-16 0 15,17 0-15,-18 0 16,18 0-16,-35 0 16,-1 0-16,1 0 15,-1 0 1,19-18-1</inkml:trace>
  <inkml:trace contextRef="#ctx0" brushRef="#br0" timeOffset="21320.27">21184 5662 0,'36'0'62,"-1"0"-46,-18 0-16,19 0 16,-1 0-16,18 0 15,0 0-15,0 0 16,-18 0-16,18 0 15,0 0-15,-18-18 16,0 18 0,1-17-16,-19 17 15,1 0-15,0 0 16,52-18 0,-52 18-16,17 0 15,-17 0-15,17 0 16,0 0-16,-17 0 15,17-17 32,-17-1-15</inkml:trace>
  <inkml:trace contextRef="#ctx0" brushRef="#br0" timeOffset="32840.42">11024 14393 0,'18'0'47,"0"0"-32,-1 18-15,36 0 16,-35-18 0,17 0-16,0 0 15,-17 0-15,35 0 16,-18 0-16,0 0 16,1 0-16,-1 0 15,18 0-15,0 0 16,-18 0-16,0 0 15,1 0-15,-19 0 16,1 0 0,0 0-16,-1 0 15,19 0 1,-19 0 0,1 0-1,35-18-15,-18 18 16,-17-18-1,-1 18-15,1 0 16,17-17-16,-17-1 16,-1 18-1,19 0-15,-19-18 16,1 18 0,0-17-16,-1 17 15,1 0 1,17 0-1,-17 0-15,-1 0 16,1 0-16,0 0 16,-36 0 156,-17 0-157,-36 17-15,36-17 16,0 0-16,-18 0 15,0 0-15,0 0 16,18 0-16,-1 0 16,19 0-16,-18 0 15,-1 0-15,-17 0 16,18 0-16,-36 0 16,36 0-16,-18-17 15,0-18-15,-17 17 16,17 0-16,18 1 15,17 17-15,0 0 16,-17 0-16,0 0 16,17 0-1,0 0 1,1 0-16,-1 0 16,1 0-16,-1 0 31,0 0-16,18 17 17,-17 1 15,17 0 93,35-1-124,18 18-16,17-17 15,-17 0-15,18-1 16,-1 1-16,1 0 16,-36-18-16,1 0 15,-19 0-15,1 0 16,17 0-16,-17 0 16,17 0 15,-17 0-31,17 0 15,0 0-15,18 0 16,0 0-16,0 0 16,0 0-16,0 0 15,-18 0-15,-17 0 16,17 0-16,-17 0 16,-1 0-16,1 0 15,0 0 32,-1 0-31,1-18-1</inkml:trace>
  <inkml:trace contextRef="#ctx0" brushRef="#br0" timeOffset="45159.67">23848 5556 0,'0'18'46,"0"0"-46,17-18 16,1 0 0,17 17-16,1 1 15,-19-18 1,19 17 0,-19 1-16,1-18 15,-1 0-15,19 18 16,-19-1-16,1-17 15,0 0-15,-1 0 16,1 0-16,0 0 16,-1 0-1,18 0-15,1 0 16,-36-17-16,17 17 16,19 0-16,-19-18 15,1 0 1,0 18-1,-1 0 1,1-17 0,0 17-1,17-18-15,-35 1 16,35 17-16,-35-18 16,18 18-1,-1 0 1,1-35-1,0-1 1,-18 19 0,0-19-1,0 19-15,0-18 16,0 17 0,0 0-1,0 1 1,0-1-16,0 0 15,0 1-15,0-19 16,-36 36-16,36-35 16,-35 0-16,0 17 15,0-17-15,-18 17 16,35 18-16,-17-17 16,-1-1-16,19 18 15,-1 0 1,0 0-1,1 0-15,-18 0 32,17 0-32,-35 0 0,0 0 15,0 0-15,18 0 16,-18 18 0,18-1-16,17-17 15,-17 0-15,17 0 16,0 0-16,1 0 15,-1 0 1,1 18 0,-1-18-16,0 18 47,1-1-47,-1-17 15,18 35-15,-35-17 16,17 17-16,0 1 15,1-19-15,17 1 16,0 17-16,0-17 16,0 0-1,0-1-15,0 1 16,-18-1-16,1 19 16,17-19-1,0 1-15,0 0 16,0-1-16,0 1 15,0 0-15,0-1 16,0 1 0,0-1-1,35-17 1,-35 18-16,17-18 16,1 18-16,0-1 15,-1-17-15,19 0 16,-19 18-16,1-18 15,0 0 1,17 18-16,0-18 16,0 0-1,18 0-15,0 17 16,-35-17-16,17 0 16,-17 0-16,-1 0 15,1 0 16,0 0-31,-1 0 32,1 0-17,0 0 1,-1 0-16,1-17 31</inkml:trace>
  <inkml:trace contextRef="#ctx0" brushRef="#br0" timeOffset="51960.77">23760 8943 0,'17'0'172,"18"18"-156,-17-18-1,53 0-15,-54 17 16,1-17 0,0 0-16,-1 0 15,19 18 1,-19-18-1,36 0-15,-18 17 16,1 1-16,-19-18 16,19 0-16,-1 0 15,-18 0 1,1 0 0,0 0-1,-1 0 1,1 0-16,17 0 15,-17 0-15,17 0 16,-17 0-16,0 0 16,17 0-16,-18 0 15,1-18 1,0 18 0,-1-17-1,19 17 1,-19-18-16,1 1 15,0-1-15,-1 0 16,-17 1-16,18 17 16,-18-18-1,0 0 1,17 1 0,-17-1-16,18-17 31,-18 17 16,0 1-32,0-1 1,0 0-16,0-17 16,0 17-1,0 1 1,0-1-16,0 0 15,0 1 1,0-19 0,0 1-1,-18 35 1,1-35-16,-1 0 16,1 17-1,-1 0-15,0 1 31,1-1-31,-1 0 32,0 18-17,1 0-15,-1 0 32,0 0-17,1 0 1,-1 0-1,1 0-15,-1 0 16,0 0-16,1 0 16,-1 0-1,0 0 1,1 0 0,-1 0-1,0 0 1,1 0-16,-1 0 15,0 0 17,1 0-32,-1 0 15,-17 0-15,17 0 16,1 0 0,-1 18-1,0-18-15,1 0 16,-19 0-1,19 0 1,-18 18 0,17-1 15,0-17 0,-17 18-15,17-18 15,1 18-15,17-1 15,-18-17 0,18 18-31,-18-18 16,18 18-1,-17 17-15,-1 0 16,18 0 0,-18-35-1,1 18 1,17 0 0,-18 17-1,1-17 1,-1-1-16,18 1 15,-18 17 1,1-35-16,17 18 16,0-1-1,0 1 1,0 0-16,0-1 16,17-17-1,1 18 1,0 0 15,-18-1-31,17-17 0,1 18 47,-1-18-47,1 0 31,0 18-31</inkml:trace>
  <inkml:trace contextRef="#ctx0" brushRef="#br0" timeOffset="56080.73">20920 9049 0,'17'0'16,"1"0"-1,0 0 1,-1 0 15,1 0-15,0 0 0,-1 0-16,18 0 15,18 0-15,-17 17 16,-1 1-16,0 0 15,0-18-15,54 0 16,-36 17-16,-36-17 16,36 0-16,-18 0 15,1 0-15,-1 0 16,0 0-16,-17 0 16,0 0-16,-1 0 15,1 0-15,35 0 16,-18 0-16,-17 0 15,70-17-15,-53-1 16,-17 0-16,35 18 16,-36 0-16,19-17 15,-1-1-15,0 18 16,-17-18 0,17 1-16,-17-1 15,-1 18 1,1-17 15,0-1-15,-1-17-1,-17 17 1,0 0-16,18 1 16,-18-1-1,0 0-15,0 1 16,0-18-16,0 17 15,0-17-15,0-1 16,0-17-16,-18 18 16,18 17-16,0-34 15,0 34 1,-17-17-16,-1-1 31,0 36-15,-17-17-1,17-19 1,-17 36 0,18-17-16,-19-1 15,19 18 1,-1-17-16,0 17 16,18-18-1,-17 0-15,-1 18 16,0 0-1,1 0-15,-1 0 16,1 0-16,-1 0 16,-17 0-16,17 0 15,0 0-15,1 0 16,-36 0-16,35 0 16,0 0-16,1 0 15,-18 0-15,17 0 16,0 0-16,-17 0 15,17 0-15,-17 0 16,17 0 0,-34 18-16,34 0 15,0-18-15,-17 17 16,0 1-16,17-18 16,0 0-16,-17 17 15,0 1 1,0 0-16,-1-1 15,1 1-15,0-18 16,17 18-16,-17-1 16,0-17-16,17 18 15,0 0-15,-35-1 16,36 1 0,-1-1 15,0-17-31,18 36 15,-17-19 1,17 1-16,-18 0 16,1 17-1,17 0 1,0-17-16,0 17 16,0-17-1,17-18 16,-17 17-15,18-17 0,-18 18-16,35 0 15,-35-1-15,18 19 16,-1-19 0,-17 1-16,18-18 15,0 0 1,17 0 15,-17 0 0,-1 0-31,1 0 16,-1 0-16,1 0 16,0 18-1,-1-18 32,1 0-16</inkml:trace>
  <inkml:trace contextRef="#ctx0" brushRef="#br0" timeOffset="61272.37">20902 8872 0,'18'0'109,"17"18"-93,-17 0-16,-1-18 15,1 17 1,0 1-16,34 0 16,-52-1-16,36-17 15,-19 18 1,19-1 0,-36 1-1,17-18-15,19 18 16,-19-1-16,18-17 15,-17 0 1,0 0 15,-1 0 32,1 0-32,0 0-15,-1 0 15,1 0-15,0 0-1,-1 0 16,1 0-31,0-17 16,-1 17 15,1 0-15,-1-18 0,1 18-16,0 0 31,17-18-16,0 18 1,-17 0 0,17 0-16,-17 0 15,-1 0-15,19 0 16,-19 0 0,1 0-1,0-17-15,-1 17 16,1 0-1,17-18 1,1 18 0,-1 0-1,-18 0-15,1 0 16,0 0-16,17 0 62,-17 0-46,17 0-16,-17 0 16,-1 0-16,1 0 15,-1 0-15,1 0 16,0-17 15,-1-1-15,19 18 31,-36-18-32,17 18 1,1 0 0,17 0-1,-17-17 1</inkml:trace>
  <inkml:trace contextRef="#ctx0" brushRef="#br0" timeOffset="67975.02">24589 8431 0,'-18'-17'234,"-17"17"-218,-1-36-16,1 19 15,0 17 1,0-18-16,17 1 16,0 17-1,1 0-15,-1 0 16,0-18-16,1 18 15,-1 0 1,0 0 0,1 0-1,-1 0 1,1 0 0,-1 0-1,0 0-15,1 0 47,-1 0-31,0 0-1,1 0-15,-1 0 16,-17 0 0,17 0-1,1 0 1,-1 0-1,0 0 1,1 0-16,-1 0 16,0 0-16,1 0 15,-1 0 1,0 18-16,1-1 16,-19-17-16,1 18 15,18-1 1,-1 1 31,0 0-32,1-1-15,-19 19 16,19-1 0,17-17-1,-18-1-15,0 18 16,18-17-1,0 17 1,-17-17-16,17 0 16,0-1-16,0 1 15,0 0 1,0-1-16,0 19 16,0-19-1,0 1-15,0-1 16,0 19-1,0-19-15,0 19 16,17-36-16,-17 17 16,18-17-16,0 18 15,-1 0-15,1-1 16,17 1-16,-17-18 16,0 17-16,17 1 15,18-18 1,-53 18-1,17-1-15,19-17 16,-1 0-16,0 18 16,1 17-16,16-35 15,-16 0-15,-1 0 16,0 0-16,-17 0 16,17 0-16,-17 0 15,-1 0 1,1 0-1,0 0-15,17 0 16,-17 0-16,-1 0 16,19-17-1,-1 17 1,-17-18-16,-1 0 16,18 18-1,-17-17-15,0-1 16,-1 18-1,-17-18-15,18 18 16,0-35 0,-1 18 15,1-19-15,0 19-1,-18-1 1,0 0-1,0 1 1,0-1 0,0 0-16,0 1 15,0-18 48,-18-1-32,18 19-31,-35-19 16,17 19-16,0-1 15,18 0 1,-17 1 31,-1-1-32,0 0 1,1 18 0,-1 0-16,1-17 15,-1-1 1,0 1 0,1 17-16,-1-18 15,0 0 1,1 1-1,-19 17 1,19-18-16,-1 0 16,0 18-1,1-17-15,-18 17 16,17-18-16,0 0 16,1 18-16,-19-17 15,19 17 1,-1-18-16,0 18 15,-17 0 1,35-17-16,-17 17 16,-1 0-16,0 0 15,-17-18 1,17 18 0,1 0-1,-1 0 1,0 0-16,1 0 15,-19 0 1,19 0-16,-1 0 16,1 0-1,-19 18-15,19-18 16,-1 17-16,0 1 16,1-1-16,-36 19 15,35 17-15,-17 0 16,0-1-16,-1 37 15,1-54-15,17 0 16,1 1-16,17-19 31,0 1 1,0-1-17,0 19-15,17 17 16,-17-36-16,36 1 15,-19 17-15,1-35 16,0 18-16,-1-1 16,1 1-16,0 0 15,-1-1-15,18 1 16,1 0-16,17-1 16,0 1-16,-18-18 15,-18 0-15,19 0 16,34 18-16,-34-18 15,-1 0-15,0 0 16,0 0-16,1 0 16,-1 0-16,0 0 15,18 0-15,-35 0 16,-1 0-16,1 0 16,35 0-16,-18 0 15,-17 0 1,17 0-16,-35-18 15,18 18 1,0 0-16,17-18 16,-35 1-16,17 17 15,19-36-15,-19 19 16,19-19-16,-1 1 16,-17 0-16,17 0 15,-18-18-15,19 35 16,-19 0-16,-17-34 15,36 34-15,-36-17 16,0-1-16,0 19 16,0-1-16,0 0 15,0 1-15,0-1 16,0 0-16,-18 18 16,0-17-1,1 17 1,-19-18-16,1 18 15,18-17 1,-19-1-16,19 18 16,-1-18-16,0 18 15,-17-17-15,0 17 32,17 0-32,1 0 15,-19 0-15,19 0 16,-19 0-1,19 0 1,-1 0 0,0 0-1,-17 0-15,17-18 16,1 18-16,-18 0 16,17 0-1,0 0 1,1 0-16,-19 0 15,19 0-15,-1 0 16,-17 0-16,0 0 16,-1 0-16,19 0 15,-1 0-15,0 0 16,1 0-16,-1 0 16,0 0 15,1 0 0,-1 0-15,0 0-1,1 0 1,-1 0-16,1 0 16,-1 18 46</inkml:trace>
</inkml:ink>
</file>

<file path=ppt/ink/ink1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48:11.251"/>
    </inkml:context>
    <inkml:brush xml:id="br0">
      <inkml:brushProperty name="width" value="0.05292" units="cm"/>
      <inkml:brushProperty name="height" value="0.05292" units="cm"/>
      <inkml:brushProperty name="color" value="#FF0000"/>
    </inkml:brush>
  </inkml:definitions>
  <inkml:trace contextRef="#ctx0" brushRef="#br0">23036 12435 0,'0'-17'16,"0"-1"46,0 0-62,0 1 16,0-1 125,-35 18-141</inkml:trace>
  <inkml:trace contextRef="#ctx0" brushRef="#br0" timeOffset="7206.37">19844 12312 0,'0'-18'78,"0"-17"-62,0 0-1,0-1-15,0 1 16,0-18 0,0 18-16,0-18 15,0 0-15,0 36 16,0-19-16,0 19 15,0-19-15,0 19 16,0-1-16,0-17 16,0 17-16,0-17 15,0 17 32,17 18-16,1 0-15,35 0-16,17 0 16,-17 0-16,18 0 15,17 0-15,36 0 16,-1 0-16,-17 0 16,17 0-16,1 0 15,-36 0-15,18 0 16,-18 0-16,18 0 15,-36 0-15,-17 0 16,18 0-16,17 0 16,18 18-16,-18 0 15,18-18-15,-18 0 16,18 0 0,-18 0-16,-17 0 15,-18 0-15,0 0 16,0 0-16,-1 0 15,-16 0-15,17 0 16,0 0-16,-1-18 16,-34 18-16,35 0 15,0 0-15,18 0 16,-19 0-16,-16 0 16,17 0-16,-18 0 15,0 0-15,0 0 16,54-18-16,-72 18 15,36-17-15,-35 17 16,0 0-16,17-18 16,-18 18-1,19 0 1,-19 0 0,19 0-16,-1 0 15,18 0-15,0 0 16,17-18-16,-17 18 15,0-17-15,-18 17 16,36 0 0,-18 0-16,17 0 15,-17 0-15,-17 0 16,-1 0-16,18 0 16,-18 0-16,0 0 15,1 0-15,17 0 16,-18 0-16,-18 0 15,1 0-15,0 0 16,-1 0 0,19 0-1,-1 0 1,-17 0-16,17 0 16,0 0-16,18 0 15,-18 0-15,-17 0 16,0 0 62,-1 0-78,1 0 47,0 0-32,-1 53 1,-17-18-16,18 18 16,-18-18-16,17 18 15,1-18-15,-18 1 16,0-19-16,18 54 16,-18-54-16,17 1 15,-17 0-15,0-1 16,0 1 15,0 0-31,0-1 16,0 1 15,-17-1 0,-1-17 0,0 18-31,-17-18 16,35 18 0,-17-1-16,-19-17 15,1 18 1,0 0-16,-1-18 16,-16 17-16,16 1 15,1 0-15,0-18 16,17 17-16,0-17 15,-17 0-15,0 18 16,17-18-16,-35 0 16,0 0-16,0 0 15,-17 0-15,17 0 16,0 0-16,0 0 16,18 0-16,17 0 15,1 0 1,-1 0-16,-17 0 15,17 0-15,0 0 16,1 0-16,-19 0 16,1 17-16,0-17 15,0 18-15,-1-18 16,-17 18-16,-17-1 16,35-17-16,-18 0 15,17 0-15,1 0 16,0 0-16,-18 0 15,18 0-15,-1 0 16,1 0 0,0 0-16,17 0 15,1 0-15,-19 0 16,1 0-16,17 0 16,1 0-16,-1 0 15,-17 0 1,17 0-1,-52 0-15,17-17 16,17 17-16,-17 0 16,1 0-16,-1 0 15,17 0-15,1 0 16,0 0-16,17 0 16,-35 0-16,18 0 15,-18 0-15,18 0 16,-18 0-16,0 0 15,0 0-15,18 0 16,-18 0-16,0 0 16,18 0-16,-1 0 15,-34 0-15,17 0 16,-18 0-16,18 0 16,-35 0-16,-18 0 15,18 0-15,18 0 16,17 0-1,-18 0-15,18 0 16,0 0-16,18 0 16,0 0-16,-18 0 15,18 0-15,-1 0 16,1 0-16,-18 0 16,-17 0-16,17 0 15,0 0-15,35 0 16,-17 0-16,17 0 15,1 0-15,-1 0 16,0 0-16,-17 0 16,0 0-16,-1 0 15,1 0-15,0 0 16,17 0-16,1 0 16,-1 0-1,-17 0-15,-18 0 16,0 0-16,18 0 15,-1 0-15,-17 0 16,36 0-16,-19 0 16,19 0-1,17-18 157,0 0-156,0 1-16,0-1 15,0-17 1,0 17 0,0 1-16,0-1 15,0 0-15,0-17 16,-18 0-16,18 17 16,0 1-16,0-19 15,0 19 1,0-19-1,0 19 1,0-1-16,0 0 16,0-17-16,0 18 15,0-1-15,0 0 16,0 1-16,0-1 16,0 0 77,0 1-77,0-1 0,0 0 15,18 18 16,-1 0-32,1 0 1,0 0 0,17-17-1,0-1-15,-17 18 16,17-17-16,0 17 15,-17 0-15,0 0 16,35 0-16,-18-18 16,-17 18-16,35 0 15,-1 0-15,1 0 16,-17 0-16,-19 0 16,19 0-16,-19 0 15,18 0 1,1 0-16,17 0 15,0 0-15,17 0 16,18 0-16,18 0 16,-35 0-16,-1 0 15,1 0-15,-18 0 16,-18 0-16,0 0 16,1 0-16,-19 0 15,18 0-15,1 0 16,-1 0-16,0 0 15,36 0-15,17 0 16,18 0-16,17 0 16,1 0-16,-18 0 15,0-18-15,-1 1 16,-52-1-16,-35 18 31,0 0-15,-1 0-1,1 0 1,-1 0-16,19 0 16,-1 0-16,0 0 15,18-18-15,-35 18 16,-1 0-16,19 0 16,-1 0-16,18 0 15,-18 0-15,1 0 16,-1 0-16,-18 0 15,19 0-15,-1 0 16,-17 0-16,52 18 16,-35-18-16,54 0 15,-1 18-15,-53-18 16,36 0-16,-18 0 16,0 0-16,-18 0 15,0 0-15,-17 0 16,17 0-16,-17 0 31,-1 0-15,1 0-1,0 0-15,-1 0 16,1 0-16,35 0 16,-36 0-16,1 0 15,0 0-15,-1 0 16,19 0-1,-1 0 1,-18 0-16,1 0 16,17-18-16,1 18 15,-19 0 1,1 0-16,17 0 16,-17-18-1,0 18 1,-1 0-16,1 0 15,17 0-15,-17 0 16,17 0-16,0 0 16,1 0-16,-1 0 15,0 0-15,-17 0 16,17-17 15,-17 17-15,17 0-1,0 0-15,-17 0 16,17 0-16,-17 0 16,-1 0-16,1 0 15,0 0 48,-1 0-48,1 0 1,0 0-16,-1 0 16,1 0-1,0 0 63,-1 0-62,1 17-16,-1-17 16,1 36-16,0-36 15,-18 17 32,0 1-47,0 0 16,0 17-16,0 0 15,0 0-15,0 18 16,0-35-16,0 0 16,0 34-16,0-34 15,0 0 32,0-1-47,0 1 16,0 0-1,-18-18 1,18 17 15,0 1-15,-35 0 0,17-1-1,-17 18-15,17 18 16,1-17-16,-1-1 15,0 0-15,1-17 16,-1 17 0,0-35-1,18 18 1,-17-18 0,-36 17-16,35-17 15,1 18-15,-19 0 16,19-18-1,-19 17-15,1-17 16,0 18 0,17-18-1,-17 0-15,-18 18 16,35-18-16,-35 17 16,1-17-16,-1 18 15,0-18-15,0 0 16,0 0-16,18 0 15,-18 0-15,0 0 16,35 0-16,-17 0 16,17 0-16,-35 0 15,0 0-15,-17 0 16,-36 0-16,0 0 16,0 0-1,-17 0-15,70 0 0,-18 0 16,1 0-16,17-18 15,18 18 1,17 0-16,-17 0 16,-1-17-16,1 17 15,0-18 1,17 18 46,1 0-46,-1 0-16,-35 0 16,0 0-16,-17 0 15,17 0-15,-18 0 16,18 0-16,0 0 16,0 0-16,-17 0 15,17 0-15,0 0 16,0 0-16,18 0 15,-1 0-15,1 0 16,0 0-16,0 0 16,-1 0-16,-17 0 15,1 0 1,-19 0-16,18 0 16,0 0-16,0 0 15,0 0-15,18 0 16,-18 0-16,18 0 15,-18 0-15,0 0 16,0 0-16,-17 0 16,-1 0-16,0 0 15,19 18-15,34-18 16,0 0-16,1 0 16,-19 0-16,19 0 15,-36 0 1,35 0-16,-17 0 15,0 0-15,17 0 16,-35 0-16,18 0 16,-18 0-16,18 0 15,-1 0-15,1 0 16,-18 0-16,18 0 16,-1 0-16,-16 0 15,-1 0-15,35 0 16,-17 0-1,17 0 126,-17-18-125,17 0-16,1 1 15,17-1 48,0 0-48,0-17-15,0 17 16,0 1 0,0-1-1,0 1 17,0-1-17,0-17 1,0-1-16,0 1 15,0 17-15,0-17 16,0 18 0,0-1-1,-18-17 48,0 35-48,18-18-15,0 0 79</inkml:trace>
  <inkml:trace contextRef="#ctx0" brushRef="#br0" timeOffset="40453.6">23477 12277 0,'18'17'0,"0"-17"172,-1 0-172,1 0 15,17 0-15,18 0 16,18 0-16,-1 0 16,36 0-16,-18 0 15,-17 0-15,35 18 16,-53 0-16,17-18 15,-17 17-15,-18-17 16,1 18-16,17-1 16,-18-17-16,35 0 15,-34 0-15,34 0 16,-17 0-16,0 0 16,-18 0-16,18 0 15,-35 0-15,-1 0 16,1 0-16,0 18 31,17 0-31,-17-18 16,17 0-1,0 0-15,18 0 16,-18 0-16,18 0 16,0 0-16,-35 0 15,0 0-15,-1 0 16,1 0-16,-1 0 15,19 0 1,-19 0 0,19 0-16,-1 0 15,18 0-15,0 0 16,0 0-16,0 0 16,0 0-16,-18 0 15,-18 0-15,19 0 16,17 17-16,0 1 15,-18-18-15,0 0 16,0 0-16,18 0 16,-17 0-16,16 0 15,-16 0-15,17 0 16,-36 0-16,19 0 16,-19 0-1,1 0-15,17 0 16,0 0-16,1 0 15,34 0-15,1 0 16,35 0-16,-18-18 16,-35 18-16,35-17 15,-53 17-15,18 0 16,0 0-16,-18 0 16,1 0-16,-1 0 15,0 0-15,0 0 16,18 0-16,0 0 15,18 0-15,35 0 16,-36 0-16,1 0 16,-1 0-16,-17 0 15,18 0-15,-18 0 16,17 0-16,-34 0 16,-1 0-16,0 0 15,-17 0 1,-1 0-1,19 0-15,-1 0 16,18 0-16,53 0 16,17 0-16,18 0 15,18 0-15,17-18 16,-70 0-16,0 1 16,-35-1-1,-18 18-15,-18-17 16,0 17-1,0 0-15,1 0 16,-1 0-16,18-18 16,-18 0-16,0 18 15,1 0-15,-1 0 16,18-17-16,-18-1 16,-17 18-16,35 0 15,0 0-15,-18 0 16,0 0-16,-17 0 15,-1 0-15,1 0 16,0 0-16,-1 0 16,19 0-16,-1 0 15,18 0-15,-18 18 16,-17-18-16,35 0 16,0 0-16,17 0 15,1 0-15,-18 0 16,0 0-16,-18 0 15,0 0 1,-17 0-16,-1 0 0,1 0 31,35 0-31,-18 0 16,1 0 0,16 0-16,19 0 15,0 0-15,-1 0 16,36 0-16,-71 0 15,0 0-15,-17 0 16,0 0-16,-1 0 16,1 0-1,0 0 1,35 0 0,-36 0-16,36 17 15,-18 1-15,1 0 16,-1-18-16,18 0 15,-18 17-15,0-17 16,-17 0 0,17 18-16,-17-18 15,0 0-15,-1 0 16,1 0-16,0 0 16,17 0-1,0 0 1,0 0-16,18 17 15,0-17-15,0 18 16,-35-18-16,35 0 16,0 0-16,-36 0 15,1 0-15,0 0 16,17 0 31,0 0-47,0 0 15,36 0-15,-1 0 16,-34 0-16,34-18 16,-17 18-16,-35-17 15,-1 17 1,1 0-16,0 0 31,-1 0-15,19 0-1,-1 0-15,-17 0 16,-1 0-16,1 0 16,0 0-1,-1 0-15,1 0 16,-1 0-16,1 0 0,0 0 31,-1 0-31,1 0 16,0 0-1,-18-18-15,17 18 16,1 0 0,0 0-16,-1 0 15,1 0 48,-1-17-48,1 17 32,0 0-31,-1-18 15,1-17-15,-18 17-1,0-17 1,18 17 0,-1 0-16,-17 1 15,0-18 1,18-18-16,-18 35 16,0 0-16,0 1 15,0-36-15,0 0 16,0 35-16,-18-35 15,18 36-15,-17-19 16,17 19-16,-18 17 16,0 0 15,1 0 0,-1 0-15,0 0-16,1 0 15,-1 0-15,1 0 16,-1 0-16,0 0 16,1 0-1,-19 0 1,19 0-16,-1 0 16,0 0-1,1 0-15,-18 0 16,-18 0-16,35 0 0,-35 0 15,18 0 1,-36-18-16,54 18 16,-54-17-16,18-1 15,0 0-15,0 18 16,-35 0-16,35-17 16,0-1-16,0 0 15,0 18-15,36 0 16,-18 0-16,-1 0 15,-17 0-15,-17 0 16,-1 0-16,1 0 16,-1 0-16,1 0 15,-1 0-15,18 0 16,0 0-16,0 0 16,18 0-16,0 0 15,-18 0-15,17 0 16,1 0-16,0 0 15,0 0-15,-1 0 16,1 0-16,0 0 16,-18 0-1,0 0-15,0 0 16,0 0-16,0 0 16,0 0-16,18 0 15,17 0-15,1 0 16,-19 0-16,19 0 15,-18 0-15,-18 0 16,-18 0-16,-52 0 16,17 0-16,0 0 15,18 0-15,-18 0 16,35 0-16,1 0 16,-1 0-16,1 0 15,-1 0-15,18 0 16,-17 0-16,17 0 15,0 0-15,18 0 16,-18 0-16,17 0 16,1 0-16,0 0 15,17 0-15,-17 0 16,17 0 0,1 0-16,-1 0 15,0 0-15,1 18 172,-1 17-141,18-17-31,-18 0 16,18 17-16,0 0 16,-17 0-16,-1-17 15,18 0 110,0-1-109,0 1-16,0 17 15,0-17 1,0-1-16,0 1 16,0 0-16,0 17 15,0 0-15,18-35 16,-18 18-16,0 0 16,0 17-16,0-18 31,0 1-16,0 0 1,0-1-16,17 1 16,1-18-16,-18 18 15,0-1 1,0 1 0,0 0-1,0-1 16</inkml:trace>
</inkml:ink>
</file>

<file path=ppt/ink/ink15.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43:55.739"/>
    </inkml:context>
    <inkml:brush xml:id="br0">
      <inkml:brushProperty name="width" value="0.05292" units="cm"/>
      <inkml:brushProperty name="height" value="0.05292" units="cm"/>
      <inkml:brushProperty name="color" value="#FF0000"/>
    </inkml:brush>
  </inkml:definitions>
  <inkml:trace contextRef="#ctx0" brushRef="#br0">15434 7567 0,'0'-18'47,"-18"1"-47,18-1 16,-35 18-16,17-35 15,-17 0-15,-18-1 16,-17-34-16,-18 17 15,35 35-15,-36-35 16,-16 0-16,34 18 16,-17 0-16,0 0 15,35 17-15,-18-17 16,18 17-16,0 18 16,-35-18-16,53 18 15,17 0-15,-17 0 16,0 0-16,-1 0 15,-17 0-15,1 0 16,-37 0-16,19 0 16,-54 36-16,36-19 15,0 1-15,17 0 16,-34-1 0,34 1-16,18-18 15,18 17-15,-18 19 16,35-36-16,1 35 15,-1-17-15,-17 17 16,35 0-16,-18-17 16,0 17-16,18-17 15,-17-18-15,17 17 47,-18 19-31,18-1-16,0-17 15,0 35-15,0-1 16,0 19-16,0-36 16,35 1-16,-35-1 15,36-35-15,-36 17 16,35-17-16,-35 36 16,35-19-16,1 19 15,34 17 1,-35-18-16,54 18 15,-37 17-15,19-34 16,-18-1-16,-18 0 16,0-17-16,-17-1 15,17-17 1,18 18-16,-17 0 16,-1-1-16,0-17 15,18 0-15,0 0 16,-18 0-16,1 0 15,-19 0-15,18 0 16,1 0 0,-1 18-16,0 0 15,1-18-15,69 17 16,-16 1-16,16-18 16,-34 0-16,17 0 15,-17 0-15,-18 0 16,0 0-16,-18 0 15,-18 0-15,1 0 16,0 0-16,-1 0 16,19-35-16,-19 17 15,19 0-15,-1 1 16,0-1-16,-17-17 16,17 35-1,-35-18-15,18 18 16,17-17-1,-17-1-15,-18 0 16,17 18-16,1-35 16,0 35-16,-18-35 15,35 35-15,-18-36 16,1 19 0,0-18-16,-1 17 15,1-17-15,0 17 16,-18-17-1,17 17-15,-17 0 16,0 1-16,0-1 16,0-17-16,0 17 15,0 1 1,0-1-16,0 0 16,0 1-16,0-1 15,-17-17 1,-1 35-16,0-18 15,1 18-15,-1-18 16,0 18 0,1-17-1,-1 17 1,1 0 0,-1 0-1,0-18-15</inkml:trace>
  <inkml:trace contextRef="#ctx0" brushRef="#br0" timeOffset="2561.58">21537 7973 0,'18'0'31,"-1"0"-31,1 0 16,35 17-16,-18 1 16,18-18-16,0 0 15,35 18-15,0-1 16,36 19-16,-1-19 16,1 19-16,-1-19 15,-52-17-15,-1 0 16,-17 0-16,-35 0 15,0 0 1,-1 0-16,1 0 16,17 0-1,0-17-15,-17 17 16,17 0-16,1-18 16,-19 18-16,1 0 140,-18-18-124,35 18-1,53 0-15</inkml:trace>
  <inkml:trace contextRef="#ctx0" brushRef="#br0" timeOffset="3745.86">24324 8220 0,'35'0'31,"-17"0"-31,17 0 16,36 0-16,-1 17 15,1 1 1,17 0-16,-35-18 15,18 0-15,-19 0 16,1 0-16,-17 0 16,-1 0-16,18 0 15,0 0-15,0 0 16,-18 0-16,18 0 16,0 0-16,0 0 15,17 0-15,-17 0 16,0 0-16,18 0 15,-36 0-15,18-18 16,-35 0-16,-1 18 16,1 0 140,17 0-156</inkml:trace>
  <inkml:trace contextRef="#ctx0" brushRef="#br0" timeOffset="5039.34">26829 8149 0,'17'0'16,"1"0"31,35 18-47,-35-18 15,52 17-15,1 1 16,17 0-16,-18-18 16,1 0-16,-18 0 15,-18 0-15,0 0 16,-17 0-16,0 0 16,17 0-16,0 0 15,18 0-15,18 0 16,35 0-16,-36 0 15,1 0-15,-1 0 16,-52 0-16,0 0 31,-1-18 16,1 18-47,-1-18 16,1 18-1,0 0-15,-18-17 16,17 17 0,1-18-1</inkml:trace>
  <inkml:trace contextRef="#ctx0" brushRef="#br0" timeOffset="7033.65">29139 8008 0,'18'0'15,"35"18"1,35-1 0,0 1-16,54 0 15,34 17-15,18 0 16,0-17-16,-35-1 15,-71-17-15,0 0 16,-53 0-16,-17 0 16,0 0 62,-1-17-16,19 17-15,34 0-47,54 0 0</inkml:trace>
  <inkml:trace contextRef="#ctx0" brushRef="#br0" timeOffset="8216.35">31556 8132 0,'0'-18'31,"18"18"-15,17 0-16,0 0 15,0 0-15,18 0 16,0 0-16,0 0 15,0 0-15,18 0 16,-18 0-16,0 0 16,-1 0-1,-16 0-15,17 0 16,0 0-16,-18 0 16,0 0-16,0 0 15,1 0-15,-1 0 16,0 0-16,0-18 15,1 18 1,-19 0 0,1-17 46,17-1-46,-35 0-1,18 18-15,0 0 16</inkml:trace>
  <inkml:trace contextRef="#ctx0" brushRef="#br0" timeOffset="10887.51">24342 8237 0</inkml:trace>
  <inkml:trace contextRef="#ctx0" brushRef="#br0" timeOffset="34727.19">21378 3334 0,'18'0'47,"17"0"-31,1 0-1,-1 17-15,-18-17 16,36 18-16,-17-18 16,-1 0-16,0 0 15,18 0-15,0 0 16,0 0-16,0 0 16,0 0-1,-18 0-15,-17 0 16,35 0-16,-36 0 15,19 0-15,-1 0 16,0 0-16,-17 0 16,17 0-16,0 0 15,1 0-15,-19 0 16,18 0-16,1 0 16,-19 0-1,1 0 16,0 0-15,-1 0 0,1 0-16,0 0 15,-1 0 1,1-18-16</inkml:trace>
  <inkml:trace contextRef="#ctx0" brushRef="#br0" timeOffset="36230.79">21467 3281 0,'17'0'31,"18"0"-15,1 0-16,-1 17 16,0 1-16,1-18 15,-1 18-15,18-1 16,0 1-16,-18-18 16,18 0-16,0 0 15,0 0-15,0 0 16,0 0-16,-1 0 15,-16 0-15,-19 0 16,19 0-16,-19 0 16,1 0-1,0 0-15,34 0 16,-34-18-16,0 18 16,-1 0-1,19-17 1,-19 17-1,19 0 1,-1-18-16,-18 18 16,36-18-16,-35 18 15,0 0-15,-1 0 16,19-17-16,-19-1 31,19 18-15,-1 0-1,-35-17 1,17 17 0,1 0 31</inkml:trace>
  <inkml:trace contextRef="#ctx0" brushRef="#br0" timeOffset="37447.12">21361 4004 0,'17'0'16,"19"0"0,-1 0-16,0 0 15,0 0-15,18 0 16,0 0-16,0 0 15,-18 0-15,1 0 16,-1 0-16,-17 0 16,17 0-16,0 0 15,18 0-15,-18 0 16,1 0-16,34-18 16,-34 18-16,16-17 15,-16-1-15,17 18 16,0-18-16,-18 18 15,0 0 1</inkml:trace>
  <inkml:trace contextRef="#ctx0" brushRef="#br0" timeOffset="38968.19">21343 3969 0,'18'0'16,"-1"0"-1,19 0 1,-1 0-16,18 0 16,-18 17-16,0-17 15,-17 0-15,35 0 16,0 18-16,-18 0 16,-17-18-16,35 0 15,0 0-15,-18 0 16,18 0-16,-18 0 15,18 0-15,0 0 16,0 0-16,0 0 16,0 0-16,-18 0 15,18 0-15,-36 0 16,19 0-16,-19 0 16,19 0-16,-19 0 15,19 0 1,-19 0 15,1 0 16,-18-18-47,-35 18 94,-1 0-79,19 0-15,-1 0 16,-17 0-16,-1 0 16,1 0-16,18 0 15,-1 0-15,-35 0 16,18 0-16,-18 0 15,18 0-15,-18 0 16,17 0-16,1 0 16,0 0-16,0 0 15,-1 0-15,-17 0 16,18 0-16,0 0 16,-18 0-16,35 0 15,-17 0-15,17 0 16,1-18-16,-19 18 15,1-17 1,17 17 0,-17-18-16,0 18 0,-36-18 15,36 18 1,17 0 0,-17 0-16</inkml:trace>
  <inkml:trace contextRef="#ctx0" brushRef="#br0" timeOffset="43231.38">1640 14623 0,'18'0'78,"0"0"-63,-1 0-15,1 0 16,0 0 0,-1 0-1,1 0-15,0-18 16,17 18-1,-18 0-15,1 0 16,0 0-16,17 0 16,0 0-16,-17 0 15,0 0 1,17 0-16,-18 0 16,1 0-16,0 0 15,17 0-15,-17 0 16,-1 0-16,1 0 15,0 0 1,34 0 0,-16 0-16,-1 0 15,-17 0-15,-1 0 16,1 0 0,0 0-16,-1 0 15,1 0 1,17 0-1,-17 0 1,-1 0-16,19 0 16,17 0-16,-36 0 15,1 0-15,0 0 16,-1 0-16,1 0 16,17 0-16,0 18 15,-17-18-15,17 0 16,18 0-16,-35 0 15,17 0-15,-17 0 16,-1 0-16,1 0 16,0 0-16,-1 0 15,1 0-15,0 0 16,-1 0-16,19 0 16,-1 0-16,-18 0 15,1 0-15,17 0 16,-17 0-16,17 0 15,1 0-15,-1 0 16,18 0 0,0 0-16,17 0 15,-17 0-15,-18 0 16,-17 0-16,0 0 16,-1 0 30,19 0-30,-1 0-16,0 0 16,18 0-16,0 0 15,-35 0-15,-1 0 16,1 0 0,0 0-1,-1 0-15,1 0 16,17 0-16,0 0 15,18 0-15,-17 0 16,-1 0-16,18 0 16,-36 0-16,1 0 15,17 0-15,-17 0 16,0 0 0,-1 0-1,1 0 1,17 0-1,-17 0-15,-1 0 16,1 0-16,0 0 16,-1 0-16,19 0 15,-19 0 1,1 0 15,0 0 0,-1 0-31,1 0 16,-1 0-16,1 0 16,0 0-16,-1 0 15,1 0-15,0 0 16,-1 0 0,1 0-16,0 0 46,-1 0-30,1 0-16,-1 0 16,1 0-1,0 0 63,-1 0 1,-17-18-79,18 18 15,17-18 63,-17 18-31</inkml:trace>
  <inkml:trace contextRef="#ctx0" brushRef="#br0" timeOffset="48598.62">6862 14658 0,'0'-18'15,"17"18"17,18 0-32,18 0 15,-35 0-15,53 18 16,-54 0-16,18-18 16,-17 0-1,0 0-15,-1 0 16,1 0-16,0 0 15,17 0-15,-17 0 16,17 0-16,0 0 16,0 0-16,1 0 15,17 0-15,-18 0 16,18 0-16,-36 0 16,1 0-16,17 0 15,18 0 1,-35 0-16,0 0 15,17 0-15,0 0 16,-17 0-16,-1 0 16,1 0-16,17 0 15,-17 0-15,0 0 16,17 0-16,18 17 16,17 1-16,-17-18 15,35 0-15,1 0 16,-19 0-16,1 0 15,-18 0-15,-18 0 16,0 0-16,-17 0 16,-1 0-1,1 0-15,0 0 16,35 0-16,-18 0 16,0 0-16,18 0 15,18 0-15,17 0 16,-18 0-16,19 0 15,-36 0-15,0 0 16,-18 0-16,18 17 16,-18-17-16,36 0 15,-36 18 1,0-18-16,0 0 16,18 0-16,0 0 15,0 0-15,0 0 16,-18 0-16,18 0 15,0 0-15,18 0 16,-18 0-16,-18 0 16,-17 0-16,-1 0 15,18 0-15,-17 0 16,17 0 0,18 18-16,-35-18 15,52 17-15,-34 1 16,17-18-16,17 0 15,1 0-15,17 0 16,-35 0-16,-18 0 16,-17 0-16,-1 0 15,1 0-15,0 0 16,-1 0 0,1 0-16,17 0 15,1 0-15,-1 0 16,-18 0-16,19 0 15,-19 0 1,19 0-16,-19-18 16,19 18-16,-1-17 15,-18 17-15,19 0 16,-1-18-16,18 0 16,-35 18-1,17-17-15,-17 17 16,34-18-16,-16 18 15,17-17-15,0 17 16,-1-18-16,-16 18 16,17-18-16,-18 1 15,-17 17 1,-1 0-16,54 0 16,-54 0-16,19 0 15,-1 0-15,0 0 16,1 0-16,16 0 15,-16 0-15,-1 0 16,0 0-16,1 0 16,-1 0-16,0 0 15,18 0-15,0 0 16,17 0-16,-17 0 16,18 0-1,-18 0-15,17 0 16,-17 0-16,-17 0 15,-1 0-15,-17 0 16,-1 0-16,1 0 16,-1 0-1,19-18-15,-19 0 16,1 18-16,35 0 16,18 0-16,-1 0 15,-17 0-15,18 0 16,-19 0-16,19 0 15,-18 0-15,0 0 16,-18 0-16,0 0 16,1 0-16,-19 0 15,19 0-15,-1 0 16,0 0 0,0 0-16,18 0 15,0 0-15,0 0 16,18 0-16,-1 0 15,1 0-15,-18 0 16,-18 0-16,-17 0 16,-1 0-1,19-17-15,-36-1 16,35 18 0,-17 0-16,-1 0 15,18 0-15,18 0 16,18 0-16,-1 0 15,19 0-15,-36 0 16,-1 0-16,-16 0 16,-1 0-16,0 0 15,-17 0-15,17 0 16,-17 0 0,17 0-16,-17 0 15,17 0-15,36 0 16,-1 18-16,36 17 15,17-17-15,19 17 16,16-17-16,1-1 16,-18-17-16,0 0 15,-53 0-15,1 0 16,-54 0-16,-17 0 16,-1 0-16,19 0 15,-1 0-15,-18 0 31,19 0-31,17 0 16,-18-17-16,18-1 16,-36 18-16,19-18 15,-19 18-15,1 0 32,0 0-17,17 0-15,0 0 16,1 0-16,16-17 15,-16 17-15,-1-18 16,-17 18-16,-1 0 16,19 0-16,-1-18 15,-18 18-15,19 0 16,-1 0-16,0 0 16,1 0-16,16 0 15,-16 0-15,-1 0 16,0 0-16,1 0 15,16 0-15,1 0 16,-17 0-16,-1 0 16,-17 0-1,-1 0-15,1 0 16,17 0-16,-17 0 16,-1 0-16,1 0 15,0 0 1,17 0-16,0 0 15,18 0-15,-18 0 16,1 0-16,-1 0 16,-17 0-1,-1 0-15</inkml:trace>
  <inkml:trace contextRef="#ctx0" brushRef="#br0" timeOffset="50102.92">14393 11324 0,'18'0'63,"0"0"-48,-1 0-15,19 0 16,-1 0-16,0 0 16,-17 0-16,-1 0 15,19 0-15,-1 0 16,0 0-1,-17 0-15,-1 0 16,19-17-16,-19 17 16,19 0-16,-1 0 15,0 0 1,0 0-16,1 0 16,-19 0-16,1 0 15,0 0-15,-1-18 31,1 18 32</inkml:trace>
  <inkml:trace contextRef="#ctx0" brushRef="#br0" timeOffset="56686.66">17833 14552 0,'0'-18'31,"0"1"0,0-1-31,18-17 16,-18 17-1,0-17-15,0 0 16,0-1-16,0 1 16,0 0-16,0 0 15,0-1-15,0-17 16,0 18-16,0-18 15,0 18-15,0 17 16,-18-35-16,0 18 16,1 17-16,17 1 15,0-1-15,-18 1 63,18-1-48,-18 18-15,-17-18 16,0 1 0,17 17-16,1 0 15,-1 0-15,0 0 16,1 0 0,-1-18-16,0 18 15,1 0 1,-1 0-16,-17 0 15,-18-18-15,18 18 16,-1-17-16,-17-1 16,0 0-16,36 18 15,-1 0 1,1 0 15,-1 0-31,0 0 16,-35 0-16,18 0 15,0 0-15,17 0 16,1 0 0,-1 0-16,0 0 15,1 0 1,-19 18-16,19-18 16,-1 0-1,0 0 1,-17 18-16,0-1 15,0 1-15,-1 0 16,-17-1-16,18-17 16,0 18-16,17 0 15,1-18-15,-19 0 63,36 17-48,-17 1-15,-19-18 16,19 17 0,-1-17-16,0 0 15,18 18 1,-17 0-16,17-1 16,0 1-1,0 0-15,0 17 16,0-17-16,0 17 15,0-18 48,0 1-47,0 17-16,17-17 15,1 17-15,-18 1 16,18-19-16,-1 19 15,1-19 1,0 18 31,-18-17-31,17 0-16,1-1 15,0 1-15,-1 17 16,1-17-16,-1 0 15,-17-1 1,0 1 15,18-18-31,-18 17 16,18 1-16,-1-18 16,1 0-1,17 0 16,-35 18-31,36-18 32,-19 17-32,19 1 15,-1-18 1,-18 0-16,1 0 16,0 0-16,-1 0 15,1 0-15,0 0 16,17 0-16,-17 0 15,34 18-15,-16-18 16,34 0-16,-17 17 16,0 1-16,-18-18 15,1 0-15,-1 0 16,-17 0-16,17 0 16,-18 0-16,1 0 15,0 0-15,17 0 16,-17 0-16,-1 0 15,1 0-15,0 0 16,-1 0-16,19 0 16,-1 0-16,-18 0 15,19 0-15,-19 0 16,1 0 0,0 0-1,-1 0 1,1-18-16,0 1 15,-1-1-15,1 0 16,-18 1-16,17-19 16,1 19-1,-18-1-15,18-17 32,-18 0-32,0 17 15,0-17 1,0 17-16,0-17 15,0 17 1,0 1 0,0-1-16,0 0 15,0-17 1,-18 17-16,0 1 16,18-19-16,-17 36 15,-1-35-15,1 17 16,-1 18-1,0-35 1,1 18 0,-1-19 15,0 19-15,1-1-16,-1 0 15,0 1 1,1 17 15,-18-18-31,17 0 16,0 18-1,-17-17-15,17-1 16,-17 18-16,17-17 16,-17-1-16,0 18 15,0-18 1,-1 1-16,19-1 15,-19 18-15,-17-18 16,36 1-16,-1 17 16,1-18-16,-1 18 31,0 0-15,-17-18-16,17 18 15,1 0 1,-19 0-16,1 0 15,18 0-15,-1 0 16,0 0 0,1 0-16,-1 0 15,-35 0-15,35 0 16,-17 18-16,0 0 16,0-18-16,-1 17 15,19 1 1,-1-18 31,18 18-16,-18-18-15,1 17-16,-19 1 15,36 0-15,-17-1 16,17 1-16,-18-18 15,1 17-15,17 1 16,0 0 15,0-1-15,-18 19 0,18-19-16,0 1 15,-18 0 1,1 17-16,17-18 15,-18 1-15,18 0 16,-18 17 0,18-17 15,-17-1-15,17 1-1,0 0 1,0-1-1,0 1 17,0 0-32,0-1 15,17 18-15,-17 1 16,36-1-16,-19 0 16,-17-17-16,18 0 15,-18-1-15,18-17 16,-1 18-16,1-1 15,-1 1 1,1-18 0,0 18-16,-1-18 31,19 17-31,-36 1 16,35-18-16,-17 0 15,-1 0 1,1 18-1,0-18-15,-1 0 32,1 0-32,-1 0 15,19 17 1,-19-17 15,1 0-15,0 0-16,-1 0 15,1 0-15,0 0 16,-1 0-16,1 0 16,-1 18-1,1-18-15,0 0 16,-1 0-16,19 18 16,-1-18-16,0 0 15,0 0-15,1 0 16,-19 0-1,19 0-15,-1 0 16,-17 0-16,-1 0 16,1 0-1,17 0 1,-17 0-16,-1 0 16,1 0-16,35 0 15,-35-18-15,-1 18 16,1 0-16,0 0 15,-1-18-15,1 18 47,-1 0-47,1 0 16,0 0 0,-1-17-1</inkml:trace>
  <inkml:trace contextRef="#ctx0" brushRef="#br0" timeOffset="63080.73">21572 7990 0,'0'-35'31,"0"18"1,0-1-17,0 0-15,0 1 16,0-1-16,0 0 16,0 1-16,0-19 15,0 19-15,0-1 16,0 0-16,0 1 15,0-1 1,0-17-16,0 0 16,0-1-16,0 1 15,0 17 1,0 1-16,0-1 16,0-17 30,0 17-14,18 1-17,0-1 1,-1 0-16,-17-17 16,18 35-16,-18-18 15,18 18-15,-18-17 63,17-1-63,1 0 31,17 18 31,-17 0-62,17 0 16,0 0-16,1 0 16,17 0-16,17 0 15,1 0-15,-1 0 16,18 0 0,-52 0-16,-1 0 15,0 0-15,-17 0 16,17 0-16,-17 0 15,17 0 1,18 0-16,-18 0 16,36 0-16,-54 0 15,19 0-15,-1 0 16,-17 0 0,-1 0-16,19 0 15,-19 0 16,1 0-31,-1-17 16,1 17 31,0 0-47,-1 0 16,1 0-1,17 0 1,-17 0 171,0 53-171,-18-36-16,0 36 16,17 18-16,-17-53 15,0 17-15,18 53 16,-18-53-16,17 1 15,-17-19-15,0 1 16,0 17-16,0 0 16,0-17-1,0 0-15,0-1 16,0 19-16,0-1 16,0-17-16,0-1 15,0 1 1,0-1 62,0 1-31,-17-18-32,17 18-15,-18-18 16,1 0 0,-19 0-1,19 0 1,-1 0 0,0 0-16,1 0 15,-19 0-15,36 17 16,-17-17-1,-18 0-15,17 18 16,0-18-16,-17 0 16,17 0-16,-17 0 15,0 0-15,17 0 16,-35 0-16,18 0 16,-18 0-16,18 0 15,-18 0 1,0 0-16,18 0 15,17 0-15,0 0 16,1 0-16,-1 0 16,0 0-1,-17 0-15,18 0 16,-19 0-16,1 0 16,0 0-16,-18 0 15,0 0-15,-18-18 16,18 1-16,18-1 15,17 18-15,-17 0 16,18 0 0,-1 0-1,0 0 1,1-18 0,34 1 171,-17-1-109,0 1-62,0-1-1,0 0 1,-17 1-16,17-1 31,0 0-15,0 1-16,0-1 16,0 0-16,0-17 15,0 17-15,0-17 16,0-18-16,0 36 15,0-1 1,0-17-16,0-1 16,0 19-1,0-1-15,0 1 16,0-1 31,0 0-32,0 1-15,0-1 16,0 0 109,0 1-94,35-1 1,-17 18-17,-1-18-15,1 18 16,17-17-1,-17 17-15,-18-18 16,17 18 0,1 0-1,17 0-15,-17 0 16,0 0-16,17 0 16,0 0-16,0 0 15,1 0-15,-19 0 16,1 0-16,17 0 15,18 0-15,0 0 16,-18 0-16,1 0 16,-1 0-16,-17 0 15,17-18-15,18 18 16,-36-17-16,1 17 16,0 0-16,17 0 15,-17 0-15,17 0 16,0 0-16,18 0 15,-18 0-15,1 0 16,-19 0-16,1 0 16,0 0-16,-1 0 15,1 0 32,17 0-31,-17 0-1</inkml:trace>
  <inkml:trace contextRef="#ctx0" brushRef="#br0" timeOffset="69648.03">17974 14623 0</inkml:trace>
  <inkml:trace contextRef="#ctx0" brushRef="#br0" timeOffset="77999.17">21643 9137 0,'18'0'16,"-1"0"-1,1 0 1,-1 0-16,1 0 15,0 0-15,17 0 16,-17 0-16,-1 0 16,19 0-16,-1 0 15,-17 0 1,-1 0 0,1 0-16,17 0 15,36 18-15,-36-18 16,53 17-16,-35-17 15,0 18-15,0 0 16,0-1-16,-36-17 16,1 0-1,0 0-15,-1 0 16,1 0 0,0 0-16,17 0 15,0 0 1,0 0-16,18 0 15,-35 0 1,0 0-16,-1 0 16,1 0-16,0 0 15,-1 0-15,1 0 32,-1 0-1,19 0-16,-1-17 32,-35-1-15,18 18-17,-1-18 16,-17 1 16,18-1-47,-18 0 16,0 1-16,0-1 16,0-17-16,0 17 15,0 0-15,0-17 16,0 18-16,0-1 15,0 0-15,0-35 16,0 36-16,0-19 16,0 19-16,-18-1 15,18 1-15,-17-19 16,-19 19-16,36-19 16,-17 1-16,-1 17 15,18 1-15,-18-19 16,1 19-16,17-1 15,-18 18-15,18-17 32,-17-1-17,-1 0-15,18 1 16,-18-19-16,1 19 16,17-19-16,-18-16 15,-17 34-15,35 0 16,0 1-1,0-1 1,-18 0 62,-17 18-47,35 18-15,-36-18 0,19 18-16,-1-1 15,1-17-15,-1 0 16,0 0 0,1 0-16,-1 0 15,0 18-15,-17 0 16,0-18-1,17 0-15,1 0 16,-1 0-16,-17 0 16,-1 0-1,1 0 1,-18 0-16,18 0 16,-36 0-16,-17 0 15,35 0-15,-17 0 16,17 0-16,35 0 15,-17 0-15,17 0 16,1 0-16,-1 0 31,0 0-15,1 0 0,-19 0-1,19 0 1,-1 35 93,18 0-93,-18 71-16,1-36 15,-18 1 1,17 17-16,18 0 16,0-35-16,0 18 15,0-18-15,0 0 16,0-18-16,0 0 16,0-17-16,0 0 15,0-1 1,0 19-1,-18-1 1,1-18-16,17 1 16,0 0-1,0-36 251,35 18-266,0-18 16,-17 1-16,17-1 15,18 1-15,-18-1 16,1 18-16,-1-18 15,0 1-15,18-1 16,-35 0 0,-1 18-1,1 0-15,0 0 16,17 0-16,-17 0 16,17 0-16,0 0 15,0 0-15,1 0 16,-19 0-16,1 0 15,0 0-15,-1 0 16,1 0-16,-1 0 16,19 0-1,-19 0 1,1 0-16,0 0 16,-1 0-16,1 0 15,0 0-15,-1 0 78</inkml:trace>
  <inkml:trace contextRef="#ctx0" brushRef="#br0" timeOffset="82744.23">23795 3898 0,'17'0'16,"1"0"-1,0 0 1,17 18-1,-17-18-15,35 17 16,-36-17-16,19 0 16,34 0-16,1 0 15,-1 0-15,36 0 16,-18 0-16,-17 0 16,-1 0-16,36 0 15,-35 0-15,17 0 16,-18 0-16,19 0 15,-36 0-15,17 0 16,1 0-16,-1 0 16,1 0-16,-18 0 15,0 0-15,-18 0 16,0 0-16,0 0 16,18 0-1,-17 0 1,17-17-16,-18 17 15,0 0-15,-17 0 16,17 0-16,-17 0 16,-1 0-1</inkml:trace>
  <inkml:trace contextRef="#ctx0" brushRef="#br0" timeOffset="87615.52">25718 3810 0,'17'0'16,"1"0"-1,-1 0 1,1 0-16,0 0 15,-1 0-15,1 0 16,17 0 0,-17 0-1,17 0-15,-17 0 32,17-18-32,-17 18 15,17 0 1,0-17-1</inkml:trace>
  <inkml:trace contextRef="#ctx0" brushRef="#br0" timeOffset="90408">25753 3933 0,'0'0'0,"17"0"16,19 0-1,-19 0 1,19-17-1,-19 17-15,19-18 16,-19 1 0,18 17-16,-35-18 15,18 18-15,17-18 16,-17 18 0,0 0-16,-1-17 15,1 17 1,0 0-1,-1-36 1,1 19 0,-1-1 15,-17 0-31,18 18 16,-18-17-1,0-1 1,0 1-16,0-19 15,0 1-15,0 17 16,0-17-16,0 17 16,0-35-16,0 18 15,0 18-15,0-1 16,0 0-16,0 1 16,0-1-1,0 0-15,0-17 16,0 0-16,0 0 15,0-18-15,0 35 16,0-17-16,-18-18 16,18 35-16,-17-17 15,-1 17 1,18 1 15,-17-1 47,-1 18-46,0 0-17,1 0 1,-19 0-16,1 0 15,17 0-15,1 0 16,-36 0-16,0 0 16,0-18-16,18 1 15,17 17-15,-17-18 16,-18 18-16,35 0 16,-35 0-16,0 0 15,-17 0-15,-1 0 16,18 0-16,-17 0 15,-1 0-15,18 0 16,0 0-16,1 0 16,16 0-16,1 0 15,17 0-15,-17 0 16,17 0-16,-17 0 16,0 0-16,0 0 15,-18 0-15,-18 0 16,36 0-16,-36 18 15,54-18 1,-36 0-16,0 0 16,18 0-16,17 0 15,-17 0-15,17 0 16,0 0-16,1 0 16,-1 0-1,0 0 1,1 0-1,-1 0 1,1 0-16,-1 0 16,0 0-16,1 0 15,-1 0-15,-17 0 16,17 0-16,-17 0 16,17 0-1,-17 0-15,0 0 16,17 0-16,-35 17 15,35-17 17,1 18-32,-1 0 15,0-18 1,1 0-16,-18 17 16,17-17-1,0 0 1,1 0-16,-1 0 15,0 0 32,18 18-31,-17 0-16,-1-18 16,0 0-1,1 17 63,-1 1-78,18-1 16,-17 19-16,-1-19 16,18 19-16,0 17 15,0-36-15,0 36 16,-18 0-16,1-35 15,17-1-15,0 1 16,0 0 0,0-1 15,0 1-15,0-1-16,0 19 15,0-1-15,0 0 16,0 1-16,0-19 15,0 19-15,0-19 16,0 1 15,17-1-15,1-17 0,-18 18-1,18-18-15,-1 35 16,1-35-16,-18 36 15,17-36-15,-17 17 16,18-17 0,0 0-1,-1 0 17,1 0-32,0 0 31,-1 0-16,1 0-15,0 0 32,17-17-1,-18 17-15,19 0-1,-19 0 1,1 0-1,0 0 1,-1 0 0,1 0-1</inkml:trace>
  <inkml:trace contextRef="#ctx0" brushRef="#br0" timeOffset="93047.37">23795 3810 0,'17'18'31,"19"-1"-31,-1 1 16,-17-18-1,-1 0 64,1 0-64,0 0-15,-1 0 16,1 0-16,17 0 15,0 0-15,18 0 16,-17 0 0,-19 0-16,19 0 15,-19 0-15,18 0 16,-17 0 0,35 0-16,0 0 15,-18 0-15,1 0 16,-1 0-16,0 0 15,0 0-15,-17 0 16,17 0-16,-17 0 16,0 0-16,-1 0 15,1 0 1,-1 0-16,19 18 16,-1-18-16,0 0 15,18 0-15,0 0 16,0 0-16,-18 0 15,-17 0-15,0 0 16,-1 0-16,1 0 16,-1 0-16,1 0 15,0 0 1,-1 0-16,19 0 16,-19-18-1,1 18-15,0 0 16,35 0-16,-18 0 15,0 0-15,0 0 16,18-18-16,-35 18 16,35 0-16,-18 0 15,-17-17-15,-1 17 16,1 0 0,0 0-1,-1 0-15,1-18 16,0 18-1,-1 0 1,1-18-16,17 1 16,-17 17-1,-1 0-15,1 0 16,0 0-16,-1 0 31,1 0 0,0 0-15,-1 0 0,1 0-1,0 0 1,-1 0 0,18 0-1,-17 0 1,0 0 62,-1 0-78</inkml:trace>
  <inkml:trace contextRef="#ctx0" brushRef="#br0" timeOffset="118543.12">24412 8255 0,'-17'-35'125,"-19"-18"-125,36 18 16,-35-1-1,0 1-15,-1-18 16,1 0-16,0 18 15,17 0-15,1-1 16,-1 19-16,18-1 16,-18 0-16,18 1 15,0-1 1,0 0-16,0 1 16,0-1-1,0-17-15,0 17 16,0-17-16,0 0 15,0-1-15,0 1 16,0 0-16,0 17 16,0 1-16,0-1 62,18 18-46,-18-18-16,35 18 15,1-17 1,-19-1-16,1 18 16,17 0-1,0-18 1,-17 1-16,0 17 0,-1 0 16,19 0-1,17-18-15,-1 18 16,-16 0-16,34 0 15,1 0-15,35 0 16,-18-18-16,-53 18 16,53-17-16,-52-1 15,-19 1-15,1 17 16,35 0-16,-36 0 16,1 0-16,17 0 15,1 0-15,17 0 16,-1 0-16,1 0 15,-17 0-15,-1 0 16,0 0-16,-17 0 16,-1 0-16,19 0 15,-19 0-15,1 0 16,17 0-16,1 0 16,-19 0-16,1 0 15,0 0-15,-1 0 16,1 0-16,-18 17 62,0 1-46,0-1-16,0 19 16,0-1-16,0 18 15,0-18-15,0 1 16,0-1-16,0 0 15,0 0-15,0 1 16,0-1-16,0 18 16,0-18-16,0 0 15,0 1-15,0-1 16,0 0-16,0 1 16,0-19-1,0 18-15,-18-17 16,18 17 93,-17-17-93,-1 0-16,0-18 47,18 17-32,-17-17 1,-1 0 15,0 0-31,-17 0 16,-18 0-16</inkml:trace>
  <inkml:trace contextRef="#ctx0" brushRef="#br0" timeOffset="122496.16">19826 16686 0,'0'18'78,"-18"-18"-62,18 18-16,-35-18 125,18-18-109,-1 0-16,0 1 15,1-19-15,-1 19 16,0-1-16,-17 1 78,17-1-62,18 0-16,-35 18 15,18 0 1,-19-17-1,36-19 17,-17 36-17,17-35 1,0 17-16,-18-17 16,0 18-1,18-1-15,0 0 16,-17-17-16,-1 17 15,18 1 1,0-1 0,0 0-1,0 1 1,0-1-16,18 0 16,-1-17-1,1 18 1,0-1-1,-1 18-15,1-18 16,17 18 0,0 0-16,18 0 15,0 0-15,0 0 16,18 0-16,-1 0 16,-17 0-16,18 0 15,-1 0-15,1 0 16,-1 0-16,-17 0 15,0 0-15,-17 0 16,-1 0-16,18 0 16,0 0-1,17 0-15,-17 0 16,18 0-16,-1 0 16,1 0-16,-18 0 15,-18 0-15,-17 0 16,17 0-16,-17 0 15,34 0-15,1-17 16,-35-1-16,0 18 16,-1 0-1,1 0-15,0 0 32,-1 0-17,18 0 1,-17 0-16,17-18 15,-17 18 79,-18-17-94,18 17 16,-1 0-1,1-18 17,0 18-17,-1 0 1,1 0 0,0 0-1,34 0-15,-34 0 16,0 0-16,-1 0 15,1 0 1,0 18 0,-1-18-1,-17 17-15,0 1 16,0 0 0,0-1-1,0 1-15,0 0 16,0 34-16,0-34 15,18 17-15,-18-17 16,0 0-16,0-1 16,0 1-16,0 17 15,0-17-15,0 17 16,0 18 0,0-35-16,-35 70 0,17-53 15,0 0 1,1 1-16,17-19 15,0 1 1,0 0 62,-18-1-78,-17 1 31,35 0-15,-18-18 0,1 0-16,-1 0 15,18 17 1,-18-17-16,-17 0 31,0 0-15,-18 0-16,17 0 15,-16 0-15,16 0 16,1 0-16,17 18 16,1-18-1,-1 0 1,0 0-16,1 0 16,-18 18-16,-1-18 15,19 0-15,-19 0 16,1 0-16,-18 0 15,36 0-15,-1 0 16,0 0-16,-17 17 16,17-17-1,1 0 1,-1 0-16,0 0 16,1 0-16,-1 0 15,-17 0-15,17 0 16,1 0-16,-1 0 15,-17 18 1,17-18 0,0 0-16,1 0 15,-1 0 1,0 0 0,1 0-16,-1 0 15,1 0 1,-1 0-16,0 0 15,1 0 1,-1 0 0,-17 0-1,17 0-15,0 0 16,1 0 0,-18 0-16,17 0 15,0 0 1,1 0-16,-1 0 15,0 0-15,-17 0 16,17-18-16,-17 18 16,0-17-16,-18-1 15,35 0-15,1 18 16,-1 0 0,0 0 15,1 0-16,-1-17 1,-35-1 0,36-17-16,-1 35 15,18-18-15</inkml:trace>
  <inkml:trace contextRef="#ctx0" brushRef="#br0" timeOffset="126030.6">24324 9260 0,'18'0'32,"-1"0"-17,1 0 1,0 0-16,17 0 15,0 0-15,18 0 16,0 0-16,0 0 16,35 0-16,-17 0 15,-18 0-15,-1 0 16,-16 0-16,-1 0 16,0 0-1,18 0-15,-35 0 16,-1 0-16,19 0 15,-1 0-15,18-17 16,-35 17-16,17 0 16,0 0-16,18-18 15,-35 18-15,-1 0 16,1 0 0,17-17-16,-17 17 15,0 0 1,-1 0-16,1-18 15,-1 18 17,-34 0 77,-1 18-78,1-18-31,-1 17 16,0-17-16,-17 0 16,0 18-1,17-1-15,0 1 16,-17-18-16,0 0 15,17 18-15,-17-18 16,0 0-16,-18 0 16,17 0-16,1 0 15,18 0-15,-19 0 16,19 0-16,-19 0 16,1-18-16,0 18 15,0 0-15,-1 0 16,1-18-16,0 1 15,17 17-15,0 0 16,-17 0-16,0 0 16,0 0-16,-18 0 15,17 0-15,1 0 16,-18 0-16,18 0 16,0 0-16,-18 0 15,17 0-15,19 0 16,-18 0-16,17 0 15,0 0 17,1 0-17,34 0 126,19 0-141,52-18 16,-35 18-16,0-17 15,17-1-15,1 0 16,17 1-16,0-1 15,-35 18-15,18 0 16,-1 0-16,-17 0 16,18 0-16,-19 0 15,19 0-15,-18 0 16,35 0 0,-70 0-16,17 0 15,-17 0-15,-1 0 16,1 0-16,0 0 47,-1 0-16,-34 18 141,-19-1-157,-17-17-15,1 0 16,-37 0-16,1 0 16,-18 0-16,53 0 15,0 0 1,1 0-16,-1 0 16,17 0-16,-17 0 15,18 0-15,-18 18 16,18 0-16,0-1 15,-18-17-15,18 0 16,-36 0-16,18 18 16,35-18-16,1 0 15,-1 0-15,0 0 16</inkml:trace>
  <inkml:trace contextRef="#ctx0" brushRef="#br0" timeOffset="129143.57">27658 3792 0,'0'18'141,"35"-18"-126,-17 0 1,17 0-16,0 0 15,1 0-15,-1 0 16,18 0-16,0 0 16,0 0-16,-1 0 15,-16 0-15,-1 0 16,-17 0-16,17 0 16,-17 0-1,17 0 1,0 0-1,-17-18-15,-1 18 16</inkml:trace>
  <inkml:trace contextRef="#ctx0" brushRef="#br0" timeOffset="131895.23">2081 15716 0,'53'18'78,"-35"-18"-78,52 35 15,-17-35-15,53 18 16,18-1-16,-1 19 16,1-19-16,17 1 15,-71-18-15,19 0 16,-37 0-16,1 0 15,-17 0 1,17 0-16,-18 0 16,18 0-16,-18 0 15,-17 0-15,17 0 16,-17 0-16,17 0 16,-18 0-16,1 0 15,17 0-15,-17 0 16,0 0-16,-1 0 15,19 0 1,-1 0-16,-17-18 16,-1 18-16,18-17 15,1 17-15,17 0 16,-18-18-16,-17 18 16,17 0-16,0 0 15,18 0-15,-35 0 16,17-18-1,-17 18 1,-1 0-16,19-17 16,-36-1-16,17 18 15,36 0-15,-35-17 16,-1 17-16,1 0 16,17 0-16,-17-18 15,0 18-15,-1 0 16,18 0-1,-17-18-15,0 18 16,-1 0 0,1 0-1,17 0-15,18 0 16,-18 0-16,18 0 16,0 0-16,0 0 15,0 0-15,-18 0 16,-17 0-16,0 0 15,-1 0-15,1 0 32</inkml:trace>
  <inkml:trace contextRef="#ctx0" brushRef="#br0" timeOffset="134783.43">15593 11342 0,'35'0'31,"0"0"-16,-17 0 1,0 0 0,52 17-16,-35 1 15,-17-18-15,35 0 16,-35 0-16,35 0 16,-18 0-16,0 0 15,-17 0-15,17 0 16,0 0-1,1 0-15,-19 0 16,18 0 0,-17 0-16,0 0 15,-1 0-15,19 0 16,-19 0-16,1 0 16,0 0-16,-1 0 62,1 0-62,0 0 16,-1 0-1,1 0 1,-1-18-16</inkml:trace>
  <inkml:trace contextRef="#ctx0" brushRef="#br0" timeOffset="138063.69">16475 15734 0,'0'0'0,"17"18"16,19-1-16,17 18 15,-18-17-15,0-18 16,0 35-16,18-17 16,-17 0-16,-1-1 15,18 1-15,0 0 16,35-1-16,-53-17 15,36 0-15,-1 18 16,-52-1-16,0-17 16,-1 0-16,1 0 15,17 0-15,-17-17 16,17 17-16,18-18 16,-18 1-1,0-1-15,1 0 16,-1 1-16,18-1 15,-35 18-15,17-35 16,0 35-16,-17-18 16,-1 0-16,1 1 15,0-1 1,-1 1 0,19-1-16,-36 0 15,17 18-15,1 0 16,0-17-16,-1-1 15,1 0 1,-1 18 0,1-17-16,17-19 15,-17 1 1,0 18 0,-1-1-1,-17 0-15,0 1 16,18-19-16,0 19 15,-18-19-15,17 1 16,-17 0 0,0 17-1,0-17-15,0 17 0,0 1 16,0-1 0,0 0-16,-17 1 15,-1 17-15,0-18 16,18 0-16,-17 18 15,-1-17-15,0-1 16,1 1-16,17-1 16,-18 0-16,0 1 15,1-1 1,-1 18 15,1 0 0,-1 0-31,0-18 16,1 18 0,-1 0-1,0 0-15,-17 0 16,17-17-16,-17 17 16,0-18-16,0 18 15,-18-18-15,0 1 16,17 17-16,19 0 15,-36 0-15,0-18 16,35 0 0,1 18-16,-1-17 15,0 17-15,1 0 16,-18 0-16,17 0 16,-17 0-16,-1-18 15,19 18-15,-36 0 16,18 0-16,17 0 15,-17 0-15,-1 0 16,1 0-16,0 0 16,0 0-1,17 0 1,-17 0 0,17 0-1,-17 18-15,17-18 16,0 0-1,1 17-15,-19-17 16,1 0 0,18 18 15,-1 0 0,0-18-15,1 17-16,-1 1 15,0 17-15,-17 1 16,17-1-16,-17-17 16,18 34-16,-19-34 15,36 0-15,-17-1 16,-1 1-16,18 0 16,0-1 15,-18 19-16,18-19-15,0 1 16,-17-1-16,17 1 16,0 0-1,0 17 1,0-17 0,0-1-16,0 1 15,0 0-15,0 17 16,17 0-1,-17 0 1,18-35-16,0 18 16,-1-18 31,19 18-32,-19-1 1,-17 1-1,18 0-15,-18-1 16,17 1-16,-17 0 16,18-18-1,0 17 17,-1-17 30,1 0-46,0 0 15</inkml:trace>
  <inkml:trace contextRef="#ctx0" brushRef="#br0" timeOffset="141959.56">26846 8167 0,'-17'-35'78,"17"-1"-62,-18-17-1,0 0-15,1-35 16,17 35-16,-18-17 16,18 34-16,-17-16 15,17 34-15,0 0 16,0 1-16,0-1 15,0 0 1,0 1 0,0-1-16,0 0 15,0 1-15,0-1 16,0 1-16,0-1 16,0-17-1,-18 17-15,18 0 16,0 1 62,0-19-62,0 19-16,0-1 15,18 18-15,-1-18 16,1 18-16,-1 0 15,19-17 1,-1 17 0,0 0-16,18 0 15,0 0-15,35 0 16,36 17-16,-36 1 16,35 0-16,-17-1 15,18 1-15,-36 0 16,-35-18-16,0 0 15,-18 0-15,0 0 16,-17 0-16,0 0 16,-1 0-16,19 0 15,-19 0 1,1 0-16,17 0 16,0 0-16,-17 0 15,17 0 1,-17 0-1,0 0-15,-1 0 16,1 0 0,0 0 77,-18 17-77,0 36 0,0-17-16,0 34 15,0-52-15,0 17 16,-18 0-16,18 18 16,0-35-1,0 17-15,0-17 16,0-1-1,0 1-15,0 0 16,0-1-16,0 1 16,0 35-16,0-18 15,0 0-15,-18 1 16,18-19-16,0 1 16,0 0-16,0-1 15,-17-17 1,17 18-1,-18-18-15,18 18 16,-18-18-16,-35 17 16,18-17-16,17 18 15,-17-1 1,18-17 78,-19 18-79,19-18-15,-1 0 16,0 0 0,1 0-16</inkml:trace>
  <inkml:trace contextRef="#ctx0" brushRef="#br0" timeOffset="149447.57">26776 9313 0,'35'0'31,"0"0"-31,-17 18 16,17-18-16,1 18 16,-1-1-16,0 1 15,0-18-15,18 18 16,0 17-16,0-35 15,-18 0-15,36 17 16,-36-17-16,18 0 16,0 0-16,-18 0 15,-17 0-15,17 0 16,-17 0-16,0 0 16,-1 0-16,18 0 15,-17 0 1,0 0-16,17-17 15,-17-1-15,17 18 16,-17-17-16,17-1 16,-17 18-16,34-18 15,-16 1-15,-1 17 16,-17 0 0,-1 0-16,1 0 15,-18-18 16,35 0-15,-17 18 0,17 0-1,0-17-15,1-1 16,-19 18 78,-34 0-16,-1 0-63,-35 0-15,-35 0 16,-36 0-16,19 0 16,-1 0-16,18 0 15,17 0-15,18 0 16,0 18 0,0-18-16,36 17 15,-1-17-15,-17 0 16,-1 0-16,-34 18 15,35 0-15,-1-18 16,19 0-16,-19 0 16,-16 17-16,-1 1 15,35-18 1,-17 0-16,17 0 16,0 0-16,1 0 15,-1 0-15,0 0 16,1 0-1,34 0 126,19 0-125,70 18-16,-71-18 15,18 0-15,0 0 16,17 0-16,18 0 16,-17 0-16,35 0 15,-18 0-15,0 0 16,0 0-16,-52 0 15,-1 0-15,-17 0 16,-1 0-16,19 0 16,-1 0-16,0 0 15,-17 0 1,17-18-16,-17 18 16,-1-18-16,1 18 15,0-17 16,17 17-15,-18-18 0,-34 18 93,-18 0-109,-36-18 16,36 18-16,-1 0 15,-16 0-15,16 0 16,1 0-16,0 0 16,-1 0-16,1 0 15,0 0-15,-18 0 16,18 0-16,-18 0 15,0 0-15,18 0 16,-1 0-16,-17 0 16,18 0-16,0 0 15,-18-17-15,18 17 16,17 0-16,0 0 16,1 0-16,-1 0 15,0 0 1,1 0-16,-1 0 15,1 0 1,-1 0 0,0 0-16,1 0 15,-19 0 1,19 0 0,-19 0-16,19 0 15,70 0 95,35 0-95,-53 0-15,53-18 16,-17 0-16,-18 1 15,-36 17-15,36 0 16,0 0-16,0 0 16,-18 0-16,18 0 15,0 0-15,18 0 16,-1 0-16,1 0 16,0 0-16,-19 0 15,-16 0-15,-1 0 16,-17 0-1,-1 0 1,1 0 0,0-18-1,-1 18 235,-17 18-234,0-1 0,-17 1-1,-1 0-15,0-18 16,1 17-16,-19 1 15,1 0-15,-18-1 16,36-17-16,-1 0 16,0 0-16,-17 0 15,17 0 1,-35 0 0,36 0-16,-19 0 15,1 0-15,0 0 16,0 0-16,-1 0 15,19 0-15,-19 0 16,19 0 0,-1 0-1,1 0-15,-1 0 32,0 0-17,1-17-15,-1 17 16,0 0-1,1 0-15,-19 0 16,19 0 0,-36 0-1,35-18-15,-17 18 16,0 0 0,17 0-16,0 0 15,-17 0-15,18 0 16,-1-18-16,0 18 15,54 0 142,-1 0-157,18 0 15,0 0-15,17 0 16,1 0-16,-1 0 16,1 0-16,-18 0 15,-18 0-15,0 0 16,18 0-16,-18 0 15,1 0-15,-1 0 16,18 0 0,-18 0-16,18 0 15,0 0-15,18-17 16,-18 17-16,-18 0 16,18 0-16,-36 0 15,1 0 1</inkml:trace>
  <inkml:trace contextRef="#ctx0" brushRef="#br0" timeOffset="153719.18">29104 3828 0,'18'0'78,"35"0"-78,-18 0 16,18 17-16,35 1 15,-17 0-15,-18-18 16,52 17-16,1 1 15,18-1-15,-1 1 16,-17-18-16,17 0 16,1 0-16,-1 0 15,-52-18-15,0 18 16,-19-17-16,-34-1 16,0 1-16,-1 17 15,19 0 1,-36-18-1,35 18 32,-53 0 78</inkml:trace>
  <inkml:trace contextRef="#ctx0" brushRef="#br0" timeOffset="158767.56">6932 18715 0,'18'0'16,"17"0"0,-17 0-16,-1 0 15,1 0-15,17 0 16,0 0-16,-17 0 15,0 0-15,17 0 16,0 0-16,-17 0 16,0 0-16,17 0 15,0 0-15,0 0 16,-17 0-16,17 0 16,-17 0-16,17 0 15,1 0-15,-1 0 16,0 0-16,36 0 15,-1 0-15,18 0 16,-17 0-16,0 0 16,-54 0-16,36-18 15,0 1 1,-35 17 0,17 0-16,18 0 15,-18 0-15,18 0 16,0 0-16,-18 0 15,18 0-15,-35 0 16,-1 0-16,36-18 16,-53 0-16,18 18 31,0 0-15,-1 0-1,1 0 1,-53 18 124,-1 0-124,19-18-16,-19 0 0,-17 0 16,-17 0-1,-36 0-15,18 0 16,17-18-16,54 18 16,-36 0-16,35 0 15,1 0-15,-1 0 16,0 0-16,-17 0 15,-18 0-15,0 0 16,-17 0-16,-19 0 16,-16 0-16,-1 0 15,-18 0-15,-17 0 16,18 0-16,34 0 16,19 0-16,17 0 15,0 0-15,35 0 16,1 0-16,-1 0 15,-17 0-15,17-18 16,1 1-16,-19 17 16,1-18-1,17 0-15,1 18 16,34 0 187,36 0-15,18 18-188,52 17 15</inkml:trace>
  <inkml:trace contextRef="#ctx0" brushRef="#br0" timeOffset="161423.46">29475 8696 0,'0'53'421,"0"17"-405,0-17-16,0 0 16,0-17-16,0-19 15,0 18-15,0-17 32,0 17-32,0 1 15,17-36 1,-17 17-16,18-17 15,0 36-15,17-36 16,18 35-16,-18-17 16,0-1-16,1 1 15,16-1-15,1-17 16,-17 0-16,-1 0 16,-17 0-16,-1 0 15,36 0-15,-35 0 16,17 0-16,-17 0 15,17-17-15,0 17 16,-17-35-16,17 17 16,0 0-16,18-17 15,-35 17-15,17 1 16,-17-19-16,0 1 16,-1-18-16,1 0 15,-1 0-15,-17 0 16,0 1-16,0 16 15,0 19-15,0-19 16,0 1-16,0 17 16,-17-17-16,-1 17 31,18 1-15,-17 17-16,17-18 15,-18 18 1,0 0-1,1 0-15,-19 0 16,19 0-16,-1 0 16,0 0-16,1 0 15,-19 0-15,1 0 16,0 0-16,-18 0 16,0 0-16,-17 0 15,-19 0-15,19 0 16,35 0-16,-1 0 15,19 0-15,-1 0 16,-17 0-16,17 0 16,-17 18-1,17-18-15,1 17 16,-19 1-16,-17-18 16,18 35-16,17-17 15,-17-18-15,17 18 16,1-1-16,-1-17 31,1 18-31,-1-18 16,0 18-16,18-1 15,-17 1 1,-1 0 0,18-1-16,0 1 15,0-1 63,18 1-78,-1-18 16,19 18 0,-19-18-16,1 0 15</inkml:trace>
  <inkml:trace contextRef="#ctx0" brushRef="#br0" timeOffset="176423.02">31468 3828 0,'17'0'78,"19"0"-62,-1 0-16,0 0 15,18 0-15,0 0 16,18 0-16,-18 0 16,17 17-1,-17 1-15,18 0 16,-1-1-16,-35-17 16,36 0-16,-18 0 15,0 0-15,0 0 16,0 0-16,-18 0 15,-17 0-15,17 0 16,-18 0-16,19 0 16,-19 0-1,19-17-15,-19-1 16,19 18 0,-19 0 77,1 0-61</inkml:trace>
  <inkml:trace contextRef="#ctx0" brushRef="#br0" timeOffset="179351.36">31380 8061 0,'-18'-18'31,"0"-35"-15,18 18-1,-17 0-15,17 17 16,-18-35-16,18 36 16,0-19-16,-18-34 15,18 35-15,-17-1 16,17 19-16,0-19 16,-18-17-1,0 1-15,18 34 16,0 0-1,0 1-15,0-1 16,0 0 31,0 1-31,18-1-16,-18 0 15,18-17 1,-1 35-1,1 0 17,17 0-32,1-18 15,-1 18-15,0 0 16,18 0-16,18-17 16,-36 17-16,0 0 15,53-18-15,-70 18 16,17 0-16,1 0 15,16 0-15,1 0 16,0 0-16,18 0 16,-36 0-1,36 18-15,-1-1 16,-17 1-16,-18-18 16,1 0-16,17 0 15,-36 18-15,1-18 16,0 0-1,-1 0 17,1 0-17,-1 0-15,1 0 16,0 0-16,-1 0 31,1 0 63,0 0-78,-1 17-16,1 19 15,-18-19-15,18 19 16,-18-1-16,17 18 15,-17-18-15,0 18 16,0 0 0,18 17-16,-18-34 15,0-1-15,0-17 16,0 17 0,0-17-16,0-1 15,0 1-15,0 0 16,0 17-16,0-18 15,0 19-15,0-19 16</inkml:trace>
  <inkml:trace contextRef="#ctx0" brushRef="#br0" timeOffset="184871.69">20902 10283 0,'53'0'31,"0"0"-16,53 0-15,17 0 16,36 0-16,0 0 16,17 0-16,-17 0 15,-18 0-15,-18 0 16,-17 0-16,18 0 16,-18 0-16,-1 0 15,19 0-15,-1 0 16,36 0-16,-18-17 15,18-18-15,-18 17 16,-17-17-16,-1 17 16,-35-17-16,18 17 15,-35 0-15,-18 18 16,-1 0-16,1 0 16,-17 0-1,-1 0-15,0 0 0,18 0 16,0-17-1,0-1-15,0 18 16,-35 0-16,34 0 16,1 0-16,18 0 15,17 0-15,-17 0 16,-1 0-16,1 0 16,-1 0-16,-34 0 15,-19 0-15,36 0 16,-18 0-16,18 0 15,18 0-15,-1 0 16,36 18-16,18-1 16,-54 1-16,1 0 15,-36-18-15,18 0 16,-18 0-16,-17 0 16,0 0-1,-1 0 32</inkml:trace>
  <inkml:trace contextRef="#ctx0" brushRef="#br0" timeOffset="190463.58">6844 17639 0,'18'0'109,"17"0"-93,0 0-16,0 0 15,18 0-15,35 0 16,-17 0-16,35 0 16,-36 0-16,-17 0 15,0 0-15,-35 0 16,0 0-1,-1 0-15,1 0 16,-1 0 0,1 0-16,0 0 15,-1 0-15,1 0 16,0 0-16,-1 0 16,19 0 15,-19 0-31,1 0 15,-1 0-15,1 0 16,35 0-16,-35 0 16,-1 0-1,1 0-15,0 0 16,17-18-16,0 18 16,18-17-1,-35 17 1,-1 0-16,1 0 15,0 0 1,-18-18 0,17 18-1,19 0-15,-19 0 16,1 0-16,-1 0 16,19 0-16,-19 0 15,1 0 79,0 0-78,-1 0 577,-17-18-530,0 1-16,0-19-32,0 19 1,0-1 0,0 0-16,0 1 15,0-1 1,0 1-16,0-1 15,0-17 1,0 17 0,0 0-1,0 1 1,0-1-16,0 0 16,0-17-16,-17 35 15,17-35 32,-18 35-31,18-18-1,-18 1 1,18-1-16,-17 0 16,17-17-16,-18 17 156,-17 18-125,-18 18-15,35-18-1,1 18 1,-1-18 0,0 0-1,1 0-15,-1 17 16,-17-17-16,0 0 15,-18 0-15,0 0 16,-18 0-16,18 0 16,-17 0-16,17 0 15,0 0-15,35 0 16,1 0 0,-1 0-1,-17-17 1,17 17-1,0 0-15,-35-18 16,18 18-16,-18-18 16,18 18-1,0 0 1,-1-17-16,19 17 16,-1 0-1,0 0-15,1 0 16,-1 0 15,1 0-15,-1 0-16,-17-18 15,-18 1 1,35 17-16,0 0 16,1 0-16,-1 0 15,1 0-15,-1 0 16,0 0 31,1 0 15,-1 0-62,0 17 31,1 18 1,-1 1-17,18-19-15,0 1 16,0 0 0,0-1-16,0 1 15,0 17 1,0-17-1,0 17-15,0 0 16,0 1-16,0-1 16,0-17-16,0-1 15,0 18-15,0 1 16,0-19-16,0 19 16,0-19 30,0 1-14,0 0-32,0-1 15,0 1-15,0 0 16,0-1 109,35-17-109,-17 0 15,0-17-31,-1 17 15,1 0 17,0-18-32,-1 18 62</inkml:trace>
  <inkml:trace contextRef="#ctx0" brushRef="#br0" timeOffset="198414.83">31362 9313 0,'0'0'0,"35"0"32,18 0-32,0 0 15,18 0-15,34 0 16,-16 0-16,-1 0 15,18 0-15,-18 0 16,18 0-16,-18 0 16,-35 0-16,0 0 15,-36 0-15,1 0 16,0 0 0,-1 0-16,1 0 15,0 0-15,-1 0 16,18 0-16,18 0 15,-17 0-15,-1 0 16,0 0-16,0-17 16,1-1-16,-19 18 15,19 0-15,-19-18 63,1 1-48,0 17 17,-36 0 93,-17 0-125,-18 0 15,17 17-15,19-17 16,-18 0-16,-18 0 16,0 0-16,0 0 15,-18 0-15,1 0 16,-1 0-16,-17 0 15,35 0-15,0 0 16,0 0-16,0 0 16,-17 0-16,17 0 15,-18 0-15,1 0 16,-1 0-16,1 0 16,17 0-16,0 0 15,17 0-15,-16 0 16,34-17-16,0 17 15,1 0 1,-1 0 15,0 0-15,-17 0 0,17 17-16,1-17 15,-18 18 1,17-18 15,0 0-15,1 0-1,34 0 95,36 0-110,0 0 15,0 0-15,18 0 16,-1 0-16,1 0 16,17 0-16,18 0 15,-18 0-15,18 0 16,-18 0-16,-17 0 15,34 0-15,-16 0 16,-37 0-16,1 0 16,0 0-16,0 0 15,0 0-15,0 0 16,-18 0 0,1 0-16,-19 0 15,1 0-15,17 0 16,0 0-16,-17-18 31,0 18-15,-1 0 15,-17-17-31,18 17 31,0 0 0,-1-18 32,1 18-63,-18-17 16,-18 17 140,-35 0-156,0 17 15,18-17-15,-18 0 16,-17 0-16,17 0 16,0 0-16,0 0 15,18 0-15,-1 0 16,-17 18-16,36-18 16,-1 0-16,-35 17 15,36-17-15,-1 0 16,-35 18-16,35-18 15,-17 18-15,18-18 16,-19 17-16,19-17 16,-19 0-1,1 18-15,17-18 16,1 0 0,-1 0-1,-17 18-15,17-18 16,1 0-16,-1 0 15,0 0-15,-17 0 16,17 0 0,1 0-16,-1 0 15,0 17-15,1-17 16,-1 0-16,1 0 16,-1 0-1,0 0-15,1 0 16,-19 0-1,19 0-15,-1 0 16,0 0-16,1 0 16,-1 0-16,0 0 15,1 0 1,-1 0 15,1 0 125,17-17-140,52-1-16,-16 0 16,17 1-16,0-1 15,17 0-15,36 1 16,-53 17-16,0 0 16,17 0-16,-17 0 15,0 0-15,0 0 16,0 0-16,0 0 15,0 0-15,17 0 16,-17 0-16,18 0 16,-18 0-16,17 0 15,-17 0-15,-17 0 16,-19 0-16,18 0 16,1 0-16,-19 0 15,19 0-15,-19 0 16,1 0-1,0 0 1,17 0 0,-17 0-1</inkml:trace>
  <inkml:trace contextRef="#ctx0" brushRef="#br0" timeOffset="-116408.87">7003 15646 0,'17'0'47,"19"0"-32,-1 0 1,18 0-16,0 0 15,0 0-15,-1 0 16,1 0-16,-17 0 16,-1 0-16,0 0 15,18 0-15,0 0 16,0 0-16,-18 0 16,1 0-16,16 0 15,-16 0-15,-19 0 16,1 0-16,35 17 15,-35-17-15,17 0 16,0 0 0,0 0-16,-17 0 15,17 0-15,1 0 16,-19 0 0,1 0-1,0 0-15,-1 0 16,-17-17-1,18 17 1,-1 0 0,1 0-16,17 0 15,1 0-15,-1 0 16,-17 0-16,-1 0 16,1 0-16,-1 0 156,-17-36-156,0-16 15,-17 16-15,-1 1 16,1 0-16,17-1 16,0 19-1,-18-36-15,18 35 16,0 1-16,0-1 16,0-17-16,-18-1 15,18 19-15,0-1 16,0 0-16,0 1 15,0-1 1,0-17 0,0 17-1,0 1 1,0-1 0,0 0-16,0 1 15,0-1 1,0 0-1,0 1 1,-17 17 15,-1 0 32,0 0-32,-17 0 16,17 0-16,-17 0-31,-18 0 16,36 0-16,-36 0 15,0 0-15,-18 0 16,18 0-16,0 0 16,18 0-16,-18 0 15,0 0-15,-17 0 16,17 0-16,0 0 16,18 0-16,-1 0 15,1 0-15,0 0 16,17 0-16,0 0 15,-17 0-15,18 0 16,-19 0 0,-17 0-16,0 0 15,1 0-15,-1 0 16,35 0-16,-17 17 16,17-17-1,0 0 1,1 0 15,-18 18 0,35 0-15,-18-18 0,0 35 62,18 0-63,0 1-15,-17 16 16,17-16-16,-18 34 16,0-17-16,18-18 15,0-17 1,0 0-16,0-1 15,0 1 17,0 0-32,0 17 15,0 18-15,0 0 16,0 0-16,0-18 16,0 0-16,0 1 15,0-19 32,36-34-16,-19 17-15,1-18 0,0 0-16,-1 18 31,1 0-31,-1 0 15,1 0 1,0 0 0,17 0-1,-17 0 1,35 0 0,-36-17-16,18-1 15,1 0-15,-19 18 16,1-17-16,17 17 78</inkml:trace>
</inkml:ink>
</file>

<file path=ppt/ink/ink16.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47:48.643"/>
    </inkml:context>
    <inkml:brush xml:id="br0">
      <inkml:brushProperty name="width" value="0.05292" units="cm"/>
      <inkml:brushProperty name="height" value="0.05292" units="cm"/>
      <inkml:brushProperty name="color" value="#FF0000"/>
    </inkml:brush>
  </inkml:definitions>
  <inkml:trace contextRef="#ctx0" brushRef="#br0">17692 8431 0,'-35'0'47,"-1"0"-31,1-17-16,-18-1 15,18 0-15,-1 1 16,1-1-16,-18-17 16,18 35-16,0-35 15,17 17-15,-17 18 16,17 0-1,1 0-15,-19 0 16,-17 0-16,18 0 16,0 0-16,0 0 15,-1 0-15,-17 0 16,18 0-16,0 0 16,17 0-16,1 0 15,-1 0-15,0 0 16,1 0-16,-19 18 15,19-18 1,-19 17-16,1 1 16,-18 0-16,-17 17 15,-1 0-15,-17 0 16,17-17-16,-17 0 16,35-1-16,-17 19 15,17-19-15,0 1 16,18-1-16,-18 19 15,17-36-15,-17 35 16,18-35-16,18 35 16,-19-17-16,19 0 31,-1 17-15,18-17-1,-18 17-15,1 0 16,-1 0-16,0-17 15,18 0-15,0-1 16,0 19-16,0-19 16,0 1-16,0-1 15,0 19-15,0-19 16,0 19 0,0-19-1,0 1-15,0 17 16,0 1-16,0-19 15,36 1-15,-36-1 16,17 19-16,1-19 16,0 1-16,-18 17 15,17-17-15,1 0 16,0 34-16,-1-34 16,18 17-16,-17 1 15,17-1-15,-17-17 16,17-1-16,-35 1 15,36-1-15,-36 1 16,35-18-16,-35 18 16,17-1-16,19 1 15,-19 0-15,19-1 16,-1 1-16,-17 0 16,17 17-16,18-35 15,-18 35-15,0-17 16,1-1-16,17 19 15,-1-1-15,1 18 16,36-53-16,-37 18 16,19-1-1,-18 1-15,-18-1 16,-17-17-16,0 0 16,-1 0-16,18 0 15,-17 0-15,0 0 16,17 0-16,-17 0 15,-1 0-15,1 0 16,35 0-16,-36-17 16,19 17-1,-19 0-15,1 0 16,17-18-16,1 1 16,-1-1-1,0 18 1,-17-18-16,-1 18 15,1-17-15,-18-1 16,35 18-16,-35-18 16,36 18-16,-36-17 15,17-1-15,1 18 16,-1-18-16,1 1 16,0-19-16,-1 19 15,1-1-15,0-17 16,17 0-16,-35-1 15,35 1 1,-35 0-16,36 17 16,-19-17-16,-17 17 15,18-17-15,-1 0 16,-17 17-16,0 0 16,18 1-16,0-18 15,-18 17-15,17-17 16,1-18-16,0 17 15,-18 19-15,17-18 16,1-1-16,-18 1 16,0-18-16,18 18 15,-18 17-15,17-35 16,-17 18-16,0 17 16,18-17-16,-18 0 15,0 17 1,0 0-16,0 1 15,17-18-15,-17 17 16,0 0-16,0 1 16,0-19-1,0 1 1,0 17 0,0 1-16,-17-1 15,-1-17-15,18 17 31,-17-17-31,17 17 16,0 1 0,-18 17-16,0 0 31,18-18-31,-17 18 16,-1 0-1,0 0 1,1 0-1,-1-18-15,0 18 16,-17 0 0,18 0-1,-1 0-15,-53-17 16,54-1-16,-19 0 16,1 18-1,0 0-15,-18 0 16,18-17-16,-1-1 15,1 18-15,17 0 16,1 0-16,-1 0 16,1 0-16,-1 0 15,0 0 1,-17-17 0,0 17-1,-18-18-15,35 18 16,-17 0-16,17 0 15,-17 0-15,17 0 16,1 0 0,-1 0-16,0 0 15,1 0 1,-1 0-16,-17 0 16,0 0-16,-1 0 15,-17 18-15,18-18 16,-18 0-16,-17 0 15,17 0-15,0 0 16,18 0-16,-1 0 16,1 0-16,0 0 15,-1 0-15,19 0 16,-1 0-16,0 0 16,1 0-1,-1 0 1,1 17-1,-1-17 17,0 18-32,1-18 15,17 17-15,-18-17 16,0 0-16,1 0 16,-1 18-16,0 0 15,1-18-15,-1 17 16,1 1-16,-1 17 15,-17-17-15,-1 0 16,19 34-16,-19-16 16,1-1-16,0 18 15,0-35-15,17-1 16,18 19-16,-35-36 16,35 35-16,-18-18 15,0 1 1,18 17-1,-35 1-15,18-1 16,-1 18-16,0 0 16,-17 0-16,35-18 15,-18 0-15,1 1 16,17 16-16,-18-16 16,18-19-16,0 1 15,0 17-15,0-17 16,0 0-1,0 17-15,0 0 16,18 0 0,-1 1-16,19-19 15,-19 1-15,19 17 16,-36-17-16,35-1 16,-35 1-16,17-18 15,1 18-15,0-18 16,-1 0-16,1 17 15,17 1 1,-17-18-16,17 0 16,-17 18-16,17-1 15,0 1-15,1-18 16,-19 18-16,1-18 16,0 17-16,-1-17 15,1 18-15,-1-1 16,1 1-16,17 0 15,18 17-15,-17-35 16,16 35-16,-16 1 16,17-1-16,0-17 15,-18 17 1,-17-18-16,17-17 16,0 18-1,-17 0-15,17-1 16,0 1-1,1-18-15,16 18 16,-16-1-16,-19-17 16,1 0-16,0 0 15,-1 0-15,1 0 16,0 0 0,-1 0-16,1 0 15,0-17-15,17-1 16,-18 18-1,1-18-15,-18 1 16,35 17-16,-35-18 16,18 18-16,0-18 15,-1 18-15,1-17 16,0-1 15,-1 18-15,18-17-1,-17-1 1,17 0 0,1 1-1,-19-1-15,36 0 16,-18 18-16,1-17 16,-19-1-1,19 18 1,-19-18 31,1 1-32,-18-1-15,35 0 16,-17-17-16,-1 18 16,-17-1-16,18-35 15,0 35-15,-1 1 16,-17-1-16,0-17 15,18 17-15,0-17 16,-18 0-16,17 17 16,1-17-16,0-1 15,17 1-15,-35 0 16,18 0-16,-1-1 16,1 1-1,-18 17-15,17-17 0,1 0 16,-18 0-1,18-1-15,-1 1 16,1-18-16,0 18 16,-1 17-16,-17 1 15,0-1 79,0 0-78,0-17-16,0 17 15,0-17 1,0 17-16,0 1 16,-17-1-16,17 1 15,-18-1-15,18 0 16,-18 1-16,1 17 15,-1-18 1,-17 0 0,17 1-16,-17-1 15,0 0 1,17-17-16,-17 17 16,35 1-16</inkml:trace>
  <inkml:trace contextRef="#ctx0" brushRef="#br0" timeOffset="101943.83">7743 17410 0,'0'-18'0,"0"0"47,0 1-47,0-1 16,0 0-1,0-17-15,0 0 16,0 0-16,0-18 16,0 17-16,0 1 15,0 17-15,0 1 16,0-18-16,0 17 16,0 0-16,0 1 15,0-1-15,0 0 16,0 1-16,0-19 15,0 19 1,0-1 0,0 1-16,0-1 15,0 0 1,0 1-16,0-19 16,0 19-16,0-1 15,0-17-15,0-1 16,0 1-16,0 18 15,0-1-15,0-17 16,0 17-16,0 0 16,18 1-1,0-1 17,-18-17-1,17 35-31,-17-18 15,18 1 1,0-1 0,-1 18 46,19 0-46,-19 0-1,36 0 1,35 0-16,36 0 16,17 18-16,0-18 15,0 0-15,36 0 16,-72 0-16,19 0 16,-54 0-16,-17 0 15,-35 0-15,0 0 16,-1 0 15,54 17-15,-1 1-16,54 17 15,52-17-15,-17-18 16,0 0-16,-18 0 16,-18 0-16,-52 0 15,-18 0-15,-18 0 16,-17 0-16,17 0 15,0 17-15,-17-17 16,17 0-16,36 0 16,35 0-16,-1 0 15,19 0-15,-1 0 16,1 0-16,-36 0 16,-17 0-16,-19 0 15,-16 0-15,17 18 16,-18-18-1,18 18 1,-36-18-16,1 0 16,35 0-16,-18 0 15,1 0-15,-1 0 16,18 0-16,-36 0 16,19 0-16,-19 0 15,1 0-15,17-18 16,18 18-16,-35 0 15,35-18-15,-18 1 16,0 17-16,-17 0 16,0-18-16,-1 18 15,18-18 1,-17 18 0,17-17-16,18 17 15,18-18-15,-18 1 16,-18 17-16,-17 0 15,17 0-15,-17 0 16,-1 0 125,1 17-126,-18 1-15,0 52 16,0 19-16,0-1 16,0 35-16,0-35 15,0 18-15,0-35 16,0-18-16,0 0 15,0-18-15,0-17 16,0-1 31,0 1-31,-18 17-1,18-17-15,-35 17 16,35-17-16,-35-1 15,17-17 32,0 0-47,-17 0 16,-35 0-16,-1 0 16,0 0-16,-34 0 15,16 0-15,-34 18 16,17-18-16,18 18 15,-18 17-15,0-18 16,-17 1-16,-18 0 16,0-1-16,-1-17 15,-16 0-15,-36 0 16,35 0-16,-17 0 16,17 0-16,0 0 15,53 0-15,18 0 16,-18 0-16,36 0 15,-1 0-15,-17 0 16,-36 0-16,1 0 16,17 0-16,-17 0 15,-1 0-15,36 0 16,-18 0-16,36 0 16,-1 0-16,-35 0 15,18-17 1,-18 17-16,18-18 15,-18 0-15,36 18 16,-36-17-16,53 17 16,-18-18-16,18 1 15,18-1-15,0 18 16,0-18-16,17 18 31,18-17 141,18-1-78</inkml:trace>
  <inkml:trace contextRef="#ctx0" brushRef="#br0" timeOffset="107502.9">12629 11412 0,'0'0'0,"53"18"15,-17 0-15,-1-18 16,18 0-16,-18 0 16,-17 0-16,17 0 15,18 17-15,-18 1 16,-17-18-16,17 0 15,-17 0-15,-1 0 16,19 0 0,-1 0-16,0 0 15,1 0-15,-1 0 16,0 0-16,0 0 16,18 0-16,-17 0 15,-19 0-15,1 0 16,17 0-16,-17 0 15,-1 0-15,1 0 16,0 0-16,-1 0 16,19 0-16,-19 0 15,18 0 1,-17 0 0,0 0-1,-1 0-15,1 0 16,0 0-1,-1-18 1,1 18 0,0-17-1,17-1 48,-17 0-48,17 1 1,-35-1-16,17 0 109,-17 1-93,0-1 0,18 1-16,-18-19 31,0 19-31,0-19 16,0-17-16,0 18 15,0 0-15,-18 0 16,18-1-1,0 1-15,-17-18 16,-1 18-16,18 0 16,0-1-1,-17-34-15,-1 34 16,0-16-16,18 34 16,0-17-16,-17-1 15,-1 19 1,0-1-1,1 0 1,-1 18 0,-17 0-16,-1 0 15,1 0-15,-18 0 16,0 0-16,-17 0 16,-1 0-16,-35 0 15,18 0-15,35 18 16,18-18-16,0 0 15,0 18-15,-1-1 32,19-17-17,-19 18-15,1 0 16,0 17 0,17-35-16,-17 18 15,17-18-15,-17 17 16,17-17-16,18 18 15,-17-18 1,-1 17 0,0 1-16,-17-18 15,35 18-15,-18-18 16,1 17 0,-1 1-16,18 0 31,0-1-31,0 1 15,0 17-15,0-17 16,0-1-16,-17 19 16,17-19-1,0 1-15,0 17 16,0 18-16,0 0 16,0 0-16,0 0 15,0-18-15,0 1 16,0-19-16,0 1 15,0-1-15</inkml:trace>
  <inkml:trace contextRef="#ctx0" brushRef="#br0" timeOffset="110911.06">16192 8326 0,'0'0'16,"-35"0"-1,0 0-15,17 0 0,-35 35 16,0-18-16,-17 19 15,17-1-15,0 0 16,0 1-16,18-1 16,0 0-16,17 0 15,0-17 1,18 0-16,0-1 16,0 1-16,0 0 15,0 17-15,0-17 16,0 17-1,0-18 1,0 1-16,0 0 16,0 17-16,0 0 15,0 1-15,0 16 16,18-16-16,0 17 16,-1 0-16,19 0 15,-36-18-15,35 0 16,-18 18-16,1-18 15,0 18-15,-1-35 16,-17-1-16,18 19 16,0-1-16,-18-17 15,17 17-15,19 0 16,-36 0-16,35 18 16,18-17-16,17-1 15,-17 0-15,0 0 16,35-17-16,-70-18 15,0 0-15,17 0 16,0 0 0,0-18-1,1 1 1,-19-1-16,1 18 16,35-17-16,-35-1 15,17 0-15,0 1 16,0-1-16,-17 0 15,17 1-15,-17-1 16,0 18-16,17-18 16,-17-17-1,17 35-15,0-17 16,-17-1-16,17 0 16,-17 1-16,17-1 15,-17 18 1,34 0-16,1-18 15,-35 18-15,17-17 16,-17 17-16,35-18 16,0 18-16,0-18 15,-18 18 1,-17-17 0,-1 17-1,-17-18-15,18 18 0,17-17 16,-17-19-16,17 36 15,-35-35 1,35 17-16,-17-17 16,0-18-16,-1 0 15,1 0-15,17 0 16,0 0-16,-35 1 16,18 16-16,0 1 15,-18 17-15,0 1 16,0-1-16,0 0 15,0 1-15,0-18 16,-18-1 0,-17 19-16,17-19 15,1 19-15,-1-19 16,0 1-16,-17-18 16,17 36-16,1-19 15,-19 36-15,1-35 16,-18 17-16,-35 1 15,35-1-15,-35 0 16,-36 1-16,1-1 16,0 1-16,52 17 15,0 0 1,-34 0-16,16-18 16,1 0-16,18 1 15,17 17-15,-18-18 16,-17 0-16,17 1 15,1-1-15,17 0 16,0 18-16,18 0 16,17 0-16,0 0 15,1 0 17,-1 0-32,18 18 15,-17 0-15,-19 52 16,19-17-16,-19 0 15,1 18-15,17-1 16,-17 36-16,0-35 16,17 34-16,18-34 15,0-18-15,0 0 16,0 0-16,0 0 16,0 17-16,0-17 15,18-18-15,0 54 16,-1-19-16,18-17 15,-17 18 1,17-18-16,-17-1 16,0-34-16,17 17 15,-35-17-15,35 17 16,-35 1-16,35-19 16,-17 36-16,35-35 15,-18 17-15,1-17 16,16 35-16,37-36 15,16 19-15,-34-1 16,0-18-16,17 1 16,-35-18-16,-18 0 15,-17 0-15,-1 0 16,1 0 0,0 0-16,-1 0 15,54-18-15,-18 18 16,17-17-16,1-18 15,-1-1-15,-17 19 16,-17-36-16,16 35 16,-16-17-16,-19-18 15,19 18-15,-1-18 16,18-18-16,0 1 16,0-19-1,0-16-15,-18 16 0,0 19 16,0 17-1,-17 0-15,0 18 16,-1-1 0,-17 19-1,0-1 17,0 0-17,0 1-15,0-18 16,0 17-16,-17-35 15,17 18-15,-18 17 16,0-17-16,1 0 16,-1 17-16,0 0 15,1-17-15,-18 17 16,-1-17-16,1 17 16,-18 1-16,0-1 15,-35 0-15,17 1 16,-34-1-16,34 1 15,-17-19-15,17 1 16,18 0-16,-17 35 16,17-36-16,18 19 15,17-1-15,0 18 16,1 0 0,-1 0 15,0 0-31,-17 18 15,0-18 1</inkml:trace>
</inkml:ink>
</file>

<file path=ppt/ink/ink17.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50:30.217"/>
    </inkml:context>
    <inkml:brush xml:id="br0">
      <inkml:brushProperty name="width" value="0.05292" units="cm"/>
      <inkml:brushProperty name="height" value="0.05292" units="cm"/>
      <inkml:brushProperty name="color" value="#FF0000"/>
    </inkml:brush>
  </inkml:definitions>
  <inkml:trace contextRef="#ctx0" brushRef="#br0">26670 9737 0,'18'0'31,"35"17"-15,52 1-16,19 17 16,35-17-16,35 17 15,-36-17-15,36-18 16,18 0-16,0 0 15,-1 0-15,-34 0 16,17 0-16,-35 0 16,-36 0-16,1 0 15,-1 0-15,-17 0 16,-36 0 0,36 0-16,-18 0 15,18 0-15,-35 0 16,17 0-16,18 0 15,17 0-15,-52-18 16,-18 18-16,17 0 16,19 0-16,16 0 15,-16 0-15,16 0 16,-16 0-16,34-18 16,-88 18-16,18-17 15,-35 17-15,17 0 16,0 0-16,-17 0 15,0 0-15,35 0 16,-18 0-16,-17 0 16,34 17-16,-16-17 15,17 0-15,17 0 16,1 0-16,35 0 16,-18 0-16,18 0 15,-18 0-15,18 0 16,-53 0-16,17 0 15,1-17-15,-18-1 16,-18 18-16,0 0 16,0 0-1,1 0-15,-1 0 16,0 0-16,18 0 16,-18 0-16,18 0 15,-17 0-15,17 0 16,-18 0-16,0-17 15,-17-1-15,-1 18 16,1 0 78,-18-18-79,18 18 17</inkml:trace>
  <inkml:trace contextRef="#ctx0" brushRef="#br0" timeOffset="12904.46">9366 13176 0,'36'0'78,"-1"36"-78,18-19 16,0-17-16,0 18 15,17-1-15,36 1 16,0-18-16,0 0 16,35 0-16,-18 0 15,18 0-15,-17 0 16,-18 0-16,17 0 15,-88 0-15,36-18 16,-53 1-16,-1 17 16,1 0-1,17 0-15,18 0 16,18 0-16,17 0 16,35 0-16,-17 0 15,0 0-15,17 0 16,-34 0-16,16-18 15,-69 18-15,34 0 16,-52-17-16,0 17 16,17 0-16,-18 0 15,19-18 1,-19 18-16,19 0 16,-36-18-16,17 18 15,1-17 1,0 17-1,-1 0-15,18 0 16,1 0-16,-19 0 16,1 0-16,0 0 15,-36 0 126,-17 0-141,-1 0 16,-16 0-16,-19 0 15,-35 0-15,-17 0 16,-1 0-16,1 0 15,-18 0 1,35 0-16,-35 0 16,17 0-16,36 0 15,-18 0-15,36 0 16,17 0-16,0 0 16,18 0-16,-1 17 15,1-17-15,17 0 16,-17 18-1,17-18-15,-34 0 16,16 0-16,-34 0 16,-1 0-16,-52 0 15,-18 0-15,35 0 16,0 0-16,35 0 16,18 0-16,36 0 15,-1 0-15,0 0 16,1 0-16,-1 0 15,1 0-15,-1 0 16,-17 0-16,17 0 16,0 0-16,1 0 15,-1 0 1,0 0-16,1 0 16,-1 0-1,1 0-15,-19 0 0,-17 0 16,18 0-16,-18 0 15,18 0 1,53 0 125,70 0-141,0 18 15,35-1-15,1 18 16,17-17-16,0 17 16,0-17-16,0 0 15,-35-18-15,-18 0 16,-17 0-16,-18 0 15,0 0-15,-18 0 16,53 0-16,-35 0 16,35 0-16,0-18 15,36 0-15,-18 18 16,35 0 0,-35 0-16,17 0 15,1 0-15,-1 0 16,-52 0-16,-18 0 15,-18 0-15,-17 0 16,-1 0-16,18 0 16,-17 0-16,0 0 15,17 0-15,-17 0 16,17 0-16,0 0 16,0 0-16,1 0 15,-1-17-15,0 17 16,1 0-1,-1 0-15,0 0 16,0-18 0,-88 18 109,1-18-125,16 18 15,-17 0-15,-17 0 16,-18 0-16,-18 0 16,0 0-16,18 0 15,0 0-15,17 0 16,0 0-16,1 0 15,17 0-15,-35 0 16,35 0-16,-35 0 16,-18 0-16,-18 0 15,1 0-15,-18 0 16,0 0-16,0 0 16,-1 0-16,72 0 15,35 0-15,-1 0 16,19 0-16</inkml:trace>
  <inkml:trace contextRef="#ctx0" brushRef="#br0" timeOffset="15448.53">25788 13264 0,'35'18'16,"36"17"0,105 1-16,18-19 15,36-17-15,52 0 16,106 0-16,0 0 15,-53 0-15,0 0 16,-70 0-16,-36 0 16,-53 0-16,19 0 15,-54 0-15,0 0 16,-18 0-16,-52 0 16,-1 0-16,36 0 15,-53 0-15,0 0 16,35 0-16,-17 0 15,-18 0 1,17 0-16,1 0 16,17 0-16,-35 0 15,70 0-15,-34 0 16,52-17-16,-35-1 16,-36 18-16,18 0 15,18 0-15,-18 0 16,18 0-16,-18 0 15,-17-18-15,-18 18 16,35-17-16,-35 17 16,17-18-16,-34 18 15,34 0-15,1 0 16,-1 0-16,19 0 16,-1 0-16,-18 0 15,1 0-15,-18-18 16,0 1-16,-18-1 15,-17 18-15,35 0 16,17 0-16,-17-17 16,35-1-16,-17 0 15,-18 1-15,0 17 16,-36 0 0,36-18-16,-53 0 15,-17 18 126,-89 0-126</inkml:trace>
  <inkml:trace contextRef="#ctx0" brushRef="#br0" timeOffset="19528.82">1446 14076 0,'18'0'15,"17"0"1,1 0 0,17 0-16,35 0 15,53 35-15,53 0 16,17 18-16,1-17 16,35-1-16,-18-17 15,1-1-15,-36-17 16,35 0-16,-17 0 15,-18 0-15,-35 0 16,-18 0-16,-18 0 16,-35 0-16,-35 0 15,-18 0-15,18 0 16,-53-17-16,18 17 16,17 0-1,18 0 1,18 0-16,-1 0 15,36 0-15,-18 0 16,18 0-16,-18-18 16,-52 18-1,17-18-15,-36 18 16,-52-17 156,-18-19-172,-35 19 15,17-1-15,-35-17 16,18 17-16,-18 0 16,71 18-16,-35 0 15,17 0-15,0 0 16,0 0-16,0 0 16,0 0-16,0 0 15,0 0-15,-17 0 16,-19 0-1,19 0-15,17 0 16,0 0-16,18 0 16,-1 0-1,19 0 1,-1 0-16,1 0 16,-19 0-16,1 0 15,-18 0-15,-17 0 16,-19 0-16,54 0 15,-36 0-15,-34 0 16,34 0-16,18 0 16,18 0-16,-18-17 15,18-1-15,-1 18 16,1 0-16,18 0 16,-1 0-1,0 0-15,-52 0 16,52 18-16,0-18 15,-17 0-15,0 0 16,-36 0-16,-35 0 16,18 0-16,-35 0 15,52 0 1,18 0-16,0 0 16,18 0-16,17 0 15,-17 0 32,18 0-16,-1 0-31,-17 0 16,-1 0-16,1 0 16,0 0-16,0 0 15,17 17 1,0 1-1,1-18 1,-1 0 0,0 0-1,1 0-15,-19 0 16,-69 0-16,34-18 16,18 1-16,0-1 15,18 18-15,17 0 16,1 0 46,-1 0-46,0 0-16,1 0 16,-1 0-16,-17 0 15,70 0 95,18 18-95,35-1-15,0 1 16,36 0-16,-54-18 15,36 0-15,-18 0 16,-17 0-16,-36 0 16,1 0-16,-1 0 15,-18 0-15,1 0 16,17 0-16,1 0 16,34 0-16,1 0 15,17 0-15,35 0 16,19 0-1,-1 0-15,-18 0 16,-35 0-16,-17 0 16,-18 0-16,-18 0 15,0 0-15,-17 0 16,17 0-16,-17 0 16,35 0-16,17 0 15,1 0-15,17 0 16,18 0-16,-18 0 15,-17 0-15,35 0 16,-71 0-16,0 0 16,0 0-16,1 0 15,-1 0-15,18 0 16,0 0-16,17 0 16,36 0-16,0 0 15,17 0-15,-17 0 16,-17 0-16,-37 0 15,1-18-15,-35 0 16,0 18 0,-1 0 46,1 0-46,0-17-16,17-1 31,-18 1-15,1-1 15,-36 18 110,1 18-141,-1-18 15,-17 17-15,-18 1 16,18-1-16,17-17 15,-35 0-15,-17 18 16,34-18 0,-17 0-16,-17 0 15,17 0-15,-35 18 16,0-1-16,35 1 16,-36 0-16,54-18 15,-35 0-15,17 0 16,-18 0-16,1 0 15,-54 0-15,1 0 16,-18 0-16,-1 0 16,-16 0-16,-1 0 15,-17 0-15,70 0 16,-18 0-16,54 0 16,17 0-16,0 0 15,18 0-15,-1 0 16,1 0-16,-18 0 15,18 0-15,0 0 16,-1 0-16,1 0 16,17 0-16,-17 0 15,0 0 1,17 0 0,0 0-16,1 0 15,-1 0 1,-17 0-16,17 0 15,-17 0 1,17 0 0,1 0-16,-1 0 15,0 0 17,1 17 30,-1-17-46,1 18 31,-1 0-32,0-18-15,1 0 16,-19 0-16,1 0 15,0 0-15,0 0 16,17 0-16,0 0 16</inkml:trace>
</inkml:ink>
</file>

<file path=ppt/ink/ink18.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51:35.218"/>
    </inkml:context>
    <inkml:brush xml:id="br0">
      <inkml:brushProperty name="width" value="0.05292" units="cm"/>
      <inkml:brushProperty name="height" value="0.05292" units="cm"/>
      <inkml:brushProperty name="color" value="#FF0000"/>
    </inkml:brush>
  </inkml:definitions>
  <inkml:trace contextRef="#ctx0" brushRef="#br0">582 5415 0,'18'0'78,"-1"0"-78,1 0 16,0 0 0,-1 0-16,1 0 15,0 0-15,34 0 16,-16 0-16,-1 0 16,-17 0-16,-1 0 15,1 0-15,0 0 16,-1 0-16,1 0 15,-1 0-15,19 0 16,-19 0-16,19 0 16,-19 0-1,1 0 1,0 0-16,-1 0 62</inkml:trace>
  <inkml:trace contextRef="#ctx0" brushRef="#br0" timeOffset="4934.83">582 6368 0,'18'0'109,"-1"0"-109,1 0 16,0 0-16,35 0 15,-18 0-15,0 0 16,0 0-16,1 0 16,-1 0-16,0 0 15,18 0-15,-18 0 16,1 0-16,-19 0 15,1 0-15,0 0 32</inkml:trace>
  <inkml:trace contextRef="#ctx0" brushRef="#br0" timeOffset="8223.71">670 7567 0,'0'-18'47,"18"18"-31,0 0-1,-1-17 1,1-1-16,-1 18 15,19-17 1,-19-1-16,1 18 16,17 0-16,-17 0 15,17 0-15,0 0 16,-17-18-16,0 18 16</inkml:trace>
  <inkml:trace contextRef="#ctx0" brushRef="#br0" timeOffset="15112.09">582 11483 0,'18'18'78,"17"-18"-62,-17 0 0,17 17-16,-17-17 15,-1 0 1,1 0-16,17 0 15,-17 0 1,-1 0 0,1 0-16,17 0 15,-17 0-15,17 18 16,-17-18-16,17 17 16,18-17-16,-35 0 15,-1 0-15,1 0 16,0 0-1,-1 0 1,1 0 31</inkml:trace>
  <inkml:trace contextRef="#ctx0" brushRef="#br0" timeOffset="18135.14">10160 11994 0,'18'0'31,"-1"0"-15,54 0-16,-18 0 15,35 0-15,18 18 16,-36 17-16,19-17 16,-19 0-16,-35-18 15,36 0-15,-18 17 16,0 1-16,17 0 16,-17-1-16,18-17 15,-1 18-15,36-1 16,18 1-16,-36-18 15,35 0-15,1 0 16,-18 0-16,-1 0 16,19 0-16,-18 0 15,17 0 1,-35 0-16,36 0 0,17 0 16,35 0-1,-17 0-15,0 0 16,35 0-16,-18 0 15,-35 0-15,1 0 16,-19 0-16,-17 0 16,-71 0-16,18 0 15,-35 0-15,17 0 16,0 0-16,18 0 16,53 0-16,-35 0 15,17 0-15,35 0 16,-35 0-16,18 0 15,-18 0-15,-52 0 16,-1 0-16,-17 0 16,-1-18-16,1 1 47,0-1-32,-1 18 1,1-17 15,-1-19 235,-17 19-251,18-1 1,-18 0 15,18 1-15</inkml:trace>
  <inkml:trace contextRef="#ctx0" brushRef="#br0" timeOffset="22118.99">24059 11906 0,'0'-17'32,"36"17"-17,-1 0 1,71 35-16,-53-35 15,17 18-15,36-1 16,-18 18-16,36-17 16,-54-18-16,36 0 15,18 0-15,17 0 16,18 0-16,-18 0 16,17 0-16,54 0 15,-18-18 1,-18-17-16,-17 18 15,-35-19-15,-18 19 16,-54 17-16,1 0 16,0 0-16,0 0 15,-18 0-15,18 0 16,0 0-16,18 0 16,-18 0-16,0 0 15,35-18-15,-18 0 16,36 1-16,-18 17 15,36 0-15,-1 0 16,-17 0-16,0 0 16,-18 0-16,18-18 15,-71 18 1,-17 0 31,17 0-47,71 0 15,-35 18-15,-1-18 16,18 0-16,18 0 16,0 0-16,-88 0 15,-1 0 1,1 0-16,0 0 31,-1 0-15,36 0-16,18 0 15,-1 17-15,19-17 16,16 0-16,-34 0 16,35 0-16,-36 0 15,-17 0-15,0 0 16,-35 0-16,17 0 16,18 0-16,-18-17 15,-17 17-15,17 0 16,18 0-16,18 0 15,-1 0-15,1 0 16,-18 0-16,0 0 16,-1 0-16,-16 0 15,-1 0-15,0 0 16,-17 0-16,17 0 16,-17 0-1,17 0-15,0 0 16,1 0-16,-1 0 15,18 0-15,17 0 16,19 0-16,17 0 16,-18 0-16,-18 0 15,1 0 1,-18 0-16,-36 0 16,1 0 46,0 0 47,-1 0-109,19 0 16,-1 0-16,18-18 16,-18 0-16,-17 1 15,-1 17 1,1 0-16,0 0 78</inkml:trace>
  <inkml:trace contextRef="#ctx0" brushRef="#br0" timeOffset="24855.82">10072 11942 0,'0'-18'15,"35"18"1,18 18-1,35 17-15,-17-18 16,35-17-16,-18 36 16,18-19-16,-36-17 15,18 0-15,18 0 16,-35 0-16,-18 0 16,0 0-16,-1 0 15,1 0-15,0 0 16,0 0-16,-17 0 15,16 0 1,-16 0-16,-1 0 16,18 0-16,0 0 15,-18 0-15,0 0 16,-17 0-16,0 0 16,-1 0-16,1 18 62,17 0-62,18-18 16,0 0-16,35 17 15,-52-17-15,16 0 16,19 0-16,-18 0 16,17 0-16,-17 0 15,0 0-15,-35 0 16,17 0-16,0 0 15,1 0-15,17 0 16,-18 0-16,36 0 16,17 0-16,-18 0 15,1 0-15,-1 0 16,-17 0 0,0 0-16,-17 0 15,-19 0-15,18 0 16,-17 18-16,0 0 15,-1-18 1,1 0 0,17 0-16,18 0 15,18 0-15,-1 0 16,18 0-16,36 0 16,-1 0-16,-17 0 15,53-18-15,-88 18 16,-19-18-16,-34 18 15,17 0-15,-17 0 16,0 0-16,35 0 16,17 0-16,1 0 15,35 0-15,-18 0 16,18 0-16,17 0 16,-52 0-16,52-17 15,-35-1-15,-35 0 16,0 1-16,-18 17 15,-17 0 1,0 0-16,-1 0 16,1 0-1,0 0 1,-1 0-16,1 0 16,-1 0-16,19 0 15,-19 0 1,19 0-1,-1 0-15,0-18 16</inkml:trace>
  <inkml:trace contextRef="#ctx0" brushRef="#br0" timeOffset="26615.23">688 12577 0,'18'0'78,"17"0"-78,18 0 15,-18 0-15,-17 0 16,-1 0-16,1 0 16,0 0-16,-1 0 15,18 0-15,-17-18 16,0 18-1</inkml:trace>
  <inkml:trace contextRef="#ctx0" brushRef="#br0" timeOffset="29231.19">7197 12947 0,'-36'18'15,"36"-1"32,18 1-31,17 0-1,18-18-15,35 17 16,-35 1-16,0-18 16,53 0-16,35 0 15,18 0-15,-18 0 16,0 0-16,-35 0 16,-35 0-16,-19 0 15,-16 0-15,-19 0 16,1 0-16,0 0 15,-1 0 1,19 17-16,16-17 16,19 18-16,-36-18 15,36 0-15,-18 0 16,0 0-16,-36 0 31,19 0-31,-36-18 0,35 18 31,-17-17 1,-1-1-32,1 18 78,-1 0-63,1 0-15,0 0 16,17 0-16,-17 0 16,-1 0-16,1 0 15,0 0-15,17 0 16,0 0-16,0 0 16,1 0-16,-1 0 15,-17 0-15,-1 0 16,1 0-16,0 0 15,-1 0-15,18 0 16,1 0-16,-1 18 16,-17-18-16,-1 0 15,1 0 1,0 0-16,-1 0 16,1 0-1,-1 0 1,19 0-1,-19 0-15,1-18 16,0 18 0,-18 18 93,-18-18-93,-17 0-1,17 0-15,-17 0 16,0 0-16,-1 0 16,19 0-16,-36 0 15,-18 0-15,18 0 16,-35 0-16,0 0 15,-36 0 1,36 0-16,-18 0 16,18 0-16,18 0 15,17 0-15,17 0 16,19 0-16,-1 0 16,0 0-16,-17 0 15,0 0 1,17 0-16,-17 0 15,0 0-15,-1 0 16,1 0-16,-18 0 16,18 0-16,0 0 15,-1 0-15,1 0 16,0 0-16,0 0 16,-18 0-16,0 0 15,-18 0-15,18 0 16,-17 0-16,-1 0 15,18 0-15,0 0 16,0 0-16,18 0 16,18 0-16,-1 0 140,0 0-124,1 0 0,-1 0 15,0 0-31,1 0 15,-1 0-15,0 0 47</inkml:trace>
  <inkml:trace contextRef="#ctx0" brushRef="#br0" timeOffset="32815.54">20496 12982 0,'18'0'31,"0"0"0,-1 0-15,1 0 62,0 0-62,-1 0-1,1 0 1,0 0-16,-1 0 16,18 0-16,1 0 15,17 0-15,0 0 16,17 0-16,1 0 15,34 0-15,-34 0 16,17 0-16,36 0 16,-1 0-16,-17 0 15,0 0-15,-18 0 16,18 0-16,-18 0 16,-17 0-16,-1 0 15,36 0-15,-18 0 16,18 0-16,-18 0 15,18 0-15,-18 0 16,36 0-16,-18 0 16,17 0-16,1 0 15,17 0-15,-18 0 16,-17 0-16,0 0 16,-18 0-16,18 0 15,-18 0-15,0 0 16,18 0-16,-18 0 15,18 0 1,-18 0-16,36 0 16,-1 0-16,18 0 15,0-17-15,0-1 16,-17 0-16,-53 18 16,17 0-16,0 0 15,-35 0-15,0 0 16,-18 0-16,18 0 15,0 0-15,0 0 16,-18 0-16,0 0 16,-17 0-16,0 0 15,35 0-15,-1 0 16,1 0-16,18 0 16,17 0-16,36 0 15,17-17-15,-18-1 16,-52 0-16,-18 1 15,0-1-15,-36 18 16,1 0-16,-1 0 47,19 0-31,34 0-1,36 0-15,18 0 16,-36 0-16,35-18 15,-17 1-15,-71 17 16,18 0-16,-17 0 16,-19 0-16,1 0 15,17 0-15,-17 0 16,-1 0-16,19 0 16,17 0-16,52 0 15,-16 17-15,16 19 16,-16-19-16,17 1 15,-36-18-15,36 0 16,-36 0-16,-17 0 16,-17 0-16,-1 0 15,-17 0-15,-1 0 47,1 0-31,-1 0 15,1 0-31</inkml:trace>
  <inkml:trace contextRef="#ctx0" brushRef="#br0" timeOffset="35590.58">688 13811 0,'-18'0'62,"18"-17"-46,18-1-1,0 18-15,17-18 16,-18 1-16,1 17 16,35-18-16,-35 0 15,-1 18-15,19 0 16,16 0-16,-16 0 16,-1 0-1,0 0-15,1 0 16,-1 0-16,0 0 15,18 0-15,-18 0 16,-17 0-16,0 0 16,-1 0-16,1 18 93</inkml:trace>
  <inkml:trace contextRef="#ctx0" brushRef="#br0" timeOffset="46328.4">22772 14340 0,'0'-35'47,"0"0"-47,0 0 15,0-18-15,0 0 16,0-18-16,0 36 16,0-18-16,-18-18 15,18 36-15,0 0 16,0 0-16,0-1 15,0 1-15,0 0 16,-17-18 0,17 35-16,-18-17 15,18 17-15,0 1 16,0-1-16,0 0 16,-18 1-1,18-1 1,0 0-16,-17-17 15,17 0-15,0 17 16,-18-35-16,18 36 16,0-1-16,0 0 15,0 1-15,0-18 16,0 17-16,0 0 16,0-17-16,-18 17 15,1 1-15,17-1 16,0 0-16,0 1 15,17 17 95,19 0-95,34 0-15,18 0 16,36 0-16,17 0 16,18 0-16,-1 0 15,19 0-15,-1 0 16,1 0-16,-72 0 16,1 0-16,-35 0 15,-36 0-15,-17 0 16,-1 0-16,1-18 31,0 1-15,17 17-16,36 0 15,-1 0-15,1 0 16,-1 0-16,1 0 16,-18 0-16,-18 0 15,0 0-15,0 0 16,-17 0-16,17 0 15,1 0-15,-1 0 16,18 0-16,17 0 16,1 0-16,0 0 15,17 0-15,18 0 16,-18 0-16,18 0 16,-18 0-1,18-18-15,-71 18 16,0 0-16,0 0 15,-17 0-15,17 0 16,1 0-16,17 0 16,-1 0-16,1 0 15,18 0-15,-1-18 16,-17 1-16,-17 17 16,-1 0-16,36-18 15,-36 0-15,-18 18 16,1 0-16,17 0 15,18 0-15,0 0 16,18 0-16,-18 0 16,0 0-16,0 0 15,-18 0-15,-18 0 16,1 0-16,17 0 16,18 0-16,-17 0 15,-1 0-15,0 0 16,0 0-16,1 0 15,-1 0-15,0 0 16,-17 0-16,-1 0 31,1 0-15,0 0 0,17 0-16,0 0 15,-17 0-15,0 0 16,17 0-16,-18 0 15,1 0-15,17 0 16,1 0-16,17 0 16,-36 0-16,19 0 15,-19 0-15,18 0 16,-17 0 0,0 0 15,-1 0-31,1 0 15,17 0-15,-17 0 16,0 0-16,-1 0 16,1 0-1,-1 0 79,1 36-94,0 17 16,17-1-16,0 1 15,-17 0-15,0-17 16,17-1-16,-35 0 16,0-17-16,18 17 15,-18-17 1,0 17-16,0 18 15,0-18-15,0 0 16,0 18-16,17 0 16,-17 0-16,18-53 15,-18 18 1,0 17 62,-18 53-78,1-35 16,-1-18-16,0 1 15,-17-1 1,17 18-16,-17-18 16,17-17-16,-17 17 15,0-17 1,17-1-16,-17-17 15,0 36-15,-18-19 16,-18 19-16,1-1 16,-19-17-16,-16 17 15,16-18-15,-16 1 16,-1 0-16,18-1 16,17-17-16,-52 18 15,17 0-15,0-18 16,-71 0-16,1 0 15,-36 0-15,-35 0 16,1 0-16,-19 0 16,18 0-16,35 0 15,18 0-15,53 0 16,35 0-16,1 0 16,34 0-16,18 0 15,18 0-15,-1 0 16,-16 0-16,16 0 15,-70 0-15,36-18 16,17 18 0,-35 0-16,17 0 15,18 0-15,0 0 16,0 0-16,-17 0 16,52 0-16,-17 0 15,17 0-15,1 0 16,-19 0-16,19 0 15,-18-18-15,-1 1 16,-17-1-16,0 18 16,-35-35-16,18 0 15,-1-1-15,36 36 16,0-17-16,17-1 16,0 18-16,1-18 31,-1 1-31,0 17 15,-17-36-15,-18 36 16,18-35-16,0 17 16,-1 18-16,1-17 15,35-1-15,-18-17 94,18 17-78,0 1-16,-17-1 15,17 0-15,0 1 16,0-1 0,0 0-1,0 1-15,0-1 16,0-17-16,0 0 15,0-18-15,0 0 16,0 0-16,0 18 16,0-1-16,0 1 15,0 17-15,0 1 16,0-1 31,0 0-47,0 1 15,0-1-15,0 1 16,0-1-16,0 0 16,0 1-1,0-19 1,17 19-16,-17-1 31,18 0 0,0 1-15,-1-1-16,-17-17 16,36 17-16,-36 1 15,17-19 1,1 19 140,17 17-140,-17-18-1,17 0-15,18 18 16,0 0-16,17 0 16,19 0-16,34 0 15,-35 0-15,-17 0 16,35 0-16,-36 0 16,1 0-16,-1 0 15,-17 0-15,0 0 16,-18 0-16,18 0 15,0 0-15,18 0 16,-1 0-16,36 0 16,-35 0-16,-1 0 15,19 0-15,16 0 16,-16 0-16,-19 0 16,36-17-16,-53-1 15,-18 1-15,0 17 16,-17 0-16,17-18 15,1 18-15,17 0 16,35-18-16,-53 18 16,36 0-16,-18 0 15,17 0-15,1 0 16,17 0-16,-18 0 16,1 0-16,35 0 15,-18 0 1,18 0-16,17-17 15,-35-1-15,1 0 16,-19 1-16,-52 17 16,-1 0-16,19 0 15,-1 0-15,-17 0 16,-1 0-16,36 0 16,0 0-16,18 0 15,17 0-15,35 0 16,1-18-16,-36 0 15,0-17-15,-35 35 16,0-18-16,-35 18 16,-1 0-16,19 0 15,-19 0 1,19 0 0,16 0-16,1 0 15,53 0-15,-71 0 16,1 0-16,-1 0 15,-17 0-15,-1 0 16,19 0 0,-36 18-16,17-18 15,19 18-15,-1-1 32,-18 1-17,1 0-15,0-1 16,-1 1-16,1 17 15,17 1-15,-17-19 16,17 18-16,-35-17 16,18 0-16,-1-1 15,1 1 17,0 0-1,-18-1-31,17-17 15,-17 18-15,18-18 16,0 0 0,-1 18-1,1-18-15,-18 17 16,18 1-16,-1 17 16,1 0-1,0 1-15,-18-1 16,35 0-16,-35-17 15,35-1-15,-35 1 16,18 0 15,-18-1 16,0 19-47,0-1 16,0 0-16,0 0 15,0 18-15,0-17 16,0 17-16,-18-18 16,0 0-16,18-17 15,-17 35-15,17-36 16,-18 1-16,1 17 16,17-17-16,-36 0 15,19 34-15,-19-16 16,19-1-16,-19 0 15,19-17-15,-19 0 16,-16 17-16,16 0 16,1-35-16,0 35 15,-18-17-15,18-18 16,17 18-16,-17-1 16,-18-17-16,17 18 15,-17 0 1,1-1-16,-54 1 15,-35 0-15,0-18 16,-36 0-16,-17 0 16,-18 17-16,71 1 15,18-1-15,-1 19 16,71-36-16,36 0 16,-71 17-16,70-17 15,-35 0-15,-17 0 16,-19 0-16,-52 0 15,-53 0-15,-17 0 16,34 0-16,1 0 16,35 0-16,17 0 15,36 0-15,17 0 16,19 0-16,-1 0 16,17 0-16,-17 0 15,-17 0-15,-36 0 16,18 0-16,-36 0 15,36 0-15,18 0 16,-1 0-16,18 0 16,0 0-16,36 0 15,-1 0-15,0 0 16,-17 0-16,0 0 16,-1 0-1,-34 0-15,17-17 16,-18-19-16,19 36 15,-1-17-15,0-1 16,17 1-16,1-1 16,0 0-16,-18 1 15,18-19-15,-1 1 16,-17-18-16,1 18 16,16 0-16,1-1 15,17 19-15,1-1 16,-1 0-16,0 1 109,18-19-93,0-16-1,0 16-15,0 19 16,0-19-16,0 1 16,0 17-16,0-17 15,0 0 1,0 17 0,0-17-16,-17-18 15,-1 35-15,18 1 16,0-1-1,0 0 1,0 1-16,0-1 16,0 1-16,0-19 15,0 19 1,0-1-16,0-17 16,0 17-16,0 0 15,0 1-15,0-1 16,0 1-1,0-1 1,0 0-16,18 1 16,-18-1-16,17-17 15,-17 17-15,18 0 16,0-17-16,-18 18 16,17-1-16,1-17 109,17 35-93,-17-18-1,35 0-15,-36 1 16,1 17-16,17-18 15,-17 18 17,0-18-1,-1 18-15,1 0 15,0 0-16,-1 0 1</inkml:trace>
</inkml:ink>
</file>

<file path=ppt/ink/ink19.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52:36.851"/>
    </inkml:context>
    <inkml:brush xml:id="br0">
      <inkml:brushProperty name="width" value="0.05292" units="cm"/>
      <inkml:brushProperty name="height" value="0.05292" units="cm"/>
      <inkml:brushProperty name="color" value="#FF0000"/>
    </inkml:brush>
  </inkml:definitions>
  <inkml:trace contextRef="#ctx0" brushRef="#br0">7373 3634 0,'0'17'15,"18"-17"17,17 0-17,-17-17-15,-1 17 16,1 0-1,17 0-15,0 0 16,1 0 0,17 0-16,35 0 0,0 0 15,36 0-15,17 0 16,-18 0-16,-35 0 16,18 0-16,-35 0 15,-18 0-15,-36 0 16,18 0-1,1 0-15,-1 0 16,18 0-16,-35 0 16,-1 0-16,1 0 15,0 0-15,-1 0 16,1 0-16,-1 0 16,1 0-16,17 0 15,18 0-15,0 0 16,18 0-16,35 0 15,-18 0-15,-18 0 16,1 0-16,17 0 16,-35 0-16,0 0 15,70 0-15,18 0 16,1 0-16,52 0 16,0 0-16,0 0 15,17-18-15,-52 0 16,-35-17-16,-54 17 15,-35 1-15,-17 17 16,17 0 47,36 0-63,35 0 15,35-18-15,-18 0 16,18-17-16,-35 18 15,-53-1-15,-18 0 16,-17 18-16</inkml:trace>
  <inkml:trace contextRef="#ctx0" brushRef="#br0" timeOffset="4534.7">1147 4692 0,'17'0'0,"1"0"15,17 0 1,53 0-16,36 18 0,52-1 15,18 18-15,71 18 16,-18-35 0,17 0-16,-17-18 15,71 0-15,34 0 16,-69 0-16,17 0 16,-18 0-16,-53 0 15,18 0-15,-35 0 16,17 0-16,-17 0 15,-36 0-15,0 0 16,-17 0-16,-18 0 16,-17 0-16,-36 0 15,18 0-15,-36 0 16,1 0-16,0 0 16,17 0-16,18 0 15,-18 0-15,-35 0 16,17 0-16,-17 0 15,0 0-15,18 0 16,-1 0-16,36 0 16,0 0-16,35 0 15,35 0-15,1 0 16,-1-18-16,18-17 16,0-18-1,-53 18-15,-17-1 0,-54 19 16,-17-19-16,-35 19 15,-1 17 1</inkml:trace>
  <inkml:trace contextRef="#ctx0" brushRef="#br0" timeOffset="11102.96">10777 6615 0,'36'0'203,"52"0"-203,53 17 16,0-17-16,71 0 15,35 0-15,35 0 16,18 0-16,-36 0 15,-34 0-15,-19 0 16,-70 0-16,-35 0 16,18 0-16,-18 0 15,-36 0-15,1 0 16,-18 0-16,-1 0 16,19 0-16,0 0 15,-1 0-15,1 0 16,-1 0-16,-17 0 15,18 0-15,-18 0 16,-18 0-16,18 0 16,-35 0-16,17 0 15,0 0-15,0 0 16,18 0-16,18 0 16,-18 0-16,17 0 15,-17 0-15,18 0 16,-18 0-1,17 0-15,-35-17 16,18-1-16,-35 18 16,17 0-16,-17 0 15,35 0-15,-53-18 16,18 18 31,-1 0-47,36 0 15,18 0-15,17 0 16,18 0-16,0 0 16,17 0-16,-17 0 15,-18 0-15,-17 0 16,-19 0-16,19 0 16,-36 18-16,1-18 15,-1 0-15,18 0 16,-36 0-16,1 0 15,17 0-15,-17 0 16,0 0-16,35 0 16,-36 0-1,1-18 1,-1 18 0,1 0 46,17-17-46,1 17-1,17-18-15,-36 18 16,36-18-16,-18 1 16,-17 17-16,0 0 15,-1 0 16</inkml:trace>
  <inkml:trace contextRef="#ctx0" brushRef="#br0" timeOffset="45566.71">1111 14781 0,'18'0'0,"52"0"15,19 18-15,-1 0 16,35-1-16,-17 1 15,0 0-15,0-1 16,-18-17-16,0 0 16,-17 0-16,-18 0 15,0 0-15,-1 0 16,19 18-16,-18-1 16,35 1-16,-17-18 15,35 18 1,-18 17-16,35-17 0,1 17 15,-18-17 1,-54-18-16,-16 0 16,-19 0-16,1 0 15,0 0 1</inkml:trace>
  <inkml:trace contextRef="#ctx0" brushRef="#br0" timeOffset="48102.62">4180 14781 0,'36'0'31,"105"0"-15,0 18-16,71 17 16,17-17-16,53-18 15,71 0-15,70 0 16,-35 0-16,-53 0 15,1 0-15,-90 0 16,-16 0-16,-36 0 16,-35 0-16,-36 0 15,18 0-15,-35 0 16,0 0-16,-36 0 16,19 0-16,-19 0 15,36 0-15,-35 0 16,-1 0-16,36 0 15,-18 0-15,36 0 16,-36 0-16,18 0 16,-1 0-1,19 18-15,-54-18 16,36 0-16,-18 0 16,-17 0-16,35 17 15,-36 1-15,36 17 16,0-17-16,0-18 15,0 0-15,35 0 16,18 0-16,-18 0 16,35 0-16,-70 0 15,53-18-15,-89 18 16,1-18-16,-18 1 16,0-1-16,-18 18 15,-17 0-15,17 0 16,-17 0-16,34 0 15,-16 0-15,34 0 16,1 0-16,17 0 16,35 0-16,-34 0 15,34 0-15,1 0 16,-36 0-16,-18 0 16,1 0-16,-18 0 15,0 0-15,-18 0 16,0 0-1,1 0-15,-1 0 16,18 0-16,0 0 16,17 0-16,-17 0 15,0 0-15,-18 0 16,1 0-16,17 0 16,-36 0-16,1 0 15,-1 0-15,1 0 16,0 0-16,17 0 15,0 0-15,-17 0 32,17-17-17,-17 17 1,17 0-16,18-18 16,-18 0-1,-17 18 1,0 0 31,-1-17-47,1 17 31,0 0-15,17 0-1,-18 0 1,1-18-1,0 0-15</inkml:trace>
  <inkml:trace contextRef="#ctx0" brushRef="#br0" timeOffset="51494.22">14376 14799 0,'53'18'15,"52"17"1,19 0-16,70 0 15,0 1-15,53-19 16,-18-17-16,36 0 16,-18 0-16,53 0 15,-71 0 1,-17 0-16,-1 0 16,-34-17-16,-1-19 15,-17 19-15,35-1 16,-18 18-16,54 0 15,-1 0-15,35 0 16,19 0-16,-1 0 16,18 0-16,-18 0 15,18 0-15,-18 0 16,18 0-16,-53 0 16,17 0-16,-34 0 15,-1 0-15,-35 0 16,-18 0-16,1 0 15,-18 0-15,-18 0 16,17 0-16,-16 0 16,-19 0-16,0 0 15,36 0-15,18 18 16,17-1-16,17 19 16,36-19-16,18-17 15,52 0-15,-34 0 16,16 0-16,-87 0 15,-18 0 1,-106-17-16,-17-1 16,-53 0-16,-18 1 15,17 17 17,1 0-32,-1-18 15,1 1 1,0 17-1,-36 0 407</inkml:trace>
  <inkml:trace contextRef="#ctx0" brushRef="#br0" timeOffset="54406.66">14640 14870 0,'0'0'16,"-35"0"0,-18 0-16,18 0 15,-18 0-15,18 17 16,-1-17-16,1 0 16,0 0-16,17 0 15,1 0-15,-1 0 16,0 0-1,1 0-15,-1 0 32,-17 0-17,-1 0-15,19-35 16,-19 35-16,19-35 16,-1 35-16,-17-18 15,17 18-15,1-18 16,-19 18-16,19-35 62,-1 35-46,18-35-16,-18 17 16,18 1-1,-17-1-15,17-17 47,-18-1-47,18 19 16,-17-36-16,17 18 15,0-1-15,-18-17 16,18 36-16,0-19 16,0 19-1,0-18-15,0 17 16,0 0-16,0-17 15,0 17-15,0-17 16,0 17-16,0 1 16,0-1-16,0 0 15,0 1-15,0-1 16,0 1-16,0-1 16,0 0-1,0 1 63,18 17-62,17 0-16,88-18 16,1 0-16,52-17 15,71 17-15,-18-17 16,1 0-16,-1-18 15,-70 18 1,-18 17-16,-88 18 0,-18-18 16,-17 1-1,-1 17 1,19 0-16,-1 0 16,53 0-16,18 17 15,-36-17-15,36 0 16,18 0-16,-1 0 15,18 0-15,0 0 16,1 0-16,-1 0 16,17 0-16,-16 0 15,-1 0-15,-18 0 16,-35 0-16,18 0 16,-18 0-16,36 18 15,-54-18-15,1 0 16,35 0-16,-18 0 15,-17 0-15,34 0 16,-34 0-16,35 18 16,0-1-16,-1 19 15,19-19-15,-54-17 16,54 0-16,-1 0 16,-17 0-16,0 0 15,-18 0-15,-17 0 16,35 18-1,-53 0-15,17-18 16,54 17-16,17 1 16,17-1-16,-16-17 15,16 0-15,1 0 16,17 0-16,-34 0 16,-1 0-16,-36 0 15,19 0-15,-18 0 16,-18 0-16,35 0 15,-34-17-15,17 17 16,-36 0-16,36 0 16,0 0-16,17 0 15,18 0-15,0 0 16,-17 0-16,-36 0 16,-17 0-16,-18 0 15,-1 0-15,-16 0 16,-1 0-16,18 0 15,0 0-15,0 0 16,17 0-16,1 0 16,-1 0-16,19 0 15,16 0 1,-16 0-16,16 0 16,-16 0-16,34 0 15,18 0-15,0 0 16,18 0-16,35-35 15,-17-1-15,-19 1 16,19 0-16,-54 17 16,-35-17-16,-35 17 15,0 0-15,-35 18 16,17 0 0,-17 0-1,17 36-15,36-19 16,-18 19-16,17-1 15,1-17-15,-54-1 16,1 1-16,0 17 31,-1 0-15,-17 1-16,0-1 16,0 18-16,0 17 15,0 1-15,0 35 16,0-53-16,0 0 15,0 0-15,18 0 16,-1-18 0,-17-18-1,0 1-15,0 0 16,0-1 0,0 19-1,-17-1 1,17-17-16,-18 17 15,18-18-15,-35 19 16,17-1 0,1-35-16,17 18 15,-36-1-15,36 1 16,-17-18-16,-1 18 16,0-18-16,1 0 15,-36 17-15,35-17 16,-17 0-16,-18 0 15,-18 0-15,-17 18 16,35-1-16,0 1 16,1 0-16,16-18 15,19 0-15,-1 0 16,0 0-16</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0:52.010"/>
    </inkml:context>
    <inkml:brush xml:id="br0">
      <inkml:brushProperty name="width" value="0.05292" units="cm"/>
      <inkml:brushProperty name="height" value="0.05292" units="cm"/>
      <inkml:brushProperty name="color" value="#FF0000"/>
    </inkml:brush>
  </inkml:definitions>
  <inkml:trace contextRef="#ctx0" brushRef="#br0">22754 1976 0,'18'0'47,"52"35"-47,54 18 15,52-18-15,-17 0 16,88 1 0,-18 16-16,36-34 0,-36-18 15,53 0-15,-17 0 16,-18 0 0,-18 0-16,18 0 15,-35 0-15,17 35 16,-35-17-16,-35-18 15,0 0-15,17 0 16,-17 0-16,-18 0 16,0 0-16,-18 0 15,19 0-15,16 0 16,1 0-16,35 0 16,0 0-16,18 0 15,-1 0-15,54-18 16,-36 1-16,-17-36 15,0 35-15,-18 1 16,-53 17-16,-53 0 16,-17 0-16,-36 0 15,0 0-15,-17 0 78,17 0 79,-17-18-157,-1 0 15,36 1-15,-18 17 16,-17 0-16,35-18 16,-35 18-16,17 0 93,0-18-77,1 1 0,-19 17-1,1-18-15,-1 18 16</inkml:trace>
</inkml:ink>
</file>

<file path=ppt/ink/ink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1:54.187"/>
    </inkml:context>
    <inkml:brush xml:id="br0">
      <inkml:brushProperty name="width" value="0.05292" units="cm"/>
      <inkml:brushProperty name="height" value="0.05292" units="cm"/>
      <inkml:brushProperty name="color" value="#FF0000"/>
    </inkml:brush>
  </inkml:definitions>
  <inkml:trace contextRef="#ctx0" brushRef="#br0">8661 6279 0,'0'-17'125,"53"17"-109,0 17-16,-1-17 15,-16 0-15,17 0 16,0 0-16,-18 0 15,18 0-15,0 0 16,0 0 0,17 0-16,18 0 15,1 0-15,34 0 16,18 0-16,0 0 16,0 0-16,-17 0 15,17 0-15,-18 0 16,-34 0-16,16 0 15,-34 0-15,17 0 16,18 0-16,-35 0 16,17 0-16,0 0 15,35 0-15,1 0 16,17 0-16,-18 0 16,-17 0-16,0 0 15,-18 0-15,18 0 16,-53 0-16,0 0 15,18 0-15,-19 0 16,19 0-16,17 0 16,-17 0-16,35 0 15,-18 0-15,18 0 16,-18 0-16,18 0 16,-18 0-16,35 0 15,-17 0-15,0 0 16,-35 0-1,-19 0-15,1 0 16,-17 0-16,-1 0 16,0-17-16,-17 17 15,17 0 1,0 0-16,1 0 16,17 0-16,17 0 15,-17 0-15,18 0 16,-18 0-16,-1 0 15,-16 0-15,-19 0 16,1 0-16,-18-18 78,18 18-62,-1 0 46</inkml:trace>
  <inkml:trace contextRef="#ctx0" brushRef="#br0" timeOffset="7903.65">17321 8625 0,'0'-17'32,"36"17"-17,-1 0 1,18 17-16,0 1 15,17 0-15,36-1 16,35 1-16,36 0 16,-19-18-16,54 0 15,-18 0-15,-35 0 16,-18 0-16,-18 0 16,-17 0-16,0 0 15,-53 0-15,0 0 16,-35 0-16,17 0 15,0 0-15,18 17 16,-18-17-16,18 0 16,0 18-16,18 0 15,-36-18-15,36 0 16,34 0 0,-34 0-16,17 0 15,-35 0-15,0-18 16,-35 18-16,-1-18 15,1 1 126,-18-1-78,0-17-48,0 17-15,18-17 31,-1 17-31,-34 0 110,-36 18-95,-18 0 1,-17 0-16,-36 0 16,1 0-16,17 0 15,-17 0-15,-18 0 16,17 0 0,36 0-16,-18 0 0,18 0 15,-36-17-15,54 17 16,-1 0-16,-35 0 15,53 0-15,-17 0 16,17 0-16,18 0 16,17 0-16,-17 0 15,-18 0-15,18 0 16,-18 0-16,0 0 16,0 0-16,-18 0 15,-35 0 1,36 0-16,-1 0 15,1 0-15,17 0 16,18 0-16,-1 0 16,1 0-16,17 0 15,1 0-15,-1 0 16,0 0 0,1 0-16,34 0 125,54 0-110,17 17-15,-17 1 16,35 17-16,17-17 15,-35-18-15,53 0 16,-17 0-16,-36 0 16,-17 0-16,17 0 15,-18 0-15,-17 0 16,0 0 0,-18 0-16,1 0 15,-1 0-15,18 0 16,18 0-16,-1 0 15,1 0-15,-1 0 16,54 0-16,-1 0 16,-35 0-16,18 0 15,-18 0-15,-17 0 16,-1 0-16,-17 0 16,0 0-16,-17 0 15,-19 0-15,1 0 16,17 0-16,18 0 15,-35-18-15,-1 18 16,1 0 0,0 0 109,-1 0-94,1 0-15,0 0-16,-1 18 15,1-18 16,-36 18 94,1-18-109,-19 17 0</inkml:trace>
  <inkml:trace contextRef="#ctx0" brushRef="#br0" timeOffset="19984.72">17709 8714 0,'0'-18'47,"0"0"47,0 1-94,0-19 15,0 1-15,0-18 16,-17 0-16,-1 18 15,18 17-15,0-17 16,0 17 0,0 1-16,0-1 15,0 1-15,0-1 16,0 0-16,0 1 16,0-19-16,0-17 15,0 18-15,0 0 16,0 0-16,0-1 15,0 19-15,0-19 16,0 19 0,0-18-16,0 17 15,0-17-15,0 17 16,-17-17-16,-1 17 16,18 0-1,-18 1-15,18-19 16,-17 36-16,-1-35 15,18 18 1,-18-19 0,1 1-1,17 17-15,0 1 16,-18-1 0,18 0-1,0 1 16,0-1-15,0 1-16,0-19 16,0 1-1,18 35 1,-1-18-16,1 1 16,35-1-1,-35 18-15,52 0 16,1 0-16,52 0 15,-17 0-15,70 0 16,-17 0-16,35 0 16,-18 0-16,19 0 15,-1 0-15,-18 0 16,-35 0-16,0-18 16,-53 1-16,-35 17 15,-35 0-15,0 0 16,-1 0-1,1 0-15,-1 0 16,1 0-16,0 0 16,-1 0-16,19-18 15,-19 18 1,1 0 0,0-18-1,-1 36 79,1 17-94,-1 1 16,1-19-16,-18 19 15,0-1-15,0 0 16,0 18-16,0 0 15,0 18-15,0 17 16,0 18-16,0 17 16,0-17-16,0 17 15,0-34-15,18 16 16,-18-69 0,0 17-16,17-18 15,-17-18 1,0 1-16,0 0 15,0-1-15,0 1 16,0 0-16,0 17 16,0 18-16,0-18 15,0 53-15,0-35 16,-17 35-16,17-52 16,0-19-16,0 1 15,0 0-15,-36-18 156,-16 0-156,16 0 16,1 0-16,-53-18 16,-18 0-1,0-17-15,-35 17 16,0-17-16,-18 18 16,-17-19-16,52 19 15,54-19-15,17 19 16,35 17-16,1 0 15,-1 0 32,-88 0-47,18-18 16,-18 0-16,36 18 16,-19 0-16,-16 0 15,34 0-15,18 0 16,0 0-16,35 0 15,1 0-15,-36-35 63,0 18-47,-18-19-1,19 19-15,34 17 16,-17 0-16,17 0 15,0 0 17,18-18-17,0 0 1,0 1 0,0-19-16,0 1 15,0 0-15,0 0 16,0-18-16,0 0 15,0-18-15,-17 1 16,17 34-16,-18-17 16,18 1-16,0 34 15,-18-35-15,18 35 16,0-35-16,-17-17 16,-1-18-16,0 17 15,18 18-15,-17 0 16,-1 0-16,18 18 15,-17-18-15,17 18 16,-18 0-16,0-1 16,1 1-16,17 0 15,-18-1 1,18 19 78,0-1-63,18 18-31,-1 0 16,1 0-16,0 0 15,-1 0-15,18 0 16,18 0-16,0 18 15,-17-18-15,17 17 16,-18-17-16,53 18 16,0 0-16,-17-1 15,-18-17-15,17 0 16,-17 18-16,-35-18 16,17 0-16,18 0 15,-18 0-15,1 0 16,-1 0-16,0 0 15,18 18 1,-18-18-16,18 0 16,18 0-16,-1 0 15,36 0-15,-18 0 16,18 0-16,-35 0 16,-18 0-16,0 0 15,-36 0 1,1 0-16,-1 0 15,1-18 1,0 18 0,-1 0-1,19 0-15,-19 0 16,1 0-16,17-18 16,1 1-16,-19 17 15,18 0-15,1 0 16,-1 0-16,0 0 15,1 0-15,-19 0 16,1-18-16,-1 18 47,1 0-47,17 0 16,-35-18-16,18 18 31,0 0-31,-1 0 15,1 0-15,0 0 16,17 0 47,-18 0-48,1 0 1,0 0-16,35 0 15,-36 0-15,1 0 16,0 0-16,17 0 78,-35 18-62,0 0-1,17 17-15,-17 0 16,18-35 0,-18 18-16,0 0 15,0-1 1,0 19-16,18 34 16,-18-17-16,0 35 15,0 36-15,0-18 16,0 17-16,0 0 15,0-34-15,0 16 16,17-16-16,1-1 16,-18-35-16,0-18 15,0-17 188,-35-18-187,-1 0-16,-16 0 16,-1 0-16,0 0 15,17 0-15,1 0 16,0 0-16,-18 0 16,0 0-16,-17 0 15,-1 0-15,-35 0 16,18 0-16,-18 0 15,18-18-15,-18 0 16,53 18-16,0 0 16,0 0-16,0 0 15,18 0-15,0 0 16,-18 0-16,0 0 16,0 0-16,18 0 15,0 0 1,-18 0-16,0 0 0,0 0 15,18 0-15,-1 0 16,1 0-16,0 0 16,-1 18-16,-16-18 15,-1 0-15,-18 0 16,0 0-16,19 0 16,34 0-16,0 0 15,1 0 63,-1 0-62,0 0 15,-17 0-15,0 0-16,35-18 15,-18 1 32,18-1-31,0 0 0,0 1-16,-17-18 15,17 17-15,-18 18 16,18-35-1,-18 35-15,1-36 79,17 1-64,-18-18-15,0 0 16,18 18-16,-17-36 15,-1 1-15,18 17 16,0 0-16,-18-17 16,1 17-16,-1 17 15,18 1 1,0 0-16,0 17 16,0-17 171,0-18-187,-18 0 16,18 35-1,-17-17-15,17 17 16,0 1 15,0-1 47,0 1-78,17 17 16,19 0 0,-19-18-16,19 0 15,-1 18-15,-17-17 16,17-1-16,-17 18 15,17-18-15,-18 1 16,1 17-16,17-18 16,1 18-16,-19 0 15,36 0-15,0 0 16,-18 0-16,18 0 16,-35 0-16,17 0 15,18-18-15,-35 18 16,35 0-1,-18 0-15,0 0 16,18-17-16,-18-1 16,1 18-16,-1 0 15,36 0-15,34 0 16,-16 0-16,34 0 16,18-18-16,-17 1 15,-19-18-15,-16 17 16,-19 0-16,-34 18 15,-1 0-15,0 0 16,0 0-16,1 0 16,-19 0-16,19 0 15,-1-17 1,-18 17-16,1 0 31,0 0-15,-1 0-1,1 0-15,17 0 16,-17 0-16,17 0 16,-17 0-16,-1 0 15,19 0 1,-1 0-16,-17 0 16,-1 0-16,1 0 46,0 17-30,-1 36 0,1-35-16,-1-1 15,1 19-15,0-36 16,-18 17-16,17-17 47,-17 18-32,0 17-15,0 18 16,0 18-16,18 52 16,-18-70-16,18 35 15,-18-35-15,35-35 16,-17 17-16,-18 1 16,0-19-1,0 18 1,0 18-16,0 0 15,0 0 1,0 0-16,0 0 16,0 18-16,0-19 15,0-16-15,0-1 16,0-17-16,0-1 16,0 1-16,0 0 15,0-1 1,-18 1-1,18-1 1,-18 1 0,1 0-1,-1-1 1,0-17 15,-17 18-31,17-18 16,-17 18-16,0-18 15,0 0 1,-18 17-16,17 1 16,-16-18-16,34 0 15,-53 18-15,1-1 16,-18-17-16,-18 0 16,-35 0-16,0 0 15,-1 0-15,1 0 16,0 0-1,18 0-15,17 0 16,35 0-16,1 0 16,17 0-16,35 0 15,-17 0-15,0 0 16,-1 0-16,-16 0 16,-1 0-16,-18 0 15,-17 0-15,17 0 16,18 0-16,0 0 15,18 0-15,18 0 16,-1 0-16,0 0 16,-17 0-1,17 0 1,1 0-16,-1 0 16,-53 0-16,54 0 15,-1 0 1,1-17 78,17-1-79,0-17-15,0-1 16,0 19-16,0-36 15,0 0-15,-18 0 16,0-18-16,1 19 16,-1-19-16,18 18 15,0 18-15,-18-18 16,1 0-16,-1 0 16,18 18-16,0-18 15,-18 0-15,1 18 16,17-1-16,0 19 15,0-19-15,-18 1 16,18 0-16,0 17 31,0 1-15,0-1 0,0 0-1,0 1-15,0-19 16,18 1-1,-18 0 1,17 35 0,-17-35-16,18 17 15,0-17-15,-1-1 16,1 19-16,0-1 16,-18 0-16,17 1 15,1 17 32,17 0-31,-17 0-1,-1 0-15,19 0 16,17 0-16,0 0 16,17 0-16,-17 0 15,35 17-15,-17-17 16,17 36-16,0-19 15,-35-17-15,0 0 16,0 0-16,-18 0 16,1 0-16,-19 0 15,18 0-15,-17 0 16,17 0-16,1 0 16,-1 0-1,18 0-15,0 0 16,0 0-16,35 0 15,-18-17-15,19-1 16,16 0-16,-16 1 16,16-1-16,-16 1 15,17-19-15,-36 19 16,1-1-16,-36 18 16,0 0-16,0 0 15,-17-18-15,0 18 16,-1 0-16,1 0 15,0 0 1,-1 0 0,1 0-16,0 0 15,-1 0 1,1 0 0,-1 0-16,1 0 31,0 0-16,-1 0 48,19 36-47,-19 52-16,19-35 15,16 35-15,-16-35 16,-1 0-16,0 0 15,-35-36 126,0 36-141,0 0 16,0 0-16,0 18 15,0-36-15,-17 53 16,17-35-16,0 0 16,0 0-16,0-18 15,0-17-15,0 17 16,0-17-16,0-1 15,0 1 48,-18 17 15,0 1-62,-17-1-1,35 18-15,-35 17 16,17-17-16,1 0 16,17-35-16,0-1 15,0 1 32,-36 0-31,1-1-16,0 1 15,17-18-15,-17 18 16,0-18-16,-1 0 16,-17 0-16,0 0 15,1 0-15,-1 0 16,0 0-1,0 0-15,-18 0 16,1 0-16,-19 0 16,-34 0-16,0 0 15,-19 0-15,19 0 16,35 0-16,17 0 16,36 0-16,0 0 15,17 0-15,-17 17 31,17-17-15,0 0-16,1 0 16,-36 0-16,18 18 15,-1 0-15,19-18 16,-19 0-16,1 17 16,18-17-16,-1 0 15,0 0 1,1 0-16,-19 0 15,1 0-15,-18 0 16,18 0-16,0-35 16,-1 35-16,-17-35 15,18 17 1,0 18 0,0 0 30,17-35-46,0 17 16,-35-17-16,36 17 16,-1-17-16,-17 35 15,35-18-15,-18 18 16,0-17-16,18-1 16,-17 0-16,17 1 15,-18-1-15,-17-35 16,35 35-16,-18 1 15,18-18 1,0-1-16,0 1 16,0-18-16,0 18 15,0-36-15,-17 1 16,-1 17-16,18 0 16,0 18-16,0-1 15,0 1-15,0 17 16,0-17-16,0 0 15,0 17-15,0-17 16,0 0 0,0-1-16,0-17 15,0 18-15,0-18 16,0 36-16,0-19 16,0 19-1,0-1 16,0 0-15,0 1 31,18 17-47,17 0 16,0 0-16,0 0 15,18 0-15,36 0 16,34 0-16,177 0 15,-106 0 1,-18 0-16,36 0 16,0 0-16,-1 0 15,-17 0-15,-17 0 16,-36 0-16,-18 0 16,-52 0-16,-18 0 15,-18 0-15,0 0 16,-17 0 46,-18-18-30,18 18-17,-1 0-15,1 0 16,52-18-16,-34 1 15,-1 17-15,0 0 16,-17-18 0</inkml:trace>
</inkml:ink>
</file>

<file path=ppt/ink/ink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2:30.475"/>
    </inkml:context>
    <inkml:brush xml:id="br0">
      <inkml:brushProperty name="width" value="0.05292" units="cm"/>
      <inkml:brushProperty name="height" value="0.05292" units="cm"/>
      <inkml:brushProperty name="color" value="#FF0000"/>
    </inkml:brush>
  </inkml:definitions>
  <inkml:trace contextRef="#ctx0" brushRef="#br0">20320 7973 0,'0'0'0,"-18"17"16,18 1-16,0 17 15,-17 1-15,-1-19 16,18 1-16,0 17 15,-18-35-15,18 18 16,0 17-16,0 0 16,0 18-16,0-17 15,0-1-15,0 18 16,0-18-16,36 0 16,-19 1-16,19-19 15,-19 18-15,19-17 16,16 0-16,-16-1 15,-1-17-15,18 18 16,-18 17-16,18-35 16,0 36-16,0-19 15,0 1-15,35 0 16,-35 17-16,0-18 16,0 1-16,-36-18 15,19 0-15,-19 0 16,1 0-16,17 0 15,1 0-15,-1 0 16,0 0 0,0 0-16,18 0 15,-17-18-15,-1 1 16,-17 17-16,-1-18 16,18 1-16,-17 17 15,0-18-15,-1 0 16,1 1-16,0-1 15,-1 0-15,19-17 16,-19-18-16,1 18 16,17 0-16,-17-18 15,-1 17-15,1-17 16,0 18-16,-1 18 16,-17-1-16,0-35 15,0 35-15,0-17 16,0 17-16,0-17 15,0 18-15,0-1 16,0-17-16,-17 17 16,17 0-16,-18 1 15,18-1-15,-18 0 16,1 1-16,-1-18 16,-17 17-1,17-17-15,-17-18 16,17 35-1,-17 0-15,17 1 16,1-19-16,-19 36 16,36-17-16,-35 17 15,18-18 1,-1 18 0,-17-17-16,17 17 15,-53-18 1,54 18-16,-1-18 15,-17 1-15,0 17 16,17 0-16,-35-18 16,35 18-16,-35 0 15,18 0-15,0 0 16,0 0-16,-18 0 16,0 0-16,0 0 15,18 0-15,-1 0 16,1 0-16,0 0 15,17 0-15,-17 0 16,17 0 0,1 0-1,-19 0-15,-17 0 16,36 0-16,-19 18 16,1 17-16,18-35 15,-19 18-15,1-1 16,17 1-16,1-1 15,-1-17-15,18 18 16,-18-18-16,1 35 16,17 1-1,0-19-15,-18 19 16,1-19-16,17 1 16,0 0-16,0-1 15,0 1-15,0-1 16,0 1-1,0 0 1,0-1-16,17-17 16,-17 18-16,0 0 15,18-1-15,-18 19 16,17-36-16,1 17 16,-18 1-1,18-1 79</inkml:trace>
  <inkml:trace contextRef="#ctx0" brushRef="#br0" timeOffset="4447.97">28240 12277 0,'0'0'0,"0"-36"16,0 19 15,-18 17-31,1-18 16,-1 18-1,-17-18 1,-1 18-16,19-35 15,-19 35-15,19 0 16,-1-17 0,1 17-1,-1 0 1,0 0-16,1 0 16,-1 0-1,0 0 16,-17 0-31,0 0 16,-36 17-16,36-17 16,0 18-16,-1-18 15,19 0-15,-1 0 16,0 0-16,1 0 16,-1 0-16,1 0 15,-19 0-15,1 0 16,0 0-16,-1 0 15,1 0-15,-18 17 16,0-17-16,18 0 16,-18 18-16,18 0 15,17-1-15,-17-17 16,35 18-16,-18-18 16,1 18-16,17-1 15,-18 36 1,0-18-1,18 1-15,0-1 16,-17 36-16,-1-18 16,1-1-16,17-34 15,0 17-15,0 18 16,-18 0-16,18-35 16,0 17-16,0 0 15,0 1-15,0 34 16,0-17-16,35 0 15,-17-35-15,-1 17 16,1 0-16,0-17 16,17 0-16,-35-1 15,18 1-15,17-18 16,-17 17 0,-1 1-16,36 0 15,-18 17-15,1-17 16,-1 17-16,18-35 15,17 18-15,-17-1 16,-35-17-16,0 0 16,-1 0-16,1 0 15,-1 0 1,1 0 0,0 0-1,17-17-15,0-1 16,1 18-16,-1 0 15,18-18-15,-36 1 16,1-1-16,35 0 16,-35 1-16,17-1 15,0 0-15,0 1 16,-17-1-16,17-17 16,1 35-16,-19-35 15,19 17-15,-19-17 16,19 17-16,-19 0 15,1-17-15,-1 18 16,1-1-16,0 18 16,-18-18-16,35 1 15,-17-1 1,-1 0 0,1 18-1,0-17-15,-18-1 16,17 0-16,1 1 15,-18-19-15,0 19 16,0-18-16,0 17 16,0 0-1,0-17-15,0 0 16,0 17-16,0 0 16,0-34-16,0 34 15,0 0-15,0 1 16,0-19-16,-18 19 15,18-19-15,-17 1 16,-1 17 0,0 1-16,1-1 15,-1-17-15,0 17 16,1 1-16,-1-1 16,18 0-16,-18 1 15,1 17-15,-1-36 16,1 36-16,-19-17 15,1-1-15,17 1 16,1 17-16,-19 0 16,19-18-1,-19 0-15,1 18 16,18 0-16,-19 0 16,-52-17-1,53-1 1,0 18-16,-18 0 15,17 0-15,19 0 16,-19 0-16,19 0 16,-1 0-16,-17 0 15,0 0-15,17 18 16,0-18-16,-17 17 16</inkml:trace>
</inkml:ink>
</file>

<file path=ppt/ink/ink5.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2:44.195"/>
    </inkml:context>
    <inkml:brush xml:id="br0">
      <inkml:brushProperty name="width" value="0.05292" units="cm"/>
      <inkml:brushProperty name="height" value="0.05292" units="cm"/>
      <inkml:brushProperty name="color" value="#FF0000"/>
    </inkml:brush>
  </inkml:definitions>
  <inkml:trace contextRef="#ctx0" brushRef="#br0">5186 5433 0,'17'0'32,"1"0"-17,35 0-15,18 0 16,-18 0-16,17 17 16,18 1-16,-17 0 15,35-1-15,-18 1 16,0-18-16,-17 18 15,-54-18-15,18 0 16,1 0-16,17 0 16,53 17-16,-54-17 15,1 0 1,36 0-16,-1 0 16,35 0-16,1 0 15,-18 0-15,17 0 16,-35 0-16,18 0 15,-18 0-15,18 0 16,-18 0-16,18 0 16,-35 0-16,-1 0 15,1 0-15,17 0 16,18 0-16,-18 0 16,18 0-16,0 0 15,-1-17-15,-34-1 16,0 18-16,-54 0 15,18 0-15,1 0 16,-19 0-16,19 0 16,-19 0-16,1 0 15,0 0-15,35 0 16,-1 0-16,1 0 16,18 0-16,17 0 15,36-18-15,-54 1 16,36-1-16,-53 18 15,0 0-15,0 0 16,-36 0 0,1 0-16,0 0 15,-1 0-15,1 0 32,52 0-32,-17 0 15,36 0-15,34 0 16,18 0-16,0 0 15,18 0-15,-35 0 16,-36 0-16,-35 0 16,-36 0-16,1 0 15,0 0 48,-1 0-63,36 0 15,-18 0-15,1 0 16,-19 0-16,1 0 16,0 0-16,-1 0 15,1 0 79,-1 0-78,-17-18 46,18 18 79,0-17-126</inkml:trace>
  <inkml:trace contextRef="#ctx0" brushRef="#br0" timeOffset="5279.43">22137 5468 0,'-18'-18'15,"36"18"32,35 0-31,0 0-16,70 0 15,18 18-15,36 0 16,-19-18-16,36 0 16,-17 0-16,34 0 15,1 0-15,0 0 16,-1 0-16,-17 0 16,-17 0-16,17 0 15,0 0-15,-18 0 16,18 0-16,-17 0 15,-1 0-15,-17 0 16,-18 0-16,-18 0 16,-34 0-16,16 0 15,-34-18-15,17 0 16,-17 1 0,-1 17-16,36-35 15,0 17-15,17-17 16,19 17-16,-1-17 15,0 17-15,0 0 16,-18 18-16,1 0 16,-36 0-16,18 0 15,17 0-15,-52 0 16,-1 0-16,-17 0 16,-17 0-16,-1 0 15,-17 0-15,17-17 16</inkml:trace>
  <inkml:trace contextRef="#ctx0" brushRef="#br0" timeOffset="12518.81">6632 18115 0,'36'0'109,"34"0"-93,54 0-16,-1 18 15,18-1-15,-17 19 16,17-19-16,-18 19 16,-52-19-16,35 1 15,-71-18-15,0 0 16,-17 0-16,17 0 16,0 0-16,-17 0 15,17 0-15,18 0 16,0 0-16,0 0 15,18 0-15,-19 0 16,19 0-16,0 0 16,-1 0-16,18 0 15,0 0-15,36 0 16,-36 0-16,53 0 16,-70 0-16,35 0 15,-36 0-15,-17 0 16,-18 0-16,1 0 15,-1 0 1,-17 0-16,-1 0 16,1 0-16,17 0 15,-17 0-15,-1 0 16,19-18-16,-19 1 16,1 17 15,0 0-16,17 0 1,0 0-16,-17 0 16,-1 0-16,1 0 15,17-18-15,-17 0 16,0 18 0,-18-17-16,17-1 15,1 18-15,0-18 16,-1 1-16,1-1 15,-1 1-15,-17-1 16,18 0-16,0 1 16,-18-19-16,17-17 15,1 36 1,-18-19-16,18 1 16,-18 18-16,0-1 15,0-17 1,0 17-16,0 0 15,0-17-15,0 0 16,0 17-16,0 1 16,0-19-16,0 1 15,0 17-15,0 1 16,0-1-16,0 0 16,0 1-16,0-1 15,0 0-15,0-17 16,17 0-16,-17 0 15,18-18 1,-18 17-16,0 1 16,0 0-16,0-18 15,0 0-15,0 18 16,0-18-16,0 18 16,0-1-16,0 1 15,0 0-15,0-18 16,0 0-16,0 0 15,0 35-15,-18-35 16,18 36-16,-17-1 16,-1 1-1,0 17 48,-17 0-48,17 0 1,-17 0-16,-18 0 16,0 0-16,-17-18 15,-1 0-15,1 1 16,17 17-16,0 0 16,0 0-16,0 0 15,0 0-15,18 0 16,0 0-16,-36 0 15,0 0-15,1 0 16,-36 0-16,18 0 16,17 0-16,1 0 15,-36 0-15,35 0 16,1 0-16,-1 0 16,1 0-16,34 0 15,-34 17-15,52-17 16,-17 0-16,17 0 15,-35 18-15,18-18 16,-18 0 0,0 0-16,0 0 15,36 0-15,-19 0 16,19 0-16,-18 0 16,17 0-16,0 0 15,-35 18-15,18-18 16,-18 17-16,36-17 15,-36 0-15,0 0 16,0 0-16,17 0 16,-16 0-16,-1 0 15,-36 18-15,54-18 16,-35 17-16,17-17 16,17 18-16,1 0 15,18-1-15,-19-17 16,36 18 31,-17-18-32,17 18 1,-36-1 15,19 1 0,17 17-15,-18-17 0,0-18-1,18 18-15,0-1 16,-17 18 0,-1 1-16,1-19 15,-1 19-15,18-19 16,-18 1-16,1 0 15,17-1-15,-18 1 16,18-1-16,-18 1 16,1 35-16,-1-18 15,18 1-15,0-19 16,-18 36-16,1-18 16,17-17-16,0 17 15,0-17-15,0 17 16,0 18-16,0-18 15,0 1-15,0 17 16,0 0-16,0-1 16,0 1-16,0 0 15,0-17 1,0-19-16,0 1 16,0-1-16,0 1 15,0 17-15,0-17 16,0 17-1,0-17-15,0 17 16,0-17 0,0 0-1,0-1 63,0 1-78,35 17 16,-35-17-16,18-1 16,-1 19-16,19-19 15,-1-17 1,-17 0-16,17 0 16,-18 0-1,19 0 1,-1 0-16,-17 0 15,17 0-15,0 0 16,-17 0-16,17 0 16,-17 0-1,17 0-15,-17 0 16,17 0-16,0 0 16,0 0-16,18 0 15,0 0-15,0 0 16,-18 0-16,1 0 15,-1 0-15,-17 0 16,-1 0-16,19 0 16,-19 0-16,1 0 15,0 0-15,17 0 16,-18 0 0</inkml:trace>
  <inkml:trace contextRef="#ctx0" brushRef="#br0" timeOffset="35231.56">18080 6738 0,'18'0'16,"-18"-18"-1,0 1 1,0-1-1,0 1-15,0-1 16,0-17 0,-18 35-16,0 0 15,36 0 126,17 0-141,-17 0 16,35 17-16,-18-17 15,18 18-15,-18-18 16,-17 0-16,-1 0 15,19 0-15,-19 0 16,1 0 0,35 0-1,0 0-15,17 0 16,-17 0-16,18 0 16,-1 0-16,1 0 15,-18 0 1,-18 0-16,0 0 15,-17 0-15,17 0 16,-17 0-16,17 0 16,1 0-16,-1 0 15,0 0-15,18 0 16,0 0-16,0 0 16,-18 0-16,-17 0 15,-1 0-15,19 0 16,-19 0-16,1 0 15,17 0-15,1 0 16,-19 0-16,1 0 16,17 0-16,-17 0 15,17 0-15,0 0 16,-17 0 0,17 0-16,-17 0 15,17 0-15,0 0 16,-17 0-16,17 0 15,1 0-15,-19 0 16,1 0 0,-1 0 62,1 0-78,0 0 15</inkml:trace>
</inkml:ink>
</file>

<file path=ppt/ink/ink6.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3:54.050"/>
    </inkml:context>
    <inkml:brush xml:id="br0">
      <inkml:brushProperty name="width" value="0.05292" units="cm"/>
      <inkml:brushProperty name="height" value="0.05292" units="cm"/>
      <inkml:brushProperty name="color" value="#FF0000"/>
    </inkml:brush>
  </inkml:definitions>
  <inkml:trace contextRef="#ctx0" brushRef="#br0">16369 5256 0,'18'0'109,"17"0"-93,35 0-16,19 0 15,52 0-15,0 0 16,0 0-16,0 0 16,0 0-16,18 0 15,-18 0-15,0 0 16,-17 0-16,-19 0 16,-34 0-16,-18 0 15,-18 0-15,-17 0 16,-1 0-1,1 0-15,0 0 16,17 0-16,0 0 16,18 0-16,0 0 15,0 0-15,0 0 16,0 0-16,0 0 16,0 0-16,0 0 15,17 0-15,-17 0 16,18 0-16,-18 0 15,-1 0-15,19 0 16,-53 0-16,17 0 16,0 0-16,0 0 15,18 0-15,-17 0 16,17 0-16,17 0 16,36 0-16,35 0 15,53-35-15,0 0 16,-35 17-16,35-35 15,-35 36-15,-53 17 16,-18 0-16,-35 0 16,-18 0-16,18 0 15,-18 0 1,18 0-16,35 0 16,-17 17-16,-1-17 15,54 0-15,-36 0 16,35 0-16,-34 0 15,16 0-15,-16 0 16,-19 0-16,-17 0 16,-18 0-16,18 0 15,-17 0-15,-1 0 16,0 0-16,0 0 16,1 0-16,34 18 15,-17 0-15,0-18 16,18 17-16,-36-17 15,53 18-15,-17-1 16,-1-17-16,1 0 16,-18 0-16,0 0 15,-36 0-15,1 0 16,0 0-16,-1 0 31,18 0-15,1 0-16,17 0 15,17 0-15,1 0 16,17 0 0,18 0-16,-18 0 15,-17 0-15,-1 0 16,-17 0-16,-18 0 16,-17 0-1,17 0-15,0 18 16,-17-18-16,53 18 15,17-18-15,-18 0 16,72 0-16,16 0 16,1 0-16,17 0 15,-34 0-15,-19 0 16,-52 0-16,-19 0 16,-16 0-16,-19 0 15,1 0-15,0 0 16,-1 0-1,1 0-15,35 0 16,17 0-16,1 0 16,35 0-16,0 0 15,17 0-15,36 0 16,17 0-16,-35 0 16,0 0-16,-17 0 15,-36 0-15,-35 0 16,-18 0-1,-17 0-15,0 0 16,-1 0-16,1 0 16,35 0-16,-18 0 15,53 17-15,-35-17 16,53 0-16,18 0 16,-1 0-16,-17 0 15,35 0-15,-18 0 16,-34 0-16,-1 0 15,-18 0-15,1 0 16,-1 0-16,1 18 16,-18 0-16,0-1 15,35 1-15,0-18 16,18 35-16,0-17 16,17 0-16,-34-18 15,34 0-15,-35 0 16,18 0-16,-18 0 15,18 17-15,-35 1 16,-18-1-16,0-17 16,17 0-16,18 0 15,0 0 1,-17 0-16,-18 0 16,17 0-16,1 0 15,-18 0-15,0 0 16,0 0-16,0 0 15,0 0-15,17 0 16,-17 0-16,0 0 16,0 0-16,0 0 15,0 0-15,0 0 16,17-17-16,1-1 16,35 18-16,17-17 15,-17-1-15,0 18 16,-18-35-16,-18 17 15,-17 0-15,-35 18 16,0 0-16,17-17 16,-17 17-16,-1 0 31,1-18-31,0 18 16,17-18-16,0 18 15,18-17-15,-18 17 16,36-18-16,-1 0 15,-17 18-15,-17 0 16,52-17 0,-53-1-16,0 1 15,-17 17 1,0 0-16,17 0 16,-17 0-16,-1 0 15,18 0-15,18 0 16,-17 0-16,-1 0 15,0 0-15,-17 0 16,-1 0 140,1 0-124</inkml:trace>
  <inkml:trace contextRef="#ctx0" brushRef="#br0" timeOffset="10233.43">11271 7426 0,'0'0'0,"0"18"47,0-1-31,18-17-16,17 18 15,0-18-15,36 0 16,35 0-16,0 0 16,88 0-16,17 0 15,54 0-15,-18 0 16,17 0-16,-17 0 15,36 0-15,-19 0 16,-52 0-16,-36 0 16,-35 0-16,-17 0 15,-54 0-15,-17 0 16,-17 0-16,-1 0 16,-17 0-16,17 0 15,-18 0-15,19 0 16,17 0-16,17 0 15,18 18-15,36-1 16,17 1 0,0-18-16,71 0 15,-1 0-15,-17 0 16,-35 0-16,0 0 16,-18 0-16,-17 0 15,-1 0-15,-35 0 16,18 0-16,-18 0 15,36 0 1,-1 0-16,-35 0 0,-17 0 16,52 0-16,-52-18 15,17 1-15,-17-1 16,-18 18-16,35 0 16,18 0-16,-36 0 15,1 0-15,-1-18 16,1 1-16,-1 17 15,-17-18-15,-17 0 16,-1 1-16,0 17 16,18 0-16,18 0 15,-1 0-15,36 0 16,-18 0-16,53 0 16,0 0-16,1 0 15,-1 0-15,0 0 16,-18 0-1,1 0-15,-36 0 16,18 0-16,-18 0 16,0 0-16,18 0 15,-18 0-15,18 0 16,-18 0-16,-17 0 16,-1 0-16,1 0 15,35 0-15,-36 0 16,1 0-16,-1 0 15,-17 0-15,0 0 16,18 0-16,-18-18 16,17 0-16,-52 18 15,35-17-15,0 17 16,-18-18-16,-17 18 16,52-18-16,-35 1 15,-17 17 1,0 0-16</inkml:trace>
  <inkml:trace contextRef="#ctx0" brushRef="#br0" timeOffset="14624.31">6138 9525 0,'0'-18'31,"18"18"16,17 0-31,53 0-16,36 0 15,52 53-15,1-35 16,17 0-16,0-18 15,17 0-15,-34 0 16,17 0-16,0 0 16,-35 0-1,-1 0-15,19 0 16,-1 0-16,18 0 16,18 0-16,-36 0 15,36 0-15,0 0 16,17 0-16,-17 0 15,-1 0-15,-17 0 16,-53 0-16,-17 0 16,-36 0-16,-17 0 15,-19 0-15,1 0 16,0 17-16,0 1 16,0-1-16,53 1 15,17 0-15,1-18 16,35 0-16,-1 0 15,19 0-15,-18 0 16,-1 0-16,-52 0 16,-18 0-16,-17 0 15,-18 0-15,-18 0 16,-17 0-16,17 0 16,0 0-1,1 0-15,16 0 0,1 0 16,0 0-1,-17 0-15,-19 0 16,1 0-16,0 0 16,17 0-1,18 0 1,0 0-16,35 0 16,0 0-16,71-18 15,-1 0-15,-16-17 16,-19 18-16,-17-19 15,-53 19-15,-36 17 16</inkml:trace>
  <inkml:trace contextRef="#ctx0" brushRef="#br0" timeOffset="17217.58">23671 9349 0,'53'0'79,"-17"0"-64,-1 0-15,0 0 16,18 0-16,-18 0 15,18 0-15,0 0 16,0 0 0,-18 0-16,18 0 15,-17 0-15,34 17 16,18 1-16,-52-18 16,17 0-16,-18 0 15,0 0-15,0 0 16,1 0-16,-1 0 15,-17 0 1,-1 0 15,1 0-15,-1 0-16,19-18 16,-19 18-1,19 0-15,-19 0 16,1 0-16,0 0 15,-1 0-15,1 0 16,-1 0-16,1 0 16,0 0-16,17 0 15,-17 0-15,-1 0 16,19-17-16,-1 17 16,-18 0-1,1 0 1,0-18-1,-1 18 1,1 0 0,0 0-16,17 0 15,0 0-15,-17 0 16,0 0-16,-1 0 16,1 0-1,-1 0-15,1 0 16,0-18-1,-1 18-15,1 0 16,0 0 0,-1 0-1,1 0-15,0-17 16,-1 17 0,1 0 15,-1 0-16,1 0 17,0 0 15,-1 0-47,1 0 15,0 0 1</inkml:trace>
  <inkml:trace contextRef="#ctx0" brushRef="#br0" timeOffset="18698">23601 9384 0,'35'0'63,"18"0"-48,18 0-15,-1 0 16,1 0-16,35 0 15,-18 0-15,0 0 16,0 35-16,0-17 16,-35-18-1,18 0-15,17 17 0,-17-17 16,34 0 0,-34 0-16,-1 0 15,-17 0-15,-17 0 16,-19 0-16,1 0 15,0 0-15,-1 0 63,36 0-63,-18 0 16,1 0-16,-1 0 15,-17 0-15,17 0 16,0 0-16,-17-17 15,-1-1-15,19 18 16,-19-17-16,19-1 16,-19 18 31,-17-18-32,18 18-15,17-17 16,-35-1-1,18 18 48,-36 0 93,-52 0-156,-19 0 16,-69 0-16,-1 18 15,0 17-15,-35 0 16,18 0-16,35-17 16,17 17-16,54-17 15,17 0-15,35-18 16,-17 17-16,17-17 16</inkml:trace>
  <inkml:trace contextRef="#ctx0" brushRef="#br0" timeOffset="19912.75">23654 9507 0,'0'0'0,"53"0"0,17 0 15,1 0-15,35 0 16,-1 0-16,37 0 15,-1 0-15,0 0 16,0 0-16,35 0 16,-17 0-16,0 0 15,35 0-15,-18-17 16,-17-1-16,-18 18 16,0 0-16,-17-18 15,-71 1-15,-36-1 16,-34 18 124,-54 0-124,-17 0-16,-18 0 16,-35 0-16,0 0 15,-18 0-15,0 0 16,18 0-16,0 0 16,35 0-16,36 0 15,17 0-15,0 0 16,18 0-16,-18 0 15,17 18-15,-17-1 16,18-17-16,-71 18 16,36-18-16,-1 0 15,18 0-15,-17 0 16,17 0-16,-18 0 16,1 0-16,-1 0 15,1 0-15,-54 18 16,89-18-16,-53 17 15,35 1-15,35-18 16,0 0-16,1 0 16,-1 0-16,36 0 125,17 0-125,36 0 15,-1 0-15,36 0 16,53 0-16,0 0 16,-1 0-16,1 0 15,0 0-15,-53 0 16,-1 0-16,-16 0 15,-54-18-15,-17 18 16,-1 0-16</inkml:trace>
  <inkml:trace contextRef="#ctx0" brushRef="#br0" timeOffset="22305.07">1252 10301 0,'0'0'0,"53"18"16,35 17-16,1-17 15,17-1-15,17 1 16,36 0-16,35-1 16,0-17-16,17 0 15,19 0-15,-1 0 16,-35 0-16,-18 0 16,-34 0-16,-1 0 15,-18 0-15,-17 0 16,-53 0-16,0 0 15,-18 0-15,-17 0 16,-1 0 15,1 0-31,0 0 16</inkml:trace>
  <inkml:trace contextRef="#ctx0" brushRef="#br0" timeOffset="47496.27">29245 13458 0,'18'0'110,"17"18"-110,0 0 15,54 17-15,-36-17 16,17-1-16,-35-17 16,18 0-16,-17 0 15,-1 0-15,-17 0 16,-1 0-16,1 0 15,-1 0 1,36 0 0,0 0-16,18 0 15,17 0-15,35 0 16,-17 0-16,53 0 16,-53-17-16,-18-1 15,-17 0-15,-18 1 16,0-1-1,-36 18-15,36 0 16,-18 0 0,1 0-16,17 0 15,-1 0-15,19 0 16,-18 0-16,17 0 16,1 0-16,35 0 15,-53 0-15,17-18 16,-34 1-16,-19 17 15,36-18-15,-53 1 16,18 17-16,-1 0 16,1 0 15,0 0-15,-1 0-16,1 0 15,0 0 1,-1 0-16,19 0 15,-19 0-15,18 0 16,-17 0-16,17 0 16,-17 0-1,-18-18-15,35 0 16,-17 18 0,0 0-1,-1 0-15,1 0 16,0 0-16,-1 0 15,18 0-15,-17 0 16,17 0-16,-17 0 16,0 0-1,-1 0 32,1 0-31,0 0 15,-1-17-31,1 17 16,-1 0-1,1-18-15,0 18 32,17-18-1,-17 1 0,-1 17 0</inkml:trace>
  <inkml:trace contextRef="#ctx0" brushRef="#br0" timeOffset="50368.94">1341 14446 0,'52'0'62,"54"0"-46,18 36-16,-1-19 16,36 36-16,53-18 15,-1 1-15,1-19 16,-36-17-1,-17 0-15,-35 0 16,-1 0-16,-52 0 16,-1 0-16,-35 0 15,18 0-15,0 0 16,18 0-16,-1 0 16,54 0-16,17 0 15,18 0-15,0 0 16,17 0-16,-17 0 15,-1 0-15,-17 0 16,-17 0-16,-53 0 16,-19 0-16,-34 0 15,0 0 110,-1 0-125</inkml:trace>
  <inkml:trace contextRef="#ctx0" brushRef="#br0" timeOffset="53720.83">18027 14534 0,'0'-17'16,"18"17"30,35 0-46,-1 0 16,72 17-16,17 1 16,53 17-16,18-17 15,17-18-15,36 0 16,-18 0-16,35 0 16,18 0-16,-53 0 15,17 0-15,1 0 16,-36 0-16,18 0 15,-18 0-15,18 0 16,-17 0-16,16 0 16,19 0-16,-36 0 15,1 0-15,17 0 16,-18 0-16,-17 0 16,-1 0-16,-34 0 15,-1 0 1,-70 0-16,17 0 15,-17 0-15,-18 0 16,36 0-16,-18 0 16,70 0-16,-17 0 15,35 0-15,-35 0 16,-1 0-16,19 0 16,-36 0-16,-35 0 15,52 18-15,-52-1 16,18 1-16,-54-18 15,54 0-15,-1 0 16,36 0-16,-36-18 16,36-17-16,-53 17 15,53-17-15,-18 17 16,-18-17-16,1 18 16,-54-19-16,19 19 15,-36-1-15,-18 18 16,-18-18-16,1 18 109,0 0-109,-1-17 16,1 17-16,17 0 15,-17 0 95</inkml:trace>
  <inkml:trace contextRef="#ctx0" brushRef="#br0" timeOffset="57681.34">1288 16528 0,'17'0'125,"19"0"-125,34 0 15,1 0-15,35 17 16,17 19-16,18-19 16,35 18-16,-17-17 15,0-18-15,17 0 16,-35 0-16,1 0 16,-54 0-16,18 0 15,-53 0-15,-1 0 16,-16 0-16,17 0 15,0 0-15,35 0 16,35 0-16,18 0 16,18 0-16,0 0 15,17 0-15,-35 0 16,-35 0-16,0 0 16,-53 0-16,-35 0 15,-1 0-15,1 0 16,-1 0-16,1 0 15,17 0-15,18 0 16,0 0 0,18 0-16,-18 0 15,-18-18-15,-17 18 16,-1 0-16,1 0 16,0 0-16,-1 0 15,1 0-15,-1 0 16,19 0-16,52-17 15,-35-1-15,-18 18 16,0-17 0,-17 17 15,0-18 16,-71 0 109,-53 1-156,-35 17 16,-36 0-16,-34 0 15,-54 0-15,36 0 16,17 0-16,18 0 16,35 0-16,71 0 15,35 0-15,0 0 16,36 0-1,-1 0 17,-35 0-32,-35-18 15,-18 18-15,-35-18 16,18 18-16,-36 0 16,-35-35-16,123 35 15,-17 0-15,35 0 16,18 0-16,0 0 15,17 0-15,0 0 16,1 0-16,-36 0 16,-18 0-16,1 0 15,17 0-15,-18 0 16,18 0 0,18 0-16,0 0 15,17 0-15,0 0 16,1 0 15,-1 0-15</inkml:trace>
  <inkml:trace contextRef="#ctx0" brushRef="#br0" timeOffset="64585.9">23848 16563 0,'17'0'47,"1"0"-31,35 0-16,18 0 15,-1 0-15,18 0 16,36 0-16,17 0 16,53 0-16,18 0 15,-18 0-15,53 0 16,35 0-16,0 0 15,18 0-15,53 0 16,-54-35-16,-34-1 16,-18-17-16,-18 18 15,-17 18-15,-18 17 16,18 0-16,-36 0 16,18 0-16,0 0 15,-35 0-15,-18 0 16,18 0-16,-18 0 15,-18 0-15,1 0 16,-18 0-16,17 0 16,18 0-16,36 0 15,-1-18-15,0 0 16,-17-17-16,18 17 16,-89-17-1,-18 17-15,-52 18 16,0 0-1,-1 0 1,1 0 0,35 0-16,0 0 15,-36 0-15,1 0 16,0 0-16</inkml:trace>
</inkml:ink>
</file>

<file path=ppt/ink/ink7.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5:15.492"/>
    </inkml:context>
    <inkml:brush xml:id="br0">
      <inkml:brushProperty name="width" value="0.05292" units="cm"/>
      <inkml:brushProperty name="height" value="0.05292" units="cm"/>
      <inkml:brushProperty name="color" value="#FF0000"/>
    </inkml:brush>
  </inkml:definitions>
  <inkml:trace contextRef="#ctx0" brushRef="#br0">935 4128 0,'0'-18'62,"17"18"-46,19 0 0,-1 0-16,0 0 15,1 0-15,-19 0 16,1 0 0,0 0-16,-1 0 15,1 0-15,-1 0 31,1 0-15,17 0 0,-35-18-16,36 1 15,-54 17 110,-17 0-125,-1 0 16,19 0-16,-1 0 16,1 0-16,-19 0 15,19 0-15,-1 0 16,0 0-16,1 0 15,-19 0-15,1 0 16,17 0-16,1 0 31,-1 0-15</inkml:trace>
  <inkml:trace contextRef="#ctx0" brushRef="#br0" timeOffset="10791.99">811 5168 0,'18'0'156,"0"0"-141,-1 0-15,1 0 16,0 0-16,-1 0 16,1 0-16,-1 0 15,1 0-15,0-17 16,-1-1-16,1 18 16,0 0-1,17 0-15,-17 0 16,-1 0-16,1 0 15,0 0-15,-1 0 16,1 0 0,-1 0 124,1 0-124,0-18 0,-36 18 171,0 0-171,1 0-1,-1 0 1,-17 18-16,17 0 16,1-18-16,-1 0 15,0 0 1,1 0-1,-1 17-15,0 1 16,1-18 15,-1 0-15,0 0 0,1 0 15</inkml:trace>
  <inkml:trace contextRef="#ctx0" brushRef="#br0" timeOffset="19774.75">688 6121 0,'18'0'156,"-1"0"-156,1 0 15,-1 0 1,1 0 0,0 0-16,-1 0 15,1 0 48,0 0-63,-1 0 15,19 0 1,-19 0 0,1 0-16,-1 0 15,1 0-15,0 0 16,-1 0 0,1 0 46,0 0-62,-1 0 16,19 0-16,-19 0 15,1 0 1,0 0-16</inkml:trace>
  <inkml:trace contextRef="#ctx0" brushRef="#br0" timeOffset="24743.11">14358 6579 0,'18'0'16,"-1"0"-16,1 0 16,0 0-16,-1 0 93,1 0 79,0 0-156,17 0-16,18 0 16,35 0-16,18 0 15,17 0-15,-35 0 16,18-17-16,-35 17 15,17 0-15,18 0 16,-18 0-16,18 0 16,-36 0-16,1 0 15,-18 0-15,17 0 16,1 0-16,17 0 16,18 0-16,-18 0 15,18 0-15,0 0 16,17 0-1,18 0-15,1 0 16,-19 0-16,1 0 16,17-18-16,-71 0 15,18 1-15,-52 17 16,-1 0-16,0 0 16,0 0-16,18 0 15,18 0-15,0 0 16,-1 0-16,36 0 15,17-18-15,-52 0 16,0 1-16,-36 17 16,18 0-16,-18 0 15,0 0-15,18 0 16,0 17-16,-35-17 16,35 0-16,-18 0 15,-17 0 1</inkml:trace>
  <inkml:trace contextRef="#ctx0" brushRef="#br0" timeOffset="26670.57">529 7144 0,'18'0'47,"-1"0"-31,1 0-1,0 0 1,17 0 0,0 0-1,-17 0 1,0 0-1,-1 0 1,1 0-16,-1 0 16,19 0-1,-19 0-15,19 0 16,-19 0-16,19 0 16,-1 0-16,-18 0 15,1 0 1,0 0-1,-1 0 17,1 0-32,0 0 15</inkml:trace>
  <inkml:trace contextRef="#ctx0" brushRef="#br0" timeOffset="28839.22">670 8167 0,'-17'0'47,"-1"0"-32,0 0 17,1 0-17,34 0 110,19 0-109,-1 17 0,18 1-16,-36-18 15,1 18-15,0-18 16,-1 0-16,1 0 15,0 0-15,-1 17 16,1-17 0,0 0-16,-1 0 15,18 0-15,-17 0 16,17 0 0,-17 0-16,0 18 15,-1-18-15,1 0 16,0 0-1,-1 0 17</inkml:trace>
  <inkml:trace contextRef="#ctx0" brushRef="#br0" timeOffset="50422.3">7990 16951 0,'0'-18'31,"18"18"0,0 0-31,52 0 0,18 18 16,-17 0-1,52-1-15,19 1 16,52 0-16,-18-18 16,71 0-16,-18 0 15,18 0-15,18 0 16,17 0-16,53 0 16,0 0-16,-35 0 15,-18 0-15,18 0 16,-53 0-16,18 0 15,-36 0-15,0 0 16,-17 0-16,-36 0 16,-34 0-16,-54 0 15,-18 17-15,-17-17 16,-18 18-16,1-1 16,17 1-16,17-18 15,18 18-15,36-1 16,-18-17-16,88 0 15,0 0-15,-18 0 16,18 0-16,18 0 16,-71-17-16,-35-1 15,-53 18-15,0 0 16,17 0-16,-35 0 16,1 0-16,17 0 15,-18 0 1,18 0-16,-18-18 15,18 1-15,0-1 16,0 18-16,0-17 16,0-1-16,-18 0 15,-17 1-15,-1-1 16,1 18 0,0-18 62,-1 18-78,1-17 47,-18-1-16,17 18-16,-17-18 1,18 1 0,-18-1-1,18 18-15,-1-35 16,-17 17 0,36 1-16,-36-1 15,17 0-15,1 18 16,-18-17-16,18-19 15,-18 1 1,0 17-16,0 1 16,0-1-1,0 1-15,0-1 16,0 0-16,0-17 16,0 17-16,0-17 15,0 0-15,0 0 16,0-1-16,0 1 15,0 17-15,0 1 16,0-19-16,0 19 16,0-1-16,0-17 15,0 0-15,0-18 16,0 17-16,0 1 16,0 17-16,0 1 15,0-18-15,0 17 16,0-17 109,-18 17-110,-35 0-15,18 1 16,-18-1-16,-18-17 16,-17 0-16,0-1 15,17 19-15,1-1 16,-1-17-16,54 17 16,-1 18-16,-17 0 15,-18 0-15,17-18 16,1 1-16,-18-1 15,-17 18-15,-36-17 16,0-1-16,18 18 16,-36 0-1,1 0-15,35 0 0,0 0 16,-18 0 0,18 0-16,-18 0 15,17 0-15,37 0 16,-1 0-16,-18 0 15,18 0-15,-17 0 16,-54 0-16,54 0 16,-1 0-16,0 0 15,19 0-15,-37 0 16,19 18-16,-36 17 16,-17-18-16,-1 1 15,53 0-15,-34-1 16,16 19-16,1-19 15,53-17-15,17 0 16,1 0-16,-1 0 16,0 0 15,1 0-31,-1 0 16,-35 0-16,18 0 15,-36 0-15,1 0 16,-18 0-16,17 0 15,1 0-15,17 0 16,0 0 0,-18 0-16,-52 18 15,17 0-15,35-1 16,18-17-16,0 0 16,1 0-16,-1 0 15,-18 0-15,0 0 16,19 0-16,16 0 15,-17 0-15,0 0 16,-17 0-16,17 0 16,-18 0-16,-52 0 15,52 0-15,-34 0 16,-19 18-16,36-1 16,0 1-16,35 0 15,18-1-15,17-17 16,0 0-16,-17 0 15,17 0 1,-17 0 0,0 0-16,-18 0 15,-18 0-15,18 0 16,-17 0-16,17 0 16,-18 0-16,18 0 15,-17 0-15,17 0 16,18 0-1,17 0-15,-17 0 16,17-17-16,-17 17 16,-18-36-1,18 36 1,-18-17-16,35 17 16,-35 0-16,-17 0 15,-1-18-15,18 18 16,18 0-16,17 0 15,1 0-15,-1 0 16,0-17-16,1 17 109,-19 0-93,-17 0-16,-17 0 16,-18 0-16,-18 17 15,18 1-15,0-18 16,35 17 0,35-17-1,0 0 48,1 0-63,-1 18 15,0-18 1,1 18 0,-1-1-16,18 1 15,-17 0 1,17-1-1,0 1-15,0 0 16,-18 34-16,18-34 16,0 17-16,0 18 15,0-17-15,0-1 16,0-18-16,0 1 16,0 17-16,0-17 15,0 0-15,0 17 16,0 0-16,0 1 15,0-19-15,0 1 16,0-1-16,0 1 16,0 0-1,0-1-15,0 1 16,0 0 0,0-1-16,0 1 15,0 0-15,0 17 16,-18 18-16,18-36 15,-17 1-15,17 17 16,0 1 0,0-19-1,0 1 79,0 0-94,17-1 16,36 1-16,-18 35 15,1-36-15,-1 19 16,0-36-16,-17 17 16,0 1-16,-1-18 15,1 0 16,-1 0-15,1 0 15</inkml:trace>
  <inkml:trace contextRef="#ctx0" brushRef="#br0" timeOffset="52998.59">20532 16828 0,'17'0'47,"54"17"-47,35 1 16,0-18-16,-1 0 15,36 0-15,53 0 16,-35 0-1,35 0-15,0 0 16,18 0-16,0 0 16,-18 0-16,0 0 15,0 0-15,-36 0 16,1 0-16,18 0 16,-19 0-16,36 0 15,-17 0-15,34 0 16,-17 0-16,-35 0 15,0 0-15,-18 0 16,-35 0-16,-53 0 16,17 0-16,-34 0 15,-1 0-15,18 0 16,35 17-16,0 1 16,0 17-16,18-17 15,-35-18-15,35 0 16,-18 0-16,0 0 15,0 0-15,-35 0 16,-18 0-16,1 0 16,34 0-16,1 0 15,52 0-15,-17 0 16,18 0-16,-1 0 16,36 0-1,-53-18-15,-36-17 16,-17 17-16,-18 18 15,-17 0-15,17 0 16,-17 0-16,17-17 16,-17 17-1,0-18-15</inkml:trace>
  <inkml:trace contextRef="#ctx0" brushRef="#br0" timeOffset="60814.98">1199 17745 0,'0'17'15,"18"1"-15,0-18 16,17 0-16,0 0 15,36 0 1,17 0-16,36 0 0,17 0 16,-18 0-16,-35 0 15,18 0-15,-53 0 16,0 0-16,-18 0 16,0 0-16,1 0 15,34 18-15,-17-1 16,53 1-1,18 0-15,17-1 16,-18 1-16,1-18 16,-19 0-16,-34 0 15,-18 0-15,-18 0 16,0 0-16,1 0 16,-19 0-1,19 0 1,17 0-16,17 0 15,36 17-15,-35 1 16,17-18-16,-18 18 16,1-1-16,17 1 15,-35 0-15,18-1 16,-19-17-16,-16 0 16,17 0-16,0 0 15,-36 0-15,1 0 16,-1 0-16,1 0 15,0 0-15,-1 0 16,1 0-16,17 0 16,18 0-16,18 0 15,17 0-15,18 0 16,-18 0-16,35 0 16,-34 0-1,-19-17-15,-35-1 16,-17 18-16,17 0 15,-17 0-15,0-18 16,-1 18-16,1 0 31,0 0-15,17 0-16,18-17 16,-36 17-16,19-18 15,-1 0 16,-53 18 141,1 0-140,-36 18-32,0-18 15,35 0-15,-35 18 16,18-18-16,-18 0 15,-17 0-15,-36 0 16,-35 0-16,-18 0 16,0 0-16,-17 0 15,-1 0-15,-17 0 16,36 0-16,16 0 16,72 0-16,17 0 15,18 0-15,17 0 16,0 0-16,1 17 31,-1-17-15,0 0-16,-17 18 15,18-18 1,-1 0-16,-17 0 16,-1 0-16,-17 0 15,-17 0 1,-1 0-16,-52-18 15,35 1-15,0-1 16,-1 0-16,1 1 16,53 17-16,-18-18 15,0 1-15,18 17 16,-36 0-16,18 0 16,0 0-16,-17-18 15,34 18-15,-34 0 16,35-18-16,17 18 15,-17-17 32,-18-1-31,-35 18-16,-36-35 16,-35 17-16,-17-35 15,35 36-15,17 17 16,36 0-16,35 0 15,36 0-15,-1 0 16,0 0-16,1 0 94,17 17 31,35-17-110,18 18-15,53 17 16,0 0-16,-1 1 16,-16-19-16,17 1 15,-36 0-15,-35-18 16,1 0-16,-1 0 16,0 17-16,-17-17 15,35 18-15,0-1 16,-18-17-16,35 0 15,19 0-15,-36 0 16,-1 0-16,-16 0 16,-1 0-1,0 0-15,1 0 16,34 0-16,1 0 16,52 0-16,1 0 15,-18 0-15,35 0 16,-18 0-16,1 0 15,-54 0-15,-17 0 16,0 0-16,0 0 16,-36-17-16,1 17 15,17-18-15,-17 18 16,0 0-16,35 0 16,0-17-16,-36 17 15,36 0-15,0 0 16,0 0-16,17 0 15,1 0-15,17 0 16,36 0-16,-1 0 16,1 0-16,-19 0 15,19 0-15,-54 0 16,1 0-16,-18 0 16,-18 0-16,1 0 15,-19 0 1,1 0-16,17 0 0,0 0 15,1 0 1,-1 0-16,53 0 16,-35 17-16,-18-17 15,18 0-15,-17 0 16,-19 0-16,1 0 16,17 0-16,-35-17 15,18 17 1,-1 0-1</inkml:trace>
</inkml:ink>
</file>

<file path=ppt/ink/ink8.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6:44.643"/>
    </inkml:context>
    <inkml:brush xml:id="br0">
      <inkml:brushProperty name="width" value="0.05292" units="cm"/>
      <inkml:brushProperty name="height" value="0.05292" units="cm"/>
      <inkml:brushProperty name="color" value="#FF0000"/>
    </inkml:brush>
  </inkml:definitions>
  <inkml:trace contextRef="#ctx0" brushRef="#br0">1605 3175 0,'35'0'78,"89"0"-62,70 18-1,18-1-15,70-17 16,106 0-16,141 0 16,0 0-16,0 0 15,-52 0-15,17-17 16,-142-1-16,-87 0 16,-18 1-16,-53 17 15,-18 0-15,1 0 16,-19 0-16,-17 17 15,-17 1-15,-1-18 16,19 0-16,16 0 16,19 0-16,-1 0 15,18 0-15,0-18 16,-35-35-16,-18 36 16,-18-18-16,-34 35 15,-54 0-15,0 0 16,36-18-16,-36 18 15,0 0-15,36 0 16,35 0-16,-18 0 16,35-18-16,1 1 15,-18 17 1,-1 0-16,19 0 0,-1 0 16,-17 0-1,0 0-15,18 0 16,17 0-16,0 0 15,18-18-15,-36-17 16,0 17-16,-52 0 16,-18 1-16,-35-1 15,-1 18 1,1 0-16,17 0 16,18 18-16,0-1 15,18 1-15,-19-18 16,37 0-16,17 0 15,-36 0-15,18 0 16,-17 0-16,-1 0 16,-17 0-16,0 0 15,-35 0-15,-1 0 16</inkml:trace>
  <inkml:trace contextRef="#ctx0" brushRef="#br0" timeOffset="25504.07">22737 1746 0,'70'0'32,"71"18"-17,53 17-15,53 0 16,53 1-16,88-1 15,0-35-15,53 0 16,-18 0-16,18 0 16,-53 0-16,36 0 15,-36 0-15,-88 0 16,35 0-16,0 0 16,0 0-16,0 0 15,0 0 1,18 0-16,-71 0 15,-17 0-15,-18 0 16,-35 0-16,-18 0 16,-36 0-16,-34 0 15,-54 0-15,-17 0 16,-35-18-16,0 18 47,17 0-47,0 0 15,36 0-15,-18-17 16,-18-1-16,0 0 16</inkml:trace>
  <inkml:trace contextRef="#ctx0" brushRef="#br0" timeOffset="28336.56">24165 14076 0,'0'-18'31,"0"1"-16,36 17 1,16 0 0,54 0-16,35 0 15,53 0-15,53 0 16,89 0-16,-1 0 16,0 0-16,18-18 15,-124 0 1,-17 1-16,-18-19 0,-71 36 15,-17 0-15,70 18 16,-52-18-16,17 35 16,18-17-1,17-18-15,-17 0 16,35 0-16,-18 0 16,18 0-16,-35 0 15,17 0-15,-35 0 16,-35 0-16,0 0 15,-35 0-15,-1 0 16,1 0-16,-18 0 16,-18 0-16,0 0 15,1 0-15,16 0 16,-16 0-16,17 0 16,17 0-16,18 0 15,36 0-15,17 0 16,18 0-16,35 0 15,-35 0-15,17 0 16,-88-18-16,-53 1 16,1-1-16,-19 18 62,19 0-62,-19-18 0,18 18 16,18-17-16,-35 17 15,17-18 1,-17 18-16,0-18 16,-1 18-16,1 0 15,-1 0 1</inkml:trace>
  <inkml:trace contextRef="#ctx0" brushRef="#br0" timeOffset="31839.57">24095 14041 0,'17'0'16,"1"0"0,17 17-1,-17-17-15,35 18 16,0-18-16,35 17 16,-17 1-16,-19-18 15,37 18-15,16-1 16,-16 1-16,-19-18 15,36 0-15,17 0 16,-17 0-16,0 0 16,-35 0-16,17 0 15,18 0-15,-18 0 16,-17 0-16,-1 0 16,1 0-16,-18 0 15,52 18 1,-34-1-16,-1-17 15,36 0-15,0 0 16,18 0-16,17 0 16,-18 0-16,-17 0 15,18 0-15,-1 0 16,-35 0-16,36 0 16,-36 0-16,18 0 15,-18 0-15,18 0 16,-18 0-16,-18 0 15,1 0-15,-18 0 16,0 0-16,0 0 16,-18 0-16,0 0 15,1 0-15,-1 0 16,0 0-16,0 0 16,18 0-16,18 0 15,35 0-15,-18 0 16,35 0-16,18 0 15,18 0-15,18 0 16,-1-35-16,0 0 16,-34 17-16,-1-17 15,-36 17-15,-34 1 16,-18 17-16,-18-18 16,-17 18-1,17-18-15,-17 18 16,17 0-16,0 0 15,18-17-15,0 17 16,18-18-16,35 0 16,-1 1-16,-16-1 15,-1 0-15,-35 1 16,-18 17-16,-17 0 16,17-18-16,0 1 15,18-1 1,0 0-16,18 1 15,34-1-15,1 0 16,18-17-16,-36 17 16,18 1-16,-36 17 15,-34-18-15,-19 18 16,-70 18 156,-17-1-172,-54 1 15,-17 17-15,-35 1 16,-18-1-16,35 0 16,-35 0-16,0 1 15,0 17-15,53-36 16,17 19-16,1-19 16,17 18-16,35-35 15,1 18-15,17-18 16,-35 18-16,0-1 15,35 1-15,-36 0 16,-16-1-16,16-17 16,-52 0-16,-35 0 15,17 0-15,18 0 16,-18 0-16,18 0 16,18 0-16,17 0 15,53 0 1,-18 0-16,19 0 15,-1 0-15,-18 0 16,-17 0-16,-36 0 16,-17 0-16,-17 0 15,-1 0-15,-35 0 16,35 0-16,18 0 16,17 0-16,54 0 15,35 0-15,-18 0 16,17 0-16,-17 0 15,1 0-15,-19 0 16,-35 0-16,0-17 16,53-1-16,18 18 15,-18 0-15,0 0 16,0 0-16,18 0 16,-18 0-16,18 0 15,-36-18-15,36 1 16,-18 17-16,0-18 15,0 0-15,18 18 16,-18 0-16,18 0 16,17 0-16,-17 0 15,0-17-15,-1 17 32,1-18-32,17 1 15,-17-1-15,-18-17 16,18 35-16,-18-36 15,0 19-15,18 17 16,-53-18-16,35 18 16,0 0-16,18 0 15,17 0 1,53 0 109,53 0-125,1 18 16,34-1-16,-17 1 15,35 17-15,0-17 16,0-18-16,18 0 15,-18 0-15,18 0 16,-53 0-16,35 0 16,-18 0-16,-35 0 15,36 0 1,-18 0-16,-18 0 16,35 0-16,-52 0 15,52 0-15,-17 0 16,18 0-16,17 0 15,0 0-15,0-18 16,-17 1-16,-1-19 16,-17 19-16,-36-19 15,-17 36-15,-35 0 16,0 0-16,-1 0 16,1 0-16,0 0 15,17 0 1,0 0-16,53 0 15,1 0-15,34 0 16,18 0-16,18 0 16,17 0-16,-35 0 15,0 0-15,-52 0 16,34-17-16,-52-1 16,-36 1-16,0 17 15,18 0-15,0 0 16,18 0-1,17 0-15,35 0 16,18 0-16,-17 0 16,17 0-16,-35 0 15,35 0-15,-71 0 16,-17 0-16,0 0 16,-35 0-1,0 0-15,-1 0 16,1 0-16,0 0 15,52 0-15,-35 17 16,1-17-16,17 0 16,-18 0-16,-18 0 15,1 0-15,0 0 16,-1 0 171,1 0-187,17 0 16,1 0-16,16 0 16,-16 0-16,-1 0 15,0 0-15,-17 0 16,0 0-16</inkml:trace>
</inkml:ink>
</file>

<file path=ppt/ink/ink9.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 units="1/cm"/>
          <inkml:channelProperty channel="Y" name="resolution" value="31.76471" units="1/cm"/>
          <inkml:channelProperty channel="T" name="resolution" value="1" units="1/dev"/>
        </inkml:channelProperties>
      </inkml:inkSource>
      <inkml:timestamp xml:id="ts0" timeString="2020-05-27T17:37:43.114"/>
    </inkml:context>
    <inkml:brush xml:id="br0">
      <inkml:brushProperty name="width" value="0.05292" units="cm"/>
      <inkml:brushProperty name="height" value="0.05292" units="cm"/>
      <inkml:brushProperty name="color" value="#FF0000"/>
    </inkml:brush>
  </inkml:definitions>
  <inkml:trace contextRef="#ctx0" brushRef="#br0">24906 2152 0,'0'-18'32,"18"18"-17,17 0-15,18 0 16,17 18 0,19 0-16,34-1 15,-35 1-15,18-18 16,0 0-16,35 0 15,18 0-15,-18 0 16,-35 0-16,35 0 16,-18 0-16,-34 0 15,-1 0-15,-18 0 16,19 0-16,-19 0 16,1 0-16,-18 0 15,17 0-15,-17 0 16,-18 0-16,18 0 15,-17 0-15,-1 0 16,-18 0-16,36 0 16,-17 0-16,17 0 15,-1 0-15,1 0 16,18 0-16,-36 0 16,18 0-16,-18 0 15,1 0-15,-19 0 16,19 0-16,-1 0 15,18 0-15,-18 0 16,53 17 0,-17 1-16,35-18 15,0 0-15,17 0 16,18 0-16,-17 0 16,-1 0-16,-52 0 15,-1 0-15,-17 0 16,-18 0-16,1 0 15,-19 0-15,19 0 16,16 0-16,1 0 16,53 0-16,0 0 15,18 0-15,17 0 16,0-18-16,-18 18 16,18 0-16,-17 0 15,-18 0-15,17 0 16,-52 0-16,-18 0 15,-18 0-15,0 0 16,0 0-16,1 0 16,-1 0-16,0 18 15,1-18-15,34 0 16,1 0-16,-1 0 16,1 0-16,-1 0 15,-17 0-15,0 0 16,-18 0-1,1 0-15,17 0 16,-18 0-16,18 0 16,0 0-16,17 0 15,-17 0-15,18 0 16,17 0-16,18 0 16,-18 0-16,18-18 15,-36 1-15,-52 17 16,35 0-16,-35 0 15,-1 0 17,1 0-17,17 0-15,36 0 16,-1 0-16,1 0 16,-18 0-16,-18-18 15,-35 1-15,18 17 16,17 0 31,0 0-32,0 0 1,-17 0 0,17 0-1,1 0-15,-19 0 16,1 0-16,0 0 15,-1 0-15,1 0 16,-1 0-16,19 0 16,-19 0-1,1 0 1,0 0-16,-1 0 16,19 0-16,-19 0 15,18-18-15,-17 0 16,0 18-1,-1 0 1,1-17 15,0-19-15,-1 19 0,1-1-16,0 0 15,-1 1-15,-17-1 31,0 1-15,18-1 0,-18-17-1,0-1 1,18-17-16,-18 36 16,17-54-1,1 36-15,-18 0 0,0 17 16,0 0-16,0-17 15,0 18-15,0-1 16,0-17-16,0 17 47,-18 18-16,-17 0-15,0 18 15,17-18 0,0 0-31,1 0 16,-36 0-16,0 0 16,-18 0-16,36 0 15,-36 0 1,19 0-16,-1 0 15,0 0-15,0 0 16,0 0-16,0 0 16,0 0-16,-18 0 15,19 0-15,-37-36 16,1 36-16,35-17 16,0-1-16,-17 0 15,35 18-15,-36-17 16,36 17-16,17 0 15,-17 0-15,-18 0 16,0 0-16,0 0 16,-18 0-16,1 0 15,-36 0-15,18 0 16,17 0-16,1 0 16,17 0-16,0 0 15,18 0-15,-18 0 16,17 0-16,1 0 15,0 0-15,0 0 16,-1 0-16,1 0 16,17 0-16,1 0 15,-36 0-15,18 0 16,17 0 0,-17 0-1,-18 0-15,17 0 16,1 0-16,0 0 15,0 0-15,-1 0 16,1 0-16,-18 17 16,0 1-16,0-18 15,18 0-15,-18 0 16,18 0-16,0 0 16,-1 0-16,1 0 15,0 0-15,17 0 16,0 0-16,-17 0 15,18 0-15,-19 0 16,-17 0-16,0 0 16,1 0-16,-1 0 15,-18 18-15,36-18 16,-18 0-16,35 0 16,1 0-16,-1 0 15,0 0 16,1 0 16,-54 0-47,53 0 16,-17 0-16,-18 0 16,0 0-16,0 0 15,-17 0-15,17 0 16,18 0-16,-1 0 15,1 0-15,0 0 16,0 0-16,-1-18 16,19 18-16,-19-18 15,19 18-15,-1 0 16,0 0-16,1 0 16,-1 0-16,-17 0 15,-18-17-15,0 17 16,0 0-16,-17 0 15,17 0-15,-18 0 16,1 0-16,-1 0 16,-17 0-16,17 0 15,18 17-15,18-17 16,-18 0-16,-17 0 16,17 0-16,-18 0 15,1 0-15,-1 0 16,-35 0-16,18 0 15,-35 0 1,17 18-16,35 0 16,-35-1-16,53-17 15,0 0-15,18 0 16,0 0-16,17 0 16,1 0-16,-1 0 15,0 0-15,-35 0 16,-17 0-16,-1 0 15,18 0-15,-17 0 16,-36 0-16,-17 18 16,34 0-16,36-1 15,18-17-15,-18 0 16,53 18-16,-17-18 125,-36 0-125,0-18 16,-53 1-16,35 17 15,-52 0-15,-1 0 16,54 0-16,17 0 15,0 0-15,35 0 16,1 0-16,-1 0 172,0 17-156,-17-17-16,18 36 15,-1-19-15,-17-17 16,17 0-1,18 18-15,-18-18 47,1 17-31,-1 1 15,0 0 16,18-1-16,-17 19-31,17-1 16,0-17 0,0 17-16,-18-18 15,18 19-15,-17 17 16,17-18-1,0-17-15,0 17 16,0-18-16,0 19 16,0-19-16,17 1 62,1 0-46,-1-18 15,1 0-31,0 0 16,-1 0-1,1 0 17,17 0-17,-17 0 1,0 0-1,-1 0-15,1 0 16,17 0-16,-17 0 16,-1 0-16,1 0 15,0 17-15,-1-17 78</inkml:trace>
  <inkml:trace contextRef="#ctx0" brushRef="#br0" timeOffset="3056.85">26317 2805 0,'0'0'0,"18"0"0,-1 35 15,1-35 17,0 18-32,-1-18 15,19 0-15,-1 17 16,0 1-16,18-18 16,35 17-16,36 1 15,-1 0-15,-52-18 16,17 0-16,0 0 15,-52 0-15,-19 0 16,1 0-16,-1 0 16,1 0-1,17 0 1,18 0-16,18 0 16,35 0-16,17 0 15,36 0-15,-36-18 16,-34 0-1,-37 18-15,19 0 16,-18 0-16,-18 0 16,-17 0-16,0 0 15,-1 0-15,1 0 16,-1 0-16,1 0 16,0 0-16,17 0 15,0 0-15,18 0 16,-18 0-16,1 0 15,-19 0-15,1-17 16,0 17 0,-1 0 62</inkml:trace>
  <inkml:trace contextRef="#ctx0" brushRef="#br0" timeOffset="4608.99">29139 2928 0,'36'0'125,"-1"0"-109,18 0-16,0 0 15,17 0-15,1 0 16,35 0-16,-18 0 16,53 0-16,18-18 15,0 1 1,-18-18-16,0 17 16,-35 0-16,-53 18 15,-1 0-15,-16 0 16,-19 0-1,19-17 1,-19 17 15,19 0-15,-19 0-16,19 0 16,-19 0-16,18 0 15,-17 0-15,0 0 16,-1 0-16,1 0 15,0 0-15,17 0 16,0 0-16,0 0 16,1 0-16,-1 0 15,18 0-15,0 0 16,0 0-16,0 17 16,-36-17-16,19 0 15,-19 0 1,1 0-16,-1 0 15,1 0 1,17 0 15,-17 0-15,0 0 0,-1 0-1,1 0-15,17 18 16,-17-18-1,17 0-15,-17 0 16,-1 0 0,1 0-1,0 0 32,-1-18-31</inkml:trace>
  <inkml:trace contextRef="#ctx0" brushRef="#br0" timeOffset="11839.87">22084 5733 0,'53'17'78,"17"-17"-62,1 18-16,17 0 16,36-1-16,34 18 15,1-17-15,17 17 16,-34 1-16,-1-19 15,-71-17-15,-17 0 16,-18 0-16,1 0 16,-1 0-16,-17 0 15,17 0-15,0 0 16,0 0-16,1 0 16,-1 0-16,-17 0 15,-1 0-15,1 0 16,17 0-16,-17 0 15,-1 0-15,19-17 16,-19-1-16,19 18 16,-1-18-16,-17 1 15,17 17-15,-17-18 16,-1 0-16,1 1 16,-18-1-16,17 18 15,1-17 1,0-1-1,-18-17-15,0-18 16,17 0-16,-17 18 16,0 17-16,0-17 15,0-18-15,0 0 16,0 18-16,0 17 16,0-17-16,0 17 15,-17 0-15,-1 1 16,0-1-16,-17 0 15,0 1-15,0-1 16,17 18-16,-17-18 16,-1 1-16,1-1 15,0 18-15,-18 0 16,0-17-16,0-1 16,18 18-16,-18-18 15,0 18-15,18-17 16,-1 17-16,-16-18 15,-1 0-15,0 18 16,0 0-16,-35-17 16,17-1-16,0-17 15,-34 17-15,52 1 16,17 17 0,-52-18-16,18 18 0,52 0 15,-17 0 1,17 0-16,0 0 15,-17 0-15,18 0 16,-1 0-16,-17 0 16,17 0-16,-17 0 15,-18 0-15,0 0 16,-35 18-16,35-1 16,-18 1-16,36-18 15,17 0-15,1 0 16,-1 17 31,0 1-32,1 0 1,-1 17 0,1-35-16,17 18 15,0 17 1,0-17-1,0 17-15,0-18 16,0 19 0,-18-19-16,18 1 15,0 0-15,0-1 16,0 1-16,0 0 16,0 17-16,0-17 15,0 17 1,18-18-1,-18 1 1,17 0-16,1-1 16,-1-17-16,1 36 15,0-36-15,-1 35 16,1-35-16,0 18 16,-18-1-16,35 1 15,-17-1-15,17 1 16,0-18-16,-17 18 15,-1-18-15,19 17 16,-19-17-16,1 0 16,0 0-16,-1 0 15,1 0-15,17 18 16,0 0-16,-17-18 16,53 17-16,-19-17 15,-34 0 1,17 18-16,-17-18 15,35 18-15,-18-1 16,1-17-16,-1 18 16,0-1-16,18 1 15,-35-18-15,17 0 16,18 0-16,-36 18 16,1-18 15,17 0-16,-17 0 1,17 0 0,1 0-16,-19 0 15,1 0-15,17 0 16,-17 0 0,-1 0-1,1 0-15,17 0 16,18 0-16,-35 0 15,17 0-15,18-18 16,-35 18-16,35-18 16,-18 1-1,-17 17-15,34 0 0,-34-18 16,0 1-16,-1 17 31,19 0-31,-19-18 16,1 0-1,0 18-15,-18-17 16,35 17-16,-35-18 16,17 0-16,19 18 15,-19-35-15,19 35 16,-36-35-16,35 35 16,-17-35-16,17 17 15,0-35-15,-17 18 16,-1-1-16,19 1 15,-36 0-15,17 17 16,-17 1-16,0-1 16,18-17-1,-18 17 1,0 0 0,0 1-16,-18 17 31,1 0-16,-1 0-15,-17 0 16,17-18 0,-17-17-16,-18 35 15,18-18-15,-1 1 16,1-1-16,-18 0 16,18 1-16,0-1 15,-1 0-15,-17 1 16,1 17-16,-1-18 15,17-17-15,-17 35 16,18-35-16,0 17 16,0 18-16,-18 0 15,0 0-15,35 0 16,-17-18-16,0 1 16,-1 17-16,1-18 15,0 18 1,-1 0-16,19 0 15,-18 0-15,-36 0 16,18 0-16,-17 0 16,-54 0-16,36 0 15,-18 0-15,35 0 16,19 0-16,-1 0 16,35 0-16,0 0 15,1 0 1,-1 0 15,0 0-31,1 0 16,-1 0-1,1 0 32,-19 0-47,1 18 16,0-18-1,-1 35-15,1-17 16,0-1-16,0 18 16,-1-17-16,19 17 15,-1-17-15,0 0 16,18-1-16,0 19 16,0-19-16,0 18 15,0 1-15,0-1 16,0-17-16,0 17 15,0-17 1,0 17 0,0-17-1,0-1-15,0 1 16,0 17 0,0 0-16,0-17 15,0 0 1,0-1-16,18 19 15,-18-19 1,18-17-16,-18 35 16,17-35-1,1 18-15,0 0 16,17-1 0,-17-17-16,17 18 15,-18-18-15,19 18 16,-19-18-16,1 17 15,0-17 1,-1 0 0,1 0-16,17 18 15,-17-18 1,17 0 0,-17 0 15,-1 0-16,1 0 1,0 0 0,17 18-16,-17-18 31,34 17-31,-16-17 16,17 18-1,-36-18 1,19 0-16,-19 0 15,18 0 1,-17 0 0,35 17-1,0 1-15,-35-18 16,35 0-16,-36 0 16,18 0-16,-17 0 15,0 0-15,-1 0 16,1 0-16,0 0 15,-1 0-15,19 0 16,-19 0 0,18 18-1,-17-1-15,0-17 16,-1 0-16,1 0 16,0 0-1,17 0-15,0 0 16,-17 0-16,0 0 15,17 0-15,-18 0 16,1 0 0,0 0 15</inkml:trace>
  <inkml:trace contextRef="#ctx0" brushRef="#br0" timeOffset="102584.01">14905 5309 0,'17'18'31,"36"17"-31,18-17 16,-18 17-16,17 0 15,19-17-15,-19 17 16,18-35-16,1 18 16,16 0-16,-52-1 15,-17-17-15,-19 0 16,1 0-16,0 0 15</inkml:trace>
  <inkml:trace contextRef="#ctx0" brushRef="#br0" timeOffset="103512.4">15293 8079 0,'53'17'47,"-36"-17"-31,36 0-16,-17 18 15,-1 0-15,18-18 16,35 17-16,-17-17 16,-1 18-16,1-1 15,-36 1-15,-17-18 16,-1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f3ffb74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f3ffb74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25% do padrão secundário (150 micrograma/m³)</a:t>
            </a:r>
          </a:p>
        </p:txBody>
      </p:sp>
    </p:spTree>
    <p:extLst>
      <p:ext uri="{BB962C8B-B14F-4D97-AF65-F5344CB8AC3E}">
        <p14:creationId xmlns:p14="http://schemas.microsoft.com/office/powerpoint/2010/main" val="305559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87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buNone/>
            </a:pPr>
            <a:endParaRPr lang="pt-BR" dirty="0"/>
          </a:p>
        </p:txBody>
      </p:sp>
    </p:spTree>
    <p:extLst>
      <p:ext uri="{BB962C8B-B14F-4D97-AF65-F5344CB8AC3E}">
        <p14:creationId xmlns:p14="http://schemas.microsoft.com/office/powerpoint/2010/main" val="127802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buNone/>
            </a:pPr>
            <a:r>
              <a:rPr lang="pt-BR" sz="1100" b="0" i="0" u="none" strike="noStrike" cap="none" baseline="0" dirty="0">
                <a:solidFill>
                  <a:srgbClr val="000000"/>
                </a:solidFill>
                <a:latin typeface="Arial"/>
                <a:ea typeface="Arial"/>
                <a:cs typeface="Arial"/>
                <a:sym typeface="Arial"/>
              </a:rPr>
              <a:t>observar este quadro .... dados são de concentração esperada na atmosfera por conta somente das emissões das chaminés. No entanto, para análise efetiva, estudo precisaria também considerar as concentrações antes do empreendimento. Ou seja, somar os valores</a:t>
            </a:r>
            <a:endParaRPr lang="pt-BR" dirty="0"/>
          </a:p>
        </p:txBody>
      </p:sp>
    </p:spTree>
    <p:extLst>
      <p:ext uri="{BB962C8B-B14F-4D97-AF65-F5344CB8AC3E}">
        <p14:creationId xmlns:p14="http://schemas.microsoft.com/office/powerpoint/2010/main" val="267228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buNone/>
            </a:pPr>
            <a:r>
              <a:rPr lang="pt-BR" sz="1100" b="0" i="0" u="none" strike="noStrike" cap="none" baseline="0" dirty="0">
                <a:solidFill>
                  <a:srgbClr val="000000"/>
                </a:solidFill>
                <a:latin typeface="Arial"/>
                <a:ea typeface="Arial"/>
                <a:cs typeface="Arial"/>
                <a:sym typeface="Arial"/>
              </a:rPr>
              <a:t>observar este quadro .... dados são de concentração esperada na atmosfera por conta somente das emissões das chaminés. No entanto, para análise efetiva, estudo precisaria também considerar as concentrações antes do empreendimento. Ou seja, somar os valores</a:t>
            </a:r>
            <a:endParaRPr lang="pt-BR" dirty="0"/>
          </a:p>
        </p:txBody>
      </p:sp>
    </p:spTree>
    <p:extLst>
      <p:ext uri="{BB962C8B-B14F-4D97-AF65-F5344CB8AC3E}">
        <p14:creationId xmlns:p14="http://schemas.microsoft.com/office/powerpoint/2010/main" val="163012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buNone/>
            </a:pPr>
            <a:r>
              <a:rPr lang="pt-BR" sz="1100" b="0" i="0" u="none" strike="noStrike" cap="none" baseline="0" dirty="0">
                <a:solidFill>
                  <a:srgbClr val="000000"/>
                </a:solidFill>
                <a:latin typeface="Arial"/>
                <a:ea typeface="Arial"/>
                <a:cs typeface="Arial"/>
                <a:sym typeface="Arial"/>
              </a:rPr>
              <a:t>observar este quadro .... dados são de concentração esperada na atmosfera por conta somente das emissões das chaminés. No entanto, para análise efetiva, estudo precisaria também considerar as concentrações antes do empreendimento. Ou seja, somar os valores</a:t>
            </a:r>
            <a:endParaRPr lang="pt-BR" dirty="0"/>
          </a:p>
        </p:txBody>
      </p:sp>
    </p:spTree>
    <p:extLst>
      <p:ext uri="{BB962C8B-B14F-4D97-AF65-F5344CB8AC3E}">
        <p14:creationId xmlns:p14="http://schemas.microsoft.com/office/powerpoint/2010/main" val="153148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Deixei os limites estaduais por serem mais restritos.</a:t>
            </a:r>
          </a:p>
        </p:txBody>
      </p:sp>
    </p:spTree>
    <p:extLst>
      <p:ext uri="{BB962C8B-B14F-4D97-AF65-F5344CB8AC3E}">
        <p14:creationId xmlns:p14="http://schemas.microsoft.com/office/powerpoint/2010/main" val="173860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customXml" Target="../ink/ink5.xml"/><Relationship Id="rId5" Type="http://schemas.openxmlformats.org/officeDocument/2006/relationships/image" Target="../media/image1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customXml" Target="../ink/ink1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7.emf"/><Relationship Id="rId4" Type="http://schemas.openxmlformats.org/officeDocument/2006/relationships/customXml" Target="../ink/ink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9.emf"/><Relationship Id="rId4" Type="http://schemas.openxmlformats.org/officeDocument/2006/relationships/customXml" Target="../ink/ink13.xml"/></Relationships>
</file>

<file path=ppt/slides/_rels/slide19.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3.emf"/><Relationship Id="rId4" Type="http://schemas.openxmlformats.org/officeDocument/2006/relationships/customXml" Target="../ink/ink15.xml"/></Relationships>
</file>

<file path=ppt/slides/_rels/slide21.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customXml" Target="../ink/ink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7f3ffb74ef_0_0"/>
          <p:cNvSpPr txBox="1">
            <a:spLocks noGrp="1"/>
          </p:cNvSpPr>
          <p:nvPr>
            <p:ph type="title"/>
          </p:nvPr>
        </p:nvSpPr>
        <p:spPr>
          <a:xfrm>
            <a:off x="838200" y="1605549"/>
            <a:ext cx="10515600" cy="253281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b="1" dirty="0" err="1"/>
              <a:t>Usina</a:t>
            </a:r>
            <a:r>
              <a:rPr lang="en-US" sz="6000" b="1" dirty="0"/>
              <a:t> </a:t>
            </a:r>
            <a:r>
              <a:rPr lang="en-US" sz="6000" b="1" dirty="0" err="1"/>
              <a:t>Termelétrica</a:t>
            </a:r>
            <a:r>
              <a:rPr lang="en-US" sz="6000" b="1" dirty="0"/>
              <a:t> a </a:t>
            </a:r>
            <a:r>
              <a:rPr lang="en-US" sz="6000" b="1" dirty="0" err="1"/>
              <a:t>gás</a:t>
            </a:r>
            <a:r>
              <a:rPr lang="en-US" sz="6000" b="1" dirty="0"/>
              <a:t> natural “</a:t>
            </a:r>
            <a:r>
              <a:rPr lang="en-US" sz="5400" b="1" dirty="0" err="1"/>
              <a:t>Projeto</a:t>
            </a:r>
            <a:r>
              <a:rPr lang="en-US" sz="5400" b="1" dirty="0"/>
              <a:t> Verde </a:t>
            </a:r>
            <a:r>
              <a:rPr lang="en-US" sz="5400" b="1" dirty="0" err="1"/>
              <a:t>Atlântico</a:t>
            </a:r>
            <a:r>
              <a:rPr lang="en-US" sz="5400" b="1" dirty="0"/>
              <a:t> </a:t>
            </a:r>
            <a:r>
              <a:rPr lang="en-US" sz="5400" b="1" dirty="0" err="1"/>
              <a:t>Energias</a:t>
            </a:r>
            <a:r>
              <a:rPr lang="en-US" sz="6000" b="1" dirty="0"/>
              <a:t>”</a:t>
            </a:r>
            <a:endParaRPr sz="6000" b="1" dirty="0"/>
          </a:p>
        </p:txBody>
      </p:sp>
      <p:sp>
        <p:nvSpPr>
          <p:cNvPr id="2" name="AutoShape 2">
            <a:extLst>
              <a:ext uri="{FF2B5EF4-FFF2-40B4-BE49-F238E27FC236}">
                <a16:creationId xmlns:a16="http://schemas.microsoft.com/office/drawing/2014/main" id="{ACAED6AD-A8CF-4BCD-83FF-78BE244201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2" name="Picture 8" descr="Logotipos | Universidade de São Paulo">
            <a:extLst>
              <a:ext uri="{FF2B5EF4-FFF2-40B4-BE49-F238E27FC236}">
                <a16:creationId xmlns:a16="http://schemas.microsoft.com/office/drawing/2014/main" id="{648E496C-A8C9-4065-94C6-06BAA13BE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7" y="-232679"/>
            <a:ext cx="2450970" cy="183822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6B38F71F-F25D-443E-B9B0-ED70D4913B73}"/>
              </a:ext>
            </a:extLst>
          </p:cNvPr>
          <p:cNvSpPr txBox="1"/>
          <p:nvPr/>
        </p:nvSpPr>
        <p:spPr>
          <a:xfrm>
            <a:off x="94267" y="6391373"/>
            <a:ext cx="4854804" cy="369332"/>
          </a:xfrm>
          <a:prstGeom prst="rect">
            <a:avLst/>
          </a:prstGeom>
          <a:noFill/>
        </p:spPr>
        <p:txBody>
          <a:bodyPr wrap="square" rtlCol="0">
            <a:spAutoFit/>
          </a:bodyPr>
          <a:lstStyle/>
          <a:p>
            <a:r>
              <a:rPr lang="pt-BR" sz="1800" b="1" dirty="0">
                <a:solidFill>
                  <a:schemeClr val="accent1">
                    <a:lumMod val="50000"/>
                  </a:schemeClr>
                </a:solidFill>
                <a:latin typeface="Calibri" panose="020F0502020204030204" pitchFamily="34" charset="0"/>
                <a:cs typeface="Calibri" panose="020F0502020204030204" pitchFamily="34" charset="0"/>
              </a:rPr>
              <a:t>EIA publicado pela CETESB em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Estado</a:t>
            </a:r>
          </a:p>
        </p:txBody>
      </p:sp>
      <p:pic>
        <p:nvPicPr>
          <p:cNvPr id="4" name="Imagem 3">
            <a:extLst>
              <a:ext uri="{FF2B5EF4-FFF2-40B4-BE49-F238E27FC236}">
                <a16:creationId xmlns:a16="http://schemas.microsoft.com/office/drawing/2014/main" id="{F4172504-9FAD-48AB-ACAA-014541CE6CD4}"/>
              </a:ext>
            </a:extLst>
          </p:cNvPr>
          <p:cNvPicPr>
            <a:picLocks noChangeAspect="1"/>
          </p:cNvPicPr>
          <p:nvPr/>
        </p:nvPicPr>
        <p:blipFill>
          <a:blip r:embed="rId3"/>
          <a:stretch>
            <a:fillRect/>
          </a:stretch>
        </p:blipFill>
        <p:spPr>
          <a:xfrm>
            <a:off x="0" y="2081732"/>
            <a:ext cx="5984503" cy="3668619"/>
          </a:xfrm>
          <a:prstGeom prst="rect">
            <a:avLst/>
          </a:prstGeom>
        </p:spPr>
      </p:pic>
      <p:sp>
        <p:nvSpPr>
          <p:cNvPr id="6" name="CaixaDeTexto 5">
            <a:extLst>
              <a:ext uri="{FF2B5EF4-FFF2-40B4-BE49-F238E27FC236}">
                <a16:creationId xmlns:a16="http://schemas.microsoft.com/office/drawing/2014/main" id="{BF2D8A7C-18C9-4A50-9973-E7EE18D852AE}"/>
              </a:ext>
            </a:extLst>
          </p:cNvPr>
          <p:cNvSpPr txBox="1"/>
          <p:nvPr/>
        </p:nvSpPr>
        <p:spPr>
          <a:xfrm>
            <a:off x="1276573" y="1036947"/>
            <a:ext cx="3431356" cy="954107"/>
          </a:xfrm>
          <a:prstGeom prst="rect">
            <a:avLst/>
          </a:prstGeom>
          <a:noFill/>
        </p:spPr>
        <p:txBody>
          <a:bodyPr wrap="square" rtlCol="0">
            <a:spAutoFit/>
          </a:bodyPr>
          <a:lstStyle/>
          <a:p>
            <a:pPr algn="ctr"/>
            <a:r>
              <a:rPr lang="pt-BR" sz="2800" b="1" dirty="0">
                <a:latin typeface="Calibri" panose="020F0502020204030204" pitchFamily="34" charset="0"/>
                <a:cs typeface="Calibri" panose="020F0502020204030204" pitchFamily="34" charset="0"/>
              </a:rPr>
              <a:t>Monitoramento PTS- 1° campanha</a:t>
            </a:r>
            <a:endParaRPr lang="pt-BR" sz="2800" b="1" dirty="0">
              <a:solidFill>
                <a:srgbClr val="002060"/>
              </a:solidFill>
              <a:latin typeface="Calibri" panose="020F0502020204030204" pitchFamily="34" charset="0"/>
              <a:cs typeface="Calibri" panose="020F0502020204030204" pitchFamily="34" charset="0"/>
            </a:endParaRPr>
          </a:p>
        </p:txBody>
      </p:sp>
      <p:pic>
        <p:nvPicPr>
          <p:cNvPr id="7" name="Imagem 6">
            <a:extLst>
              <a:ext uri="{FF2B5EF4-FFF2-40B4-BE49-F238E27FC236}">
                <a16:creationId xmlns:a16="http://schemas.microsoft.com/office/drawing/2014/main" id="{BA448BBB-A459-49A8-8CC6-E92162AE4A8F}"/>
              </a:ext>
            </a:extLst>
          </p:cNvPr>
          <p:cNvPicPr>
            <a:picLocks noChangeAspect="1"/>
          </p:cNvPicPr>
          <p:nvPr/>
        </p:nvPicPr>
        <p:blipFill rotWithShape="1">
          <a:blip r:embed="rId4"/>
          <a:srcRect t="12310"/>
          <a:stretch/>
        </p:blipFill>
        <p:spPr>
          <a:xfrm>
            <a:off x="5984503" y="2081732"/>
            <a:ext cx="6110088" cy="3668618"/>
          </a:xfrm>
          <a:prstGeom prst="rect">
            <a:avLst/>
          </a:prstGeom>
        </p:spPr>
      </p:pic>
      <p:sp>
        <p:nvSpPr>
          <p:cNvPr id="8" name="CaixaDeTexto 7">
            <a:extLst>
              <a:ext uri="{FF2B5EF4-FFF2-40B4-BE49-F238E27FC236}">
                <a16:creationId xmlns:a16="http://schemas.microsoft.com/office/drawing/2014/main" id="{7AB2424B-3BBD-4C3C-8C2E-3DE86143CB83}"/>
              </a:ext>
            </a:extLst>
          </p:cNvPr>
          <p:cNvSpPr txBox="1"/>
          <p:nvPr/>
        </p:nvSpPr>
        <p:spPr>
          <a:xfrm>
            <a:off x="7323869" y="1060288"/>
            <a:ext cx="3431356" cy="954107"/>
          </a:xfrm>
          <a:prstGeom prst="rect">
            <a:avLst/>
          </a:prstGeom>
          <a:noFill/>
        </p:spPr>
        <p:txBody>
          <a:bodyPr wrap="square" rtlCol="0">
            <a:spAutoFit/>
          </a:bodyPr>
          <a:lstStyle/>
          <a:p>
            <a:pPr algn="ctr"/>
            <a:r>
              <a:rPr lang="pt-BR" sz="2800" b="1" dirty="0">
                <a:latin typeface="Calibri" panose="020F0502020204030204" pitchFamily="34" charset="0"/>
                <a:cs typeface="Calibri" panose="020F0502020204030204" pitchFamily="34" charset="0"/>
              </a:rPr>
              <a:t>Monitoramento PTS- 2° campanha</a:t>
            </a:r>
            <a:endParaRPr lang="pt-BR" sz="2800" b="1" dirty="0">
              <a:solidFill>
                <a:srgbClr val="00206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1E9E7F6F-36E8-471A-8057-E0314264D659}"/>
                  </a:ext>
                </a:extLst>
              </p:cNvPr>
              <p:cNvSpPr/>
              <p:nvPr/>
            </p:nvSpPr>
            <p:spPr>
              <a:xfrm>
                <a:off x="1276573" y="5959665"/>
                <a:ext cx="3839513" cy="646331"/>
              </a:xfrm>
              <a:prstGeom prst="rect">
                <a:avLst/>
              </a:prstGeom>
            </p:spPr>
            <p:txBody>
              <a:bodyPr wrap="none">
                <a:spAutoFit/>
              </a:bodyPr>
              <a:lstStyle/>
              <a:p>
                <a:r>
                  <a:rPr lang="pt-BR" sz="3600" b="1" dirty="0">
                    <a:solidFill>
                      <a:srgbClr val="002060"/>
                    </a:solidFill>
                    <a:latin typeface="Calibri" panose="020F0502020204030204" pitchFamily="34" charset="0"/>
                    <a:ea typeface="Calibri" panose="020F0502020204030204" pitchFamily="34" charset="0"/>
                    <a:cs typeface="Calibri" panose="020F0502020204030204" pitchFamily="34" charset="0"/>
                  </a:rPr>
                  <a:t>PTS= 14-28 </a:t>
                </a:r>
                <a14:m>
                  <m:oMath xmlns:m="http://schemas.openxmlformats.org/officeDocument/2006/math">
                    <m:r>
                      <a:rPr lang="pt-BR" sz="36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t>𝝁</m:t>
                    </m:r>
                    <m:r>
                      <a:rPr lang="pt-BR" sz="36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t>𝒈</m:t>
                    </m:r>
                    <m:r>
                      <a:rPr lang="pt-BR" sz="36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t>/</m:t>
                    </m:r>
                    <m:r>
                      <a:rPr lang="pt-BR" sz="36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t>𝒎</m:t>
                    </m:r>
                    <m:r>
                      <a:rPr lang="pt-BR" sz="36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t>³</m:t>
                    </m:r>
                  </m:oMath>
                </a14:m>
                <a:endParaRPr lang="pt-BR" sz="3600" b="1" dirty="0">
                  <a:solidFill>
                    <a:srgbClr val="002060"/>
                  </a:solidFill>
                  <a:latin typeface="Calibri" panose="020F0502020204030204" pitchFamily="34" charset="0"/>
                  <a:cs typeface="Calibri" panose="020F0502020204030204" pitchFamily="34" charset="0"/>
                </a:endParaRPr>
              </a:p>
            </p:txBody>
          </p:sp>
        </mc:Choice>
        <mc:Fallback xmlns="">
          <p:sp>
            <p:nvSpPr>
              <p:cNvPr id="9" name="Retângulo 8">
                <a:extLst>
                  <a:ext uri="{FF2B5EF4-FFF2-40B4-BE49-F238E27FC236}">
                    <a16:creationId xmlns:a16="http://schemas.microsoft.com/office/drawing/2014/main" id="{1E9E7F6F-36E8-471A-8057-E0314264D659}"/>
                  </a:ext>
                </a:extLst>
              </p:cNvPr>
              <p:cNvSpPr>
                <a:spLocks noRot="1" noChangeAspect="1" noMove="1" noResize="1" noEditPoints="1" noAdjustHandles="1" noChangeArrowheads="1" noChangeShapeType="1" noTextEdit="1"/>
              </p:cNvSpPr>
              <p:nvPr/>
            </p:nvSpPr>
            <p:spPr>
              <a:xfrm>
                <a:off x="1276573" y="5959665"/>
                <a:ext cx="3839513" cy="646331"/>
              </a:xfrm>
              <a:prstGeom prst="rect">
                <a:avLst/>
              </a:prstGeom>
              <a:blipFill>
                <a:blip r:embed="rId5"/>
                <a:stretch>
                  <a:fillRect l="-4762" t="-14151" b="-35849"/>
                </a:stretch>
              </a:blipFill>
            </p:spPr>
            <p:txBody>
              <a:bodyPr/>
              <a:lstStyle/>
              <a:p>
                <a:r>
                  <a:rPr lang="pt-BR">
                    <a:noFill/>
                  </a:rPr>
                  <a:t> </a:t>
                </a:r>
              </a:p>
            </p:txBody>
          </p:sp>
        </mc:Fallback>
      </mc:AlternateContent>
      <p:sp>
        <p:nvSpPr>
          <p:cNvPr id="3" name="Retângulo: Cantos Arredondados 2">
            <a:extLst>
              <a:ext uri="{FF2B5EF4-FFF2-40B4-BE49-F238E27FC236}">
                <a16:creationId xmlns:a16="http://schemas.microsoft.com/office/drawing/2014/main" id="{726A946E-3EC0-4B62-9964-C6ACE2A88130}"/>
              </a:ext>
            </a:extLst>
          </p:cNvPr>
          <p:cNvSpPr/>
          <p:nvPr/>
        </p:nvSpPr>
        <p:spPr>
          <a:xfrm>
            <a:off x="7793325" y="5959665"/>
            <a:ext cx="2492443" cy="46122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BR" sz="2800" dirty="0">
                <a:latin typeface="Calibri" panose="020F0502020204030204" pitchFamily="34" charset="0"/>
                <a:cs typeface="Calibri" panose="020F0502020204030204" pitchFamily="34" charset="0"/>
              </a:rPr>
              <a:t>Antes da obra</a:t>
            </a:r>
          </a:p>
        </p:txBody>
      </p:sp>
      <mc:AlternateContent xmlns:mc="http://schemas.openxmlformats.org/markup-compatibility/2006">
        <mc:Choice xmlns:p14="http://schemas.microsoft.com/office/powerpoint/2010/main" Requires="p14">
          <p:contentPart p14:bwMode="auto" r:id="rId6">
            <p14:nvContentPartPr>
              <p14:cNvPr id="5" name="Tinta 4">
                <a:extLst>
                  <a:ext uri="{FF2B5EF4-FFF2-40B4-BE49-F238E27FC236}">
                    <a16:creationId xmlns:a16="http://schemas.microsoft.com/office/drawing/2014/main" id="{98D5A572-1AD1-4839-9571-EC682CAF2201}"/>
                  </a:ext>
                </a:extLst>
              </p14:cNvPr>
              <p14:cNvContentPartPr/>
              <p14:nvPr/>
            </p14:nvContentPartPr>
            <p14:xfrm>
              <a:off x="1866960" y="1886040"/>
              <a:ext cx="8299800" cy="4692960"/>
            </p14:xfrm>
          </p:contentPart>
        </mc:Choice>
        <mc:Fallback>
          <p:pic>
            <p:nvPicPr>
              <p:cNvPr id="5" name="Tinta 4">
                <a:extLst>
                  <a:ext uri="{FF2B5EF4-FFF2-40B4-BE49-F238E27FC236}">
                    <a16:creationId xmlns:a16="http://schemas.microsoft.com/office/drawing/2014/main" id="{98D5A572-1AD1-4839-9571-EC682CAF2201}"/>
                  </a:ext>
                </a:extLst>
              </p:cNvPr>
              <p:cNvPicPr/>
              <p:nvPr/>
            </p:nvPicPr>
            <p:blipFill>
              <a:blip r:embed="rId7"/>
              <a:stretch>
                <a:fillRect/>
              </a:stretch>
            </p:blipFill>
            <p:spPr>
              <a:xfrm>
                <a:off x="1857600" y="1876680"/>
                <a:ext cx="8318520" cy="4711680"/>
              </a:xfrm>
              <a:prstGeom prst="rect">
                <a:avLst/>
              </a:prstGeom>
            </p:spPr>
          </p:pic>
        </mc:Fallback>
      </mc:AlternateContent>
    </p:spTree>
    <p:extLst>
      <p:ext uri="{BB962C8B-B14F-4D97-AF65-F5344CB8AC3E}">
        <p14:creationId xmlns:p14="http://schemas.microsoft.com/office/powerpoint/2010/main" val="4076347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230359" y="185167"/>
            <a:ext cx="9370841" cy="718957"/>
          </a:xfrm>
        </p:spPr>
        <p:txBody>
          <a:bodyPr/>
          <a:lstStyle/>
          <a:p>
            <a:r>
              <a:rPr lang="pt-BR" dirty="0">
                <a:solidFill>
                  <a:schemeClr val="accent1">
                    <a:lumMod val="50000"/>
                  </a:schemeClr>
                </a:solidFill>
              </a:rPr>
              <a:t>Impactos</a:t>
            </a:r>
          </a:p>
        </p:txBody>
      </p:sp>
      <p:sp>
        <p:nvSpPr>
          <p:cNvPr id="3" name="Retângulo 2">
            <a:extLst>
              <a:ext uri="{FF2B5EF4-FFF2-40B4-BE49-F238E27FC236}">
                <a16:creationId xmlns:a16="http://schemas.microsoft.com/office/drawing/2014/main" id="{F8ACB126-C85C-4836-9A0B-E996C4E1A23E}"/>
              </a:ext>
            </a:extLst>
          </p:cNvPr>
          <p:cNvSpPr/>
          <p:nvPr/>
        </p:nvSpPr>
        <p:spPr>
          <a:xfrm>
            <a:off x="501993" y="1063892"/>
            <a:ext cx="7447873" cy="480131"/>
          </a:xfrm>
          <a:prstGeom prst="rect">
            <a:avLst/>
          </a:prstGeom>
        </p:spPr>
        <p:txBody>
          <a:bodyPr wrap="none">
            <a:spAutoFit/>
          </a:bodyPr>
          <a:lstStyle/>
          <a:p>
            <a:pPr marL="342900" lvl="0" indent="-342900">
              <a:lnSpc>
                <a:spcPct val="90000"/>
              </a:lnSpc>
              <a:spcBef>
                <a:spcPts val="360"/>
              </a:spcBef>
              <a:buFont typeface="Arial" panose="020B0604020202020204" pitchFamily="34" charset="0"/>
              <a:buChar char="•"/>
            </a:pPr>
            <a:r>
              <a:rPr lang="pt-BR" sz="2800" b="1" dirty="0">
                <a:solidFill>
                  <a:srgbClr val="FF0000"/>
                </a:solidFill>
                <a:latin typeface="Calibri"/>
                <a:ea typeface="Calibri"/>
                <a:cs typeface="Calibri"/>
                <a:sym typeface="Calibri"/>
              </a:rPr>
              <a:t>Geração de incômodo a população do entorno</a:t>
            </a:r>
          </a:p>
        </p:txBody>
      </p:sp>
      <p:sp>
        <p:nvSpPr>
          <p:cNvPr id="4" name="CaixaDeTexto 3">
            <a:extLst>
              <a:ext uri="{FF2B5EF4-FFF2-40B4-BE49-F238E27FC236}">
                <a16:creationId xmlns:a16="http://schemas.microsoft.com/office/drawing/2014/main" id="{DD66CF09-7223-4C14-B8F9-C3002A1B0948}"/>
              </a:ext>
            </a:extLst>
          </p:cNvPr>
          <p:cNvSpPr txBox="1"/>
          <p:nvPr/>
        </p:nvSpPr>
        <p:spPr>
          <a:xfrm>
            <a:off x="411996" y="1488624"/>
            <a:ext cx="11368007" cy="4524315"/>
          </a:xfrm>
          <a:prstGeom prst="rect">
            <a:avLst/>
          </a:prstGeom>
          <a:noFill/>
        </p:spPr>
        <p:txBody>
          <a:bodyPr wrap="square" rtlCol="0">
            <a:spAutoFit/>
          </a:bodyPr>
          <a:lstStyle/>
          <a:p>
            <a:pPr algn="just"/>
            <a:r>
              <a:rPr lang="pt-BR" sz="2400" dirty="0">
                <a:latin typeface="Calibri" panose="020F0502020204030204" pitchFamily="34" charset="0"/>
                <a:cs typeface="Calibri" panose="020F0502020204030204" pitchFamily="34" charset="0"/>
              </a:rPr>
              <a:t>Para a fase de implantação está previsto o canteiro de obras central no terreno da UTE. Para gerar esse impacto são consideradas as movimentações de terra e trânsito de veículos e maquinários, com </a:t>
            </a:r>
            <a:r>
              <a:rPr lang="pt-BR" sz="2400" dirty="0" err="1">
                <a:latin typeface="Calibri" panose="020F0502020204030204" pitchFamily="34" charset="0"/>
                <a:cs typeface="Calibri" panose="020F0502020204030204" pitchFamily="34" charset="0"/>
              </a:rPr>
              <a:t>ressuspensão</a:t>
            </a:r>
            <a:r>
              <a:rPr lang="pt-BR" sz="2400" dirty="0">
                <a:latin typeface="Calibri" panose="020F0502020204030204" pitchFamily="34" charset="0"/>
                <a:cs typeface="Calibri" panose="020F0502020204030204" pitchFamily="34" charset="0"/>
              </a:rPr>
              <a:t> de particulado.</a:t>
            </a:r>
          </a:p>
          <a:p>
            <a:pPr algn="just"/>
            <a:endParaRPr lang="pt-BR" sz="2400" dirty="0">
              <a:latin typeface="Calibri" panose="020F0502020204030204" pitchFamily="34" charset="0"/>
              <a:cs typeface="Calibri" panose="020F0502020204030204" pitchFamily="34" charset="0"/>
            </a:endParaRPr>
          </a:p>
          <a:p>
            <a:pPr algn="just"/>
            <a:r>
              <a:rPr lang="pt-BR" sz="2400" dirty="0">
                <a:latin typeface="Calibri" panose="020F0502020204030204" pitchFamily="34" charset="0"/>
                <a:cs typeface="Calibri" panose="020F0502020204030204" pitchFamily="34" charset="0"/>
              </a:rPr>
              <a:t>Podem causar distúrbios à população que reside no entorno da </a:t>
            </a:r>
            <a:r>
              <a:rPr lang="pt-BR" sz="2400" b="1" dirty="0">
                <a:latin typeface="Calibri" panose="020F0502020204030204" pitchFamily="34" charset="0"/>
                <a:cs typeface="Calibri" panose="020F0502020204030204" pitchFamily="34" charset="0"/>
              </a:rPr>
              <a:t>ADA</a:t>
            </a:r>
            <a:r>
              <a:rPr lang="pt-BR" sz="2400" dirty="0">
                <a:latin typeface="Calibri" panose="020F0502020204030204" pitchFamily="34" charset="0"/>
                <a:cs typeface="Calibri" panose="020F0502020204030204" pitchFamily="34" charset="0"/>
              </a:rPr>
              <a:t> e quem trabalha na região.</a:t>
            </a:r>
          </a:p>
          <a:p>
            <a:pPr algn="just"/>
            <a:endParaRPr lang="pt-BR" sz="2400" dirty="0">
              <a:latin typeface="Calibri" panose="020F0502020204030204" pitchFamily="34" charset="0"/>
              <a:cs typeface="Calibri" panose="020F0502020204030204" pitchFamily="34" charset="0"/>
            </a:endParaRPr>
          </a:p>
          <a:p>
            <a:pPr algn="just"/>
            <a:r>
              <a:rPr lang="pt-BR" sz="2400" dirty="0">
                <a:latin typeface="Calibri" panose="020F0502020204030204" pitchFamily="34" charset="0"/>
                <a:cs typeface="Calibri" panose="020F0502020204030204" pitchFamily="34" charset="0"/>
              </a:rPr>
              <a:t>A natureza de impacto é </a:t>
            </a:r>
            <a:r>
              <a:rPr lang="pt-BR" sz="2400" b="1" dirty="0">
                <a:latin typeface="Calibri" panose="020F0502020204030204" pitchFamily="34" charset="0"/>
                <a:cs typeface="Calibri" panose="020F0502020204030204" pitchFamily="34" charset="0"/>
              </a:rPr>
              <a:t>negativa</a:t>
            </a:r>
            <a:r>
              <a:rPr lang="pt-BR" sz="2400" dirty="0">
                <a:latin typeface="Calibri" panose="020F0502020204030204" pitchFamily="34" charset="0"/>
                <a:cs typeface="Calibri" panose="020F0502020204030204" pitchFamily="34" charset="0"/>
              </a:rPr>
              <a:t>, sua incidência </a:t>
            </a:r>
            <a:r>
              <a:rPr lang="pt-BR" sz="2400" b="1" dirty="0">
                <a:latin typeface="Calibri" panose="020F0502020204030204" pitchFamily="34" charset="0"/>
                <a:cs typeface="Calibri" panose="020F0502020204030204" pitchFamily="34" charset="0"/>
              </a:rPr>
              <a:t>é direta</a:t>
            </a:r>
            <a:r>
              <a:rPr lang="pt-BR" sz="2400" dirty="0">
                <a:latin typeface="Calibri" panose="020F0502020204030204" pitchFamily="34" charset="0"/>
                <a:cs typeface="Calibri" panose="020F0502020204030204" pitchFamily="34" charset="0"/>
              </a:rPr>
              <a:t>, tem </a:t>
            </a:r>
            <a:r>
              <a:rPr lang="pt-BR" sz="2400" b="1" dirty="0">
                <a:latin typeface="Calibri" panose="020F0502020204030204" pitchFamily="34" charset="0"/>
                <a:cs typeface="Calibri" panose="020F0502020204030204" pitchFamily="34" charset="0"/>
              </a:rPr>
              <a:t>duração temporária</a:t>
            </a:r>
            <a:r>
              <a:rPr lang="pt-BR" sz="2400" dirty="0">
                <a:latin typeface="Calibri" panose="020F0502020204030204" pitchFamily="34" charset="0"/>
                <a:cs typeface="Calibri" panose="020F0502020204030204" pitchFamily="34" charset="0"/>
              </a:rPr>
              <a:t>, ocorrendo de forma </a:t>
            </a:r>
            <a:r>
              <a:rPr lang="pt-BR" sz="2400" b="1" dirty="0">
                <a:latin typeface="Calibri" panose="020F0502020204030204" pitchFamily="34" charset="0"/>
                <a:cs typeface="Calibri" panose="020F0502020204030204" pitchFamily="34" charset="0"/>
              </a:rPr>
              <a:t>imediata</a:t>
            </a:r>
            <a:r>
              <a:rPr lang="pt-BR" sz="2400" dirty="0">
                <a:latin typeface="Calibri" panose="020F0502020204030204" pitchFamily="34" charset="0"/>
                <a:cs typeface="Calibri" panose="020F0502020204030204" pitchFamily="34" charset="0"/>
              </a:rPr>
              <a:t> ao início das obras. Sua abrangência </a:t>
            </a:r>
            <a:r>
              <a:rPr lang="pt-BR" sz="2400" b="1" dirty="0">
                <a:latin typeface="Calibri" panose="020F0502020204030204" pitchFamily="34" charset="0"/>
                <a:cs typeface="Calibri" panose="020F0502020204030204" pitchFamily="34" charset="0"/>
              </a:rPr>
              <a:t>é local</a:t>
            </a:r>
            <a:r>
              <a:rPr lang="pt-BR" sz="2400" dirty="0">
                <a:latin typeface="Calibri" panose="020F0502020204030204" pitchFamily="34" charset="0"/>
                <a:cs typeface="Calibri" panose="020F0502020204030204" pitchFamily="34" charset="0"/>
              </a:rPr>
              <a:t> e é um </a:t>
            </a:r>
            <a:r>
              <a:rPr lang="pt-BR" sz="2400" b="1" dirty="0">
                <a:latin typeface="Calibri" panose="020F0502020204030204" pitchFamily="34" charset="0"/>
                <a:cs typeface="Calibri" panose="020F0502020204030204" pitchFamily="34" charset="0"/>
              </a:rPr>
              <a:t>impacto reversível </a:t>
            </a:r>
            <a:r>
              <a:rPr lang="pt-BR" sz="2400" dirty="0">
                <a:latin typeface="Calibri" panose="020F0502020204030204" pitchFamily="34" charset="0"/>
                <a:cs typeface="Calibri" panose="020F0502020204030204" pitchFamily="34" charset="0"/>
              </a:rPr>
              <a:t>uma vez que cessada as atividades as condições voltam aos originais.</a:t>
            </a:r>
          </a:p>
          <a:p>
            <a:pPr algn="just"/>
            <a:endParaRPr lang="pt-BR" sz="2400" dirty="0">
              <a:latin typeface="Calibri" panose="020F0502020204030204" pitchFamily="34" charset="0"/>
              <a:cs typeface="Calibri" panose="020F0502020204030204" pitchFamily="34" charset="0"/>
            </a:endParaRPr>
          </a:p>
          <a:p>
            <a:pPr algn="just"/>
            <a:r>
              <a:rPr lang="pt-BR" sz="2400" dirty="0">
                <a:latin typeface="Calibri" panose="020F0502020204030204" pitchFamily="34" charset="0"/>
                <a:cs typeface="Calibri" panose="020F0502020204030204" pitchFamily="34" charset="0"/>
              </a:rPr>
              <a:t>É </a:t>
            </a:r>
            <a:r>
              <a:rPr lang="pt-BR" sz="2400" b="1" dirty="0">
                <a:latin typeface="Calibri" panose="020F0502020204030204" pitchFamily="34" charset="0"/>
                <a:cs typeface="Calibri" panose="020F0502020204030204" pitchFamily="34" charset="0"/>
              </a:rPr>
              <a:t>mitigável</a:t>
            </a:r>
            <a:r>
              <a:rPr lang="pt-BR" sz="2400" dirty="0">
                <a:latin typeface="Calibri" panose="020F0502020204030204" pitchFamily="34" charset="0"/>
                <a:cs typeface="Calibri" panose="020F0502020204030204" pitchFamily="34" charset="0"/>
              </a:rPr>
              <a:t> onde é possível reduzir o incomodo a população com medidas de controle.</a:t>
            </a:r>
          </a:p>
        </p:txBody>
      </p:sp>
      <mc:AlternateContent xmlns:mc="http://schemas.openxmlformats.org/markup-compatibility/2006">
        <mc:Choice xmlns:p14="http://schemas.microsoft.com/office/powerpoint/2010/main" Requires="p14">
          <p:contentPart p14:bwMode="auto" r:id="rId2">
            <p14:nvContentPartPr>
              <p14:cNvPr id="5" name="Tinta 4">
                <a:extLst>
                  <a:ext uri="{FF2B5EF4-FFF2-40B4-BE49-F238E27FC236}">
                    <a16:creationId xmlns:a16="http://schemas.microsoft.com/office/drawing/2014/main" id="{43F91F33-FD0D-48BB-AD5B-4E1EF663E7AD}"/>
                  </a:ext>
                </a:extLst>
              </p14:cNvPr>
              <p14:cNvContentPartPr/>
              <p14:nvPr/>
            </p14:nvContentPartPr>
            <p14:xfrm>
              <a:off x="450720" y="1835280"/>
              <a:ext cx="11259000" cy="4159440"/>
            </p14:xfrm>
          </p:contentPart>
        </mc:Choice>
        <mc:Fallback>
          <p:pic>
            <p:nvPicPr>
              <p:cNvPr id="5" name="Tinta 4">
                <a:extLst>
                  <a:ext uri="{FF2B5EF4-FFF2-40B4-BE49-F238E27FC236}">
                    <a16:creationId xmlns:a16="http://schemas.microsoft.com/office/drawing/2014/main" id="{43F91F33-FD0D-48BB-AD5B-4E1EF663E7AD}"/>
                  </a:ext>
                </a:extLst>
              </p:cNvPr>
              <p:cNvPicPr/>
              <p:nvPr/>
            </p:nvPicPr>
            <p:blipFill>
              <a:blip r:embed="rId3"/>
              <a:stretch>
                <a:fillRect/>
              </a:stretch>
            </p:blipFill>
            <p:spPr>
              <a:xfrm>
                <a:off x="441360" y="1825920"/>
                <a:ext cx="11277720" cy="4178160"/>
              </a:xfrm>
              <a:prstGeom prst="rect">
                <a:avLst/>
              </a:prstGeom>
            </p:spPr>
          </p:pic>
        </mc:Fallback>
      </mc:AlternateContent>
    </p:spTree>
    <p:extLst>
      <p:ext uri="{BB962C8B-B14F-4D97-AF65-F5344CB8AC3E}">
        <p14:creationId xmlns:p14="http://schemas.microsoft.com/office/powerpoint/2010/main" val="388828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230359" y="148591"/>
            <a:ext cx="9370841" cy="718957"/>
          </a:xfrm>
        </p:spPr>
        <p:txBody>
          <a:bodyPr/>
          <a:lstStyle/>
          <a:p>
            <a:r>
              <a:rPr lang="pt-BR" dirty="0">
                <a:solidFill>
                  <a:schemeClr val="accent1">
                    <a:lumMod val="50000"/>
                  </a:schemeClr>
                </a:solidFill>
              </a:rPr>
              <a:t>Respostas</a:t>
            </a:r>
          </a:p>
        </p:txBody>
      </p:sp>
      <p:sp>
        <p:nvSpPr>
          <p:cNvPr id="3" name="CaixaDeTexto 2">
            <a:extLst>
              <a:ext uri="{FF2B5EF4-FFF2-40B4-BE49-F238E27FC236}">
                <a16:creationId xmlns:a16="http://schemas.microsoft.com/office/drawing/2014/main" id="{13349792-1E31-4D97-A993-AA223FD304C7}"/>
              </a:ext>
            </a:extLst>
          </p:cNvPr>
          <p:cNvSpPr txBox="1"/>
          <p:nvPr/>
        </p:nvSpPr>
        <p:spPr>
          <a:xfrm>
            <a:off x="411996" y="867548"/>
            <a:ext cx="11368007" cy="6370975"/>
          </a:xfrm>
          <a:prstGeom prst="rect">
            <a:avLst/>
          </a:prstGeom>
          <a:noFill/>
        </p:spPr>
        <p:txBody>
          <a:bodyPr wrap="square" rtlCol="0">
            <a:spAutoFit/>
          </a:bodyPr>
          <a:lstStyle/>
          <a:p>
            <a:pPr algn="just"/>
            <a:r>
              <a:rPr lang="pt-BR" sz="2400" b="1" dirty="0">
                <a:solidFill>
                  <a:srgbClr val="FF0000"/>
                </a:solidFill>
                <a:latin typeface="Calibri" panose="020F0502020204030204" pitchFamily="34" charset="0"/>
                <a:cs typeface="Calibri" panose="020F0502020204030204" pitchFamily="34" charset="0"/>
              </a:rPr>
              <a:t>PROGRAMA DE CONTROLE DE POLUIÇÃO NOS CANTEIROS E OBRAS:</a:t>
            </a:r>
          </a:p>
          <a:p>
            <a:pPr algn="just"/>
            <a:r>
              <a:rPr lang="pt-BR" sz="2400" dirty="0">
                <a:latin typeface="Calibri" panose="020F0502020204030204" pitchFamily="34" charset="0"/>
                <a:cs typeface="Calibri" panose="020F0502020204030204" pitchFamily="34" charset="0"/>
              </a:rPr>
              <a:t>Umectação das vias de acesso não pavimentadas.</a:t>
            </a:r>
          </a:p>
          <a:p>
            <a:pPr algn="just"/>
            <a:r>
              <a:rPr lang="pt-BR" sz="2400" dirty="0">
                <a:latin typeface="Calibri" panose="020F0502020204030204" pitchFamily="34" charset="0"/>
                <a:cs typeface="Calibri" panose="020F0502020204030204" pitchFamily="34" charset="0"/>
              </a:rPr>
              <a:t>Proteção de caçambas dos caminhões de transporte de materiais.</a:t>
            </a:r>
          </a:p>
          <a:p>
            <a:pPr algn="just"/>
            <a:r>
              <a:rPr lang="pt-BR" sz="2400" dirty="0">
                <a:latin typeface="Calibri" panose="020F0502020204030204" pitchFamily="34" charset="0"/>
                <a:cs typeface="Calibri" panose="020F0502020204030204" pitchFamily="34" charset="0"/>
              </a:rPr>
              <a:t>Lavagem das vias de acesso internas (se necessário).</a:t>
            </a:r>
          </a:p>
          <a:p>
            <a:pPr algn="just"/>
            <a:r>
              <a:rPr lang="pt-BR" sz="2400" dirty="0">
                <a:latin typeface="Calibri" panose="020F0502020204030204" pitchFamily="34" charset="0"/>
                <a:cs typeface="Calibri" panose="020F0502020204030204" pitchFamily="34" charset="0"/>
              </a:rPr>
              <a:t>Definição dos limites de velocidade.</a:t>
            </a:r>
          </a:p>
          <a:p>
            <a:pPr algn="just"/>
            <a:r>
              <a:rPr lang="pt-BR" sz="2400" dirty="0">
                <a:latin typeface="Calibri" panose="020F0502020204030204" pitchFamily="34" charset="0"/>
                <a:cs typeface="Calibri" panose="020F0502020204030204" pitchFamily="34" charset="0"/>
              </a:rPr>
              <a:t>Manutenção da frota de veículos.</a:t>
            </a:r>
          </a:p>
          <a:p>
            <a:pPr algn="just"/>
            <a:endParaRPr lang="pt-BR" sz="2400" dirty="0">
              <a:latin typeface="Calibri" panose="020F0502020204030204" pitchFamily="34" charset="0"/>
              <a:cs typeface="Calibri" panose="020F0502020204030204" pitchFamily="34" charset="0"/>
            </a:endParaRPr>
          </a:p>
          <a:p>
            <a:pPr algn="just"/>
            <a:endParaRPr lang="pt-BR" sz="2400" dirty="0">
              <a:latin typeface="Calibri" panose="020F0502020204030204" pitchFamily="34" charset="0"/>
              <a:cs typeface="Calibri" panose="020F0502020204030204" pitchFamily="34" charset="0"/>
            </a:endParaRPr>
          </a:p>
          <a:p>
            <a:pPr algn="just"/>
            <a:r>
              <a:rPr lang="pt-BR" sz="2400" b="1" dirty="0">
                <a:solidFill>
                  <a:srgbClr val="FF0000"/>
                </a:solidFill>
                <a:latin typeface="Calibri" panose="020F0502020204030204" pitchFamily="34" charset="0"/>
                <a:cs typeface="Calibri" panose="020F0502020204030204" pitchFamily="34" charset="0"/>
              </a:rPr>
              <a:t>PROGRAMA DE CONTROLE DE TRÁFEGO:</a:t>
            </a:r>
          </a:p>
          <a:p>
            <a:pPr algn="just"/>
            <a:r>
              <a:rPr lang="pt-BR" sz="2400" dirty="0">
                <a:latin typeface="Calibri" panose="020F0502020204030204" pitchFamily="34" charset="0"/>
                <a:cs typeface="Calibri" panose="020F0502020204030204" pitchFamily="34" charset="0"/>
              </a:rPr>
              <a:t>Programação e controle dos fluxos de entrada e saída de veículos.</a:t>
            </a:r>
          </a:p>
          <a:p>
            <a:pPr algn="just"/>
            <a:endParaRPr lang="pt-BR" sz="2400" dirty="0">
              <a:latin typeface="Calibri" panose="020F0502020204030204" pitchFamily="34" charset="0"/>
              <a:cs typeface="Calibri" panose="020F0502020204030204" pitchFamily="34" charset="0"/>
            </a:endParaRPr>
          </a:p>
          <a:p>
            <a:pPr algn="just"/>
            <a:r>
              <a:rPr lang="pt-BR" sz="2400" b="1" dirty="0">
                <a:solidFill>
                  <a:srgbClr val="FF0000"/>
                </a:solidFill>
                <a:latin typeface="Calibri" panose="020F0502020204030204" pitchFamily="34" charset="0"/>
                <a:cs typeface="Calibri" panose="020F0502020204030204" pitchFamily="34" charset="0"/>
              </a:rPr>
              <a:t>PROGRAMA DE MONITORAMENTO DA QUALIDADE DO AR:</a:t>
            </a:r>
          </a:p>
          <a:p>
            <a:pPr algn="just"/>
            <a:r>
              <a:rPr lang="pt-BR" sz="2400" dirty="0">
                <a:latin typeface="Calibri" panose="020F0502020204030204" pitchFamily="34" charset="0"/>
                <a:cs typeface="Calibri" panose="020F0502020204030204" pitchFamily="34" charset="0"/>
              </a:rPr>
              <a:t>Acompanhar continuamente os impactos decorrentes da operação do canteiro de obras e implantação com duas estações de PTS próximo ao terreno da UTE e de possíveis receptores.</a:t>
            </a:r>
          </a:p>
          <a:p>
            <a:pPr algn="just"/>
            <a:endParaRPr lang="pt-BR" sz="2400" dirty="0">
              <a:latin typeface="Calibri" panose="020F0502020204030204" pitchFamily="34" charset="0"/>
              <a:cs typeface="Calibri" panose="020F0502020204030204" pitchFamily="34" charset="0"/>
            </a:endParaRPr>
          </a:p>
          <a:p>
            <a:pPr algn="just"/>
            <a:endParaRPr lang="pt-BR" sz="2400" dirty="0">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Tinta 3">
                <a:extLst>
                  <a:ext uri="{FF2B5EF4-FFF2-40B4-BE49-F238E27FC236}">
                    <a16:creationId xmlns:a16="http://schemas.microsoft.com/office/drawing/2014/main" id="{20A1A95D-A120-4A21-BF77-16128DD87859}"/>
                  </a:ext>
                </a:extLst>
              </p14:cNvPr>
              <p14:cNvContentPartPr/>
              <p14:nvPr/>
            </p14:nvContentPartPr>
            <p14:xfrm>
              <a:off x="190440" y="1467000"/>
              <a:ext cx="9595440" cy="5016600"/>
            </p14:xfrm>
          </p:contentPart>
        </mc:Choice>
        <mc:Fallback>
          <p:pic>
            <p:nvPicPr>
              <p:cNvPr id="4" name="Tinta 3">
                <a:extLst>
                  <a:ext uri="{FF2B5EF4-FFF2-40B4-BE49-F238E27FC236}">
                    <a16:creationId xmlns:a16="http://schemas.microsoft.com/office/drawing/2014/main" id="{20A1A95D-A120-4A21-BF77-16128DD87859}"/>
                  </a:ext>
                </a:extLst>
              </p:cNvPr>
              <p:cNvPicPr/>
              <p:nvPr/>
            </p:nvPicPr>
            <p:blipFill>
              <a:blip r:embed="rId3"/>
              <a:stretch>
                <a:fillRect/>
              </a:stretch>
            </p:blipFill>
            <p:spPr>
              <a:xfrm>
                <a:off x="181080" y="1457640"/>
                <a:ext cx="9614160" cy="5035320"/>
              </a:xfrm>
              <a:prstGeom prst="rect">
                <a:avLst/>
              </a:prstGeom>
            </p:spPr>
          </p:pic>
        </mc:Fallback>
      </mc:AlternateContent>
    </p:spTree>
    <p:extLst>
      <p:ext uri="{BB962C8B-B14F-4D97-AF65-F5344CB8AC3E}">
        <p14:creationId xmlns:p14="http://schemas.microsoft.com/office/powerpoint/2010/main" val="327677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1"/>
          <p:cNvGrpSpPr/>
          <p:nvPr/>
        </p:nvGrpSpPr>
        <p:grpSpPr>
          <a:xfrm>
            <a:off x="317500" y="146050"/>
            <a:ext cx="11450637" cy="6565900"/>
            <a:chOff x="301334" y="194527"/>
            <a:chExt cx="11449818" cy="6566451"/>
          </a:xfrm>
        </p:grpSpPr>
        <p:sp>
          <p:nvSpPr>
            <p:cNvPr id="91" name="Google Shape;91;p1"/>
            <p:cNvSpPr/>
            <p:nvPr/>
          </p:nvSpPr>
          <p:spPr>
            <a:xfrm>
              <a:off x="6574610" y="3645214"/>
              <a:ext cx="5176542" cy="3115763"/>
            </a:xfrm>
            <a:custGeom>
              <a:avLst/>
              <a:gdLst/>
              <a:ahLst/>
              <a:cxnLst/>
              <a:rect l="l" t="t" r="r" b="b"/>
              <a:pathLst>
                <a:path w="4256453" h="2449792" extrusionOk="0">
                  <a:moveTo>
                    <a:pt x="0" y="244979"/>
                  </a:moveTo>
                  <a:cubicBezTo>
                    <a:pt x="0" y="109681"/>
                    <a:pt x="109681" y="0"/>
                    <a:pt x="244979" y="0"/>
                  </a:cubicBezTo>
                  <a:lnTo>
                    <a:pt x="4011474" y="0"/>
                  </a:lnTo>
                  <a:cubicBezTo>
                    <a:pt x="4146772" y="0"/>
                    <a:pt x="4256453" y="109681"/>
                    <a:pt x="4256453" y="244979"/>
                  </a:cubicBezTo>
                  <a:lnTo>
                    <a:pt x="4256453" y="2204813"/>
                  </a:lnTo>
                  <a:cubicBezTo>
                    <a:pt x="4256453" y="2340111"/>
                    <a:pt x="4146772" y="2449792"/>
                    <a:pt x="4011474" y="2449792"/>
                  </a:cubicBezTo>
                  <a:lnTo>
                    <a:pt x="244979" y="2449792"/>
                  </a:lnTo>
                  <a:cubicBezTo>
                    <a:pt x="109681" y="2449792"/>
                    <a:pt x="0" y="2340111"/>
                    <a:pt x="0" y="2204813"/>
                  </a:cubicBezTo>
                  <a:lnTo>
                    <a:pt x="0" y="244979"/>
                  </a:lnTo>
                  <a:close/>
                </a:path>
              </a:pathLst>
            </a:custGeom>
            <a:solidFill>
              <a:srgbClr val="FFFFFF">
                <a:alpha val="89803"/>
              </a:srgbClr>
            </a:solidFill>
            <a:ln w="12700" cap="flat" cmpd="sng">
              <a:solidFill>
                <a:srgbClr val="3FE19B"/>
              </a:solidFill>
              <a:prstDash val="solid"/>
              <a:miter lim="524288"/>
              <a:headEnd type="none" w="sm" len="sm"/>
              <a:tailEnd type="none" w="sm" len="sm"/>
            </a:ln>
          </p:spPr>
          <p:txBody>
            <a:bodyPr spcFirstLastPara="1" wrap="square" lIns="1448850" tIns="784350" rIns="171900" bIns="1719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2" name="Google Shape;92;p1"/>
            <p:cNvSpPr/>
            <p:nvPr/>
          </p:nvSpPr>
          <p:spPr>
            <a:xfrm>
              <a:off x="301335" y="3580561"/>
              <a:ext cx="5282502" cy="3180417"/>
            </a:xfrm>
            <a:custGeom>
              <a:avLst/>
              <a:gdLst/>
              <a:ahLst/>
              <a:cxnLst/>
              <a:rect l="l" t="t" r="r" b="b"/>
              <a:pathLst>
                <a:path w="4607192" h="2565096" extrusionOk="0">
                  <a:moveTo>
                    <a:pt x="0" y="256510"/>
                  </a:moveTo>
                  <a:cubicBezTo>
                    <a:pt x="0" y="114843"/>
                    <a:pt x="114843" y="0"/>
                    <a:pt x="256510" y="0"/>
                  </a:cubicBezTo>
                  <a:lnTo>
                    <a:pt x="4350682" y="0"/>
                  </a:lnTo>
                  <a:cubicBezTo>
                    <a:pt x="4492349" y="0"/>
                    <a:pt x="4607192" y="114843"/>
                    <a:pt x="4607192" y="256510"/>
                  </a:cubicBezTo>
                  <a:lnTo>
                    <a:pt x="4607192" y="2308586"/>
                  </a:lnTo>
                  <a:cubicBezTo>
                    <a:pt x="4607192" y="2450253"/>
                    <a:pt x="4492349" y="2565096"/>
                    <a:pt x="4350682" y="2565096"/>
                  </a:cubicBezTo>
                  <a:lnTo>
                    <a:pt x="256510" y="2565096"/>
                  </a:lnTo>
                  <a:cubicBezTo>
                    <a:pt x="114843" y="2565096"/>
                    <a:pt x="0" y="2450253"/>
                    <a:pt x="0" y="2308586"/>
                  </a:cubicBezTo>
                  <a:lnTo>
                    <a:pt x="0" y="256510"/>
                  </a:lnTo>
                  <a:close/>
                </a:path>
              </a:pathLst>
            </a:custGeom>
            <a:solidFill>
              <a:srgbClr val="FFFFFF">
                <a:alpha val="89803"/>
              </a:srgbClr>
            </a:solidFill>
            <a:ln w="12700" cap="flat" cmpd="sng">
              <a:solidFill>
                <a:srgbClr val="5B9BD5"/>
              </a:solidFill>
              <a:prstDash val="solid"/>
              <a:miter lim="524288"/>
              <a:headEnd type="none" w="sm" len="sm"/>
              <a:tailEnd type="none" w="sm" len="sm"/>
            </a:ln>
          </p:spPr>
          <p:txBody>
            <a:bodyPr spcFirstLastPara="1" wrap="square" lIns="174450" tIns="815725" rIns="1556600" bIns="17445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3" name="Google Shape;93;p1"/>
            <p:cNvSpPr/>
            <p:nvPr/>
          </p:nvSpPr>
          <p:spPr>
            <a:xfrm>
              <a:off x="6574610" y="194528"/>
              <a:ext cx="5176542" cy="3018254"/>
            </a:xfrm>
            <a:custGeom>
              <a:avLst/>
              <a:gdLst/>
              <a:ahLst/>
              <a:cxnLst/>
              <a:rect l="l" t="t" r="r" b="b"/>
              <a:pathLst>
                <a:path w="4217013" h="2440157" extrusionOk="0">
                  <a:moveTo>
                    <a:pt x="0" y="244016"/>
                  </a:moveTo>
                  <a:cubicBezTo>
                    <a:pt x="0" y="109250"/>
                    <a:pt x="109250" y="0"/>
                    <a:pt x="244016" y="0"/>
                  </a:cubicBezTo>
                  <a:lnTo>
                    <a:pt x="3972997" y="0"/>
                  </a:lnTo>
                  <a:cubicBezTo>
                    <a:pt x="4107763" y="0"/>
                    <a:pt x="4217013" y="109250"/>
                    <a:pt x="4217013" y="244016"/>
                  </a:cubicBezTo>
                  <a:lnTo>
                    <a:pt x="4217013" y="2196141"/>
                  </a:lnTo>
                  <a:cubicBezTo>
                    <a:pt x="4217013" y="2330907"/>
                    <a:pt x="4107763" y="2440157"/>
                    <a:pt x="3972997" y="2440157"/>
                  </a:cubicBezTo>
                  <a:lnTo>
                    <a:pt x="244016" y="2440157"/>
                  </a:lnTo>
                  <a:cubicBezTo>
                    <a:pt x="109250" y="2440157"/>
                    <a:pt x="0" y="2330907"/>
                    <a:pt x="0" y="2196141"/>
                  </a:cubicBezTo>
                  <a:lnTo>
                    <a:pt x="0" y="244016"/>
                  </a:lnTo>
                  <a:close/>
                </a:path>
              </a:pathLst>
            </a:custGeom>
            <a:solidFill>
              <a:srgbClr val="FFFFFF"/>
            </a:solidFill>
            <a:ln w="12700" cap="flat" cmpd="sng">
              <a:solidFill>
                <a:srgbClr val="67EF21"/>
              </a:solidFill>
              <a:prstDash val="solid"/>
              <a:miter lim="800000"/>
              <a:headEnd type="none" w="sm" len="sm"/>
              <a:tailEnd type="none" w="sm" len="sm"/>
            </a:ln>
          </p:spPr>
          <p:txBody>
            <a:bodyPr spcFirstLastPara="1" wrap="square" lIns="1410125" tIns="145025" rIns="145025" bIns="755075" anchor="t" anchorCtr="0">
              <a:noAutofit/>
            </a:bodyPr>
            <a:lstStyle/>
            <a:p>
              <a:pPr marL="342900" marR="0" lvl="0" indent="-342900" algn="l" rtl="0">
                <a:lnSpc>
                  <a:spcPct val="90000"/>
                </a:lnSpc>
                <a:spcBef>
                  <a:spcPts val="0"/>
                </a:spcBef>
                <a:spcAft>
                  <a:spcPts val="0"/>
                </a:spcAft>
                <a:buSzPts val="2000"/>
                <a:buFont typeface="Arial" panose="020B0604020202020204" pitchFamily="34" charset="0"/>
                <a:buChar char="•"/>
              </a:pPr>
              <a:r>
                <a:rPr lang="pt-BR" sz="2000" dirty="0">
                  <a:latin typeface="Calibri"/>
                  <a:ea typeface="Calibri"/>
                  <a:cs typeface="Calibri"/>
                  <a:sym typeface="Calibri"/>
                </a:rPr>
                <a:t>Alteração qualidade do ar</a:t>
              </a:r>
              <a:endParaRPr sz="2000" dirty="0">
                <a:latin typeface="Calibri"/>
                <a:ea typeface="Calibri"/>
                <a:cs typeface="Calibri"/>
                <a:sym typeface="Calibri"/>
              </a:endParaRPr>
            </a:p>
          </p:txBody>
        </p:sp>
        <p:sp>
          <p:nvSpPr>
            <p:cNvPr id="94" name="Google Shape;94;p1"/>
            <p:cNvSpPr/>
            <p:nvPr/>
          </p:nvSpPr>
          <p:spPr>
            <a:xfrm>
              <a:off x="301334" y="194527"/>
              <a:ext cx="5282502" cy="3180418"/>
            </a:xfrm>
            <a:custGeom>
              <a:avLst/>
              <a:gdLst/>
              <a:ahLst/>
              <a:cxnLst/>
              <a:rect l="l" t="t" r="r" b="b"/>
              <a:pathLst>
                <a:path w="4570342" h="2511993" extrusionOk="0">
                  <a:moveTo>
                    <a:pt x="0" y="251199"/>
                  </a:moveTo>
                  <a:cubicBezTo>
                    <a:pt x="0" y="112466"/>
                    <a:pt x="112466" y="0"/>
                    <a:pt x="251199" y="0"/>
                  </a:cubicBezTo>
                  <a:lnTo>
                    <a:pt x="4319143" y="0"/>
                  </a:lnTo>
                  <a:cubicBezTo>
                    <a:pt x="4457876" y="0"/>
                    <a:pt x="4570342" y="112466"/>
                    <a:pt x="4570342" y="251199"/>
                  </a:cubicBezTo>
                  <a:lnTo>
                    <a:pt x="4570342" y="2260794"/>
                  </a:lnTo>
                  <a:cubicBezTo>
                    <a:pt x="4570342" y="2399527"/>
                    <a:pt x="4457876" y="2511993"/>
                    <a:pt x="4319143" y="2511993"/>
                  </a:cubicBezTo>
                  <a:lnTo>
                    <a:pt x="251199" y="2511993"/>
                  </a:lnTo>
                  <a:cubicBezTo>
                    <a:pt x="112466" y="2511993"/>
                    <a:pt x="0" y="2399527"/>
                    <a:pt x="0" y="2260794"/>
                  </a:cubicBezTo>
                  <a:lnTo>
                    <a:pt x="0" y="251199"/>
                  </a:lnTo>
                  <a:close/>
                </a:path>
              </a:pathLst>
            </a:custGeom>
            <a:solidFill>
              <a:srgbClr val="FFFFFF">
                <a:alpha val="89803"/>
              </a:srgbClr>
            </a:solidFill>
            <a:ln w="12700" cap="flat" cmpd="sng">
              <a:solidFill>
                <a:srgbClr val="FFC000"/>
              </a:solidFill>
              <a:prstDash val="solid"/>
              <a:miter lim="524288"/>
              <a:headEnd type="none" w="sm" len="sm"/>
              <a:tailEnd type="none" w="sm" len="sm"/>
            </a:ln>
          </p:spPr>
          <p:txBody>
            <a:bodyPr spcFirstLastPara="1" wrap="square" lIns="146600" tIns="146600" rIns="1517700" bIns="7746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5" name="Google Shape;95;p1"/>
            <p:cNvSpPr/>
            <p:nvPr/>
          </p:nvSpPr>
          <p:spPr>
            <a:xfrm>
              <a:off x="3701411" y="1034411"/>
              <a:ext cx="2340534" cy="2340534"/>
            </a:xfrm>
            <a:custGeom>
              <a:avLst/>
              <a:gdLst/>
              <a:ahLst/>
              <a:cxnLst/>
              <a:rect l="l" t="t" r="r" b="b"/>
              <a:pathLst>
                <a:path w="2340534" h="2340534" extrusionOk="0">
                  <a:moveTo>
                    <a:pt x="0" y="2340534"/>
                  </a:moveTo>
                  <a:cubicBezTo>
                    <a:pt x="0" y="1047893"/>
                    <a:pt x="1047893" y="0"/>
                    <a:pt x="2340534" y="0"/>
                  </a:cubicBezTo>
                  <a:lnTo>
                    <a:pt x="2340534" y="2340534"/>
                  </a:lnTo>
                  <a:lnTo>
                    <a:pt x="0" y="2340534"/>
                  </a:lnTo>
                  <a:close/>
                </a:path>
              </a:pathLst>
            </a:custGeom>
            <a:solidFill>
              <a:srgbClr val="FFC000"/>
            </a:solidFill>
            <a:ln w="12700" cap="flat" cmpd="sng">
              <a:solidFill>
                <a:srgbClr val="FFFFFF"/>
              </a:solidFill>
              <a:prstDash val="solid"/>
              <a:miter lim="800000"/>
              <a:headEnd type="none" w="sm" len="sm"/>
              <a:tailEnd type="none" w="sm" len="sm"/>
            </a:ln>
          </p:spPr>
          <p:txBody>
            <a:bodyPr spcFirstLastPara="1" wrap="square" lIns="877550" tIns="877550" rIns="192000" bIns="1920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Pressão</a:t>
              </a:r>
              <a:endParaRPr/>
            </a:p>
          </p:txBody>
        </p:sp>
        <p:sp>
          <p:nvSpPr>
            <p:cNvPr id="96" name="Google Shape;96;p1"/>
            <p:cNvSpPr/>
            <p:nvPr/>
          </p:nvSpPr>
          <p:spPr>
            <a:xfrm>
              <a:off x="6150053" y="1034411"/>
              <a:ext cx="2340534" cy="2340534"/>
            </a:xfrm>
            <a:custGeom>
              <a:avLst/>
              <a:gdLst/>
              <a:ahLst/>
              <a:cxnLst/>
              <a:rect l="l" t="t" r="r" b="b"/>
              <a:pathLst>
                <a:path w="2340534" h="2340534" extrusionOk="0">
                  <a:moveTo>
                    <a:pt x="0" y="0"/>
                  </a:moveTo>
                  <a:cubicBezTo>
                    <a:pt x="1292641" y="0"/>
                    <a:pt x="2340534" y="1047893"/>
                    <a:pt x="2340534" y="2340534"/>
                  </a:cubicBezTo>
                  <a:lnTo>
                    <a:pt x="0" y="2340534"/>
                  </a:lnTo>
                  <a:lnTo>
                    <a:pt x="0" y="0"/>
                  </a:lnTo>
                  <a:close/>
                </a:path>
              </a:pathLst>
            </a:custGeom>
            <a:solidFill>
              <a:srgbClr val="67EF21"/>
            </a:solidFill>
            <a:ln w="12700" cap="flat" cmpd="sng">
              <a:solidFill>
                <a:srgbClr val="FFFFFF"/>
              </a:solidFill>
              <a:prstDash val="solid"/>
              <a:miter lim="800000"/>
              <a:headEnd type="none" w="sm" len="sm"/>
              <a:tailEnd type="none" w="sm" len="sm"/>
            </a:ln>
          </p:spPr>
          <p:txBody>
            <a:bodyPr spcFirstLastPara="1" wrap="square" lIns="192000" tIns="877550" rIns="877550" bIns="1920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Estado</a:t>
              </a:r>
              <a:endParaRPr/>
            </a:p>
          </p:txBody>
        </p:sp>
        <p:sp>
          <p:nvSpPr>
            <p:cNvPr id="97" name="Google Shape;97;p1"/>
            <p:cNvSpPr/>
            <p:nvPr/>
          </p:nvSpPr>
          <p:spPr>
            <a:xfrm>
              <a:off x="6150053" y="3483053"/>
              <a:ext cx="2340535" cy="2340534"/>
            </a:xfrm>
            <a:custGeom>
              <a:avLst/>
              <a:gdLst/>
              <a:ahLst/>
              <a:cxnLst/>
              <a:rect l="l" t="t" r="r" b="b"/>
              <a:pathLst>
                <a:path w="2340534" h="2340534" extrusionOk="0">
                  <a:moveTo>
                    <a:pt x="2340534" y="0"/>
                  </a:moveTo>
                  <a:cubicBezTo>
                    <a:pt x="2340534" y="1292641"/>
                    <a:pt x="1292641" y="2340534"/>
                    <a:pt x="0" y="2340534"/>
                  </a:cubicBezTo>
                  <a:lnTo>
                    <a:pt x="0" y="0"/>
                  </a:lnTo>
                  <a:lnTo>
                    <a:pt x="2340534" y="0"/>
                  </a:lnTo>
                  <a:close/>
                </a:path>
              </a:pathLst>
            </a:custGeom>
            <a:solidFill>
              <a:srgbClr val="3FE19B"/>
            </a:solidFill>
            <a:ln w="12700" cap="flat" cmpd="sng">
              <a:solidFill>
                <a:srgbClr val="FFFFFF"/>
              </a:solidFill>
              <a:prstDash val="solid"/>
              <a:miter lim="800000"/>
              <a:headEnd type="none" w="sm" len="sm"/>
              <a:tailEnd type="none" w="sm" len="sm"/>
            </a:ln>
          </p:spPr>
          <p:txBody>
            <a:bodyPr spcFirstLastPara="1" wrap="square" lIns="192000" tIns="192000" rIns="877550" bIns="87755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Impacto</a:t>
              </a:r>
              <a:endParaRPr/>
            </a:p>
          </p:txBody>
        </p:sp>
        <p:sp>
          <p:nvSpPr>
            <p:cNvPr id="98" name="Google Shape;98;p1"/>
            <p:cNvSpPr/>
            <p:nvPr/>
          </p:nvSpPr>
          <p:spPr>
            <a:xfrm>
              <a:off x="3701410" y="3483053"/>
              <a:ext cx="2340535" cy="2340534"/>
            </a:xfrm>
            <a:custGeom>
              <a:avLst/>
              <a:gdLst/>
              <a:ahLst/>
              <a:cxnLst/>
              <a:rect l="l" t="t" r="r" b="b"/>
              <a:pathLst>
                <a:path w="2340534" h="2340534" extrusionOk="0">
                  <a:moveTo>
                    <a:pt x="2340534" y="2340534"/>
                  </a:moveTo>
                  <a:cubicBezTo>
                    <a:pt x="1047893" y="2340534"/>
                    <a:pt x="0" y="1292641"/>
                    <a:pt x="0" y="0"/>
                  </a:cubicBezTo>
                  <a:lnTo>
                    <a:pt x="2340534" y="0"/>
                  </a:lnTo>
                  <a:lnTo>
                    <a:pt x="2340534" y="2340534"/>
                  </a:lnTo>
                  <a:close/>
                </a:path>
              </a:pathLst>
            </a:custGeom>
            <a:solidFill>
              <a:srgbClr val="5B9BD5"/>
            </a:solidFill>
            <a:ln w="12700" cap="flat" cmpd="sng">
              <a:solidFill>
                <a:srgbClr val="FFFFFF"/>
              </a:solidFill>
              <a:prstDash val="solid"/>
              <a:miter lim="800000"/>
              <a:headEnd type="none" w="sm" len="sm"/>
              <a:tailEnd type="none" w="sm" len="sm"/>
            </a:ln>
          </p:spPr>
          <p:txBody>
            <a:bodyPr spcFirstLastPara="1" wrap="square" lIns="877550" tIns="192000" rIns="192000" bIns="87755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Resposta</a:t>
              </a:r>
              <a:endParaRPr/>
            </a:p>
          </p:txBody>
        </p:sp>
        <p:sp>
          <p:nvSpPr>
            <p:cNvPr id="99" name="Google Shape;99;p1"/>
            <p:cNvSpPr/>
            <p:nvPr/>
          </p:nvSpPr>
          <p:spPr>
            <a:xfrm>
              <a:off x="5691946" y="2942514"/>
              <a:ext cx="808106" cy="702700"/>
            </a:xfrm>
            <a:custGeom>
              <a:avLst/>
              <a:gdLst/>
              <a:ahLst/>
              <a:cxnLst/>
              <a:rect l="l" t="t" r="r" b="b"/>
              <a:pathLst>
                <a:path w="808106" h="702700" extrusionOk="0">
                  <a:moveTo>
                    <a:pt x="43919" y="351350"/>
                  </a:moveTo>
                  <a:cubicBezTo>
                    <a:pt x="43919" y="196170"/>
                    <a:pt x="179393" y="65318"/>
                    <a:pt x="359798" y="46249"/>
                  </a:cubicBezTo>
                  <a:cubicBezTo>
                    <a:pt x="528350" y="28433"/>
                    <a:pt x="688574" y="113565"/>
                    <a:pt x="744271" y="250532"/>
                  </a:cubicBezTo>
                  <a:lnTo>
                    <a:pt x="784047" y="250532"/>
                  </a:lnTo>
                  <a:lnTo>
                    <a:pt x="720269" y="351350"/>
                  </a:lnTo>
                  <a:lnTo>
                    <a:pt x="608372" y="250532"/>
                  </a:lnTo>
                  <a:lnTo>
                    <a:pt x="645956" y="250532"/>
                  </a:lnTo>
                  <a:cubicBezTo>
                    <a:pt x="591929" y="166225"/>
                    <a:pt x="476859" y="119445"/>
                    <a:pt x="360685" y="134559"/>
                  </a:cubicBezTo>
                  <a:cubicBezTo>
                    <a:pt x="228746" y="151725"/>
                    <a:pt x="131756" y="243572"/>
                    <a:pt x="131756" y="351350"/>
                  </a:cubicBezTo>
                  <a:lnTo>
                    <a:pt x="43919" y="351350"/>
                  </a:lnTo>
                  <a:close/>
                </a:path>
              </a:pathLst>
            </a:custGeom>
            <a:solidFill>
              <a:srgbClr val="FFE8CB"/>
            </a:solidFill>
            <a:ln w="12700" cap="flat" cmpd="sng">
              <a:solidFill>
                <a:srgbClr val="FFFFFF"/>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0" name="Google Shape;100;p1"/>
            <p:cNvSpPr/>
            <p:nvPr/>
          </p:nvSpPr>
          <p:spPr>
            <a:xfrm rot="10800000">
              <a:off x="5691946" y="3212783"/>
              <a:ext cx="808106" cy="702700"/>
            </a:xfrm>
            <a:custGeom>
              <a:avLst/>
              <a:gdLst/>
              <a:ahLst/>
              <a:cxnLst/>
              <a:rect l="l" t="t" r="r" b="b"/>
              <a:pathLst>
                <a:path w="808106" h="702700" extrusionOk="0">
                  <a:moveTo>
                    <a:pt x="43919" y="351350"/>
                  </a:moveTo>
                  <a:cubicBezTo>
                    <a:pt x="43919" y="196170"/>
                    <a:pt x="179393" y="65318"/>
                    <a:pt x="359798" y="46249"/>
                  </a:cubicBezTo>
                  <a:cubicBezTo>
                    <a:pt x="528350" y="28433"/>
                    <a:pt x="688574" y="113565"/>
                    <a:pt x="744271" y="250532"/>
                  </a:cubicBezTo>
                  <a:lnTo>
                    <a:pt x="784047" y="250532"/>
                  </a:lnTo>
                  <a:lnTo>
                    <a:pt x="720269" y="351350"/>
                  </a:lnTo>
                  <a:lnTo>
                    <a:pt x="608372" y="250532"/>
                  </a:lnTo>
                  <a:lnTo>
                    <a:pt x="645956" y="250532"/>
                  </a:lnTo>
                  <a:cubicBezTo>
                    <a:pt x="591929" y="166225"/>
                    <a:pt x="476859" y="119445"/>
                    <a:pt x="360685" y="134559"/>
                  </a:cubicBezTo>
                  <a:cubicBezTo>
                    <a:pt x="228746" y="151725"/>
                    <a:pt x="131756" y="243572"/>
                    <a:pt x="131756" y="351350"/>
                  </a:cubicBezTo>
                  <a:lnTo>
                    <a:pt x="43919" y="351350"/>
                  </a:lnTo>
                  <a:close/>
                </a:path>
              </a:pathLst>
            </a:custGeom>
            <a:solidFill>
              <a:srgbClr val="FFE8CB"/>
            </a:solidFill>
            <a:ln w="12700" cap="flat" cmpd="sng">
              <a:solidFill>
                <a:srgbClr val="FFFFFF"/>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01" name="Google Shape;101;p1"/>
          <p:cNvSpPr txBox="1"/>
          <p:nvPr/>
        </p:nvSpPr>
        <p:spPr>
          <a:xfrm>
            <a:off x="317500" y="4489008"/>
            <a:ext cx="3990549" cy="1754286"/>
          </a:xfrm>
          <a:prstGeom prst="rect">
            <a:avLst/>
          </a:prstGeom>
          <a:noFill/>
          <a:ln>
            <a:noFill/>
          </a:ln>
        </p:spPr>
        <p:txBody>
          <a:bodyPr spcFirstLastPara="1" wrap="square" lIns="91425" tIns="45700" rIns="91425" bIns="45700" anchor="t" anchorCtr="0">
            <a:spAutoFit/>
          </a:bodyPr>
          <a:lstStyle/>
          <a:p>
            <a:pPr marL="444500" lvl="0" indent="-342900">
              <a:lnSpc>
                <a:spcPct val="90000"/>
              </a:lnSpc>
              <a:buSzPts val="2000"/>
              <a:buFont typeface="Arial" panose="020B0604020202020204" pitchFamily="34" charset="0"/>
              <a:buChar char="•"/>
            </a:pPr>
            <a:r>
              <a:rPr lang="pt-BR" sz="2000" dirty="0">
                <a:latin typeface="Calibri"/>
                <a:ea typeface="Calibri"/>
                <a:cs typeface="Calibri"/>
                <a:sym typeface="Calibri"/>
              </a:rPr>
              <a:t>Programa de gestão da qualidade do ar</a:t>
            </a:r>
          </a:p>
          <a:p>
            <a:pPr marL="444500" lvl="0" indent="-342900">
              <a:lnSpc>
                <a:spcPct val="90000"/>
              </a:lnSpc>
              <a:buSzPts val="2000"/>
              <a:buFont typeface="Arial" panose="020B0604020202020204" pitchFamily="34" charset="0"/>
              <a:buChar char="•"/>
            </a:pPr>
            <a:r>
              <a:rPr lang="pt-BR" sz="2000" dirty="0">
                <a:latin typeface="Calibri"/>
                <a:ea typeface="Calibri"/>
                <a:cs typeface="Calibri"/>
                <a:sym typeface="Calibri"/>
              </a:rPr>
              <a:t>Programa de monitoramento da qualidade do ar</a:t>
            </a:r>
          </a:p>
          <a:p>
            <a:pPr marL="444500" lvl="0" indent="-342900">
              <a:lnSpc>
                <a:spcPct val="90000"/>
              </a:lnSpc>
              <a:buSzPts val="2000"/>
              <a:buFont typeface="Arial" panose="020B0604020202020204" pitchFamily="34" charset="0"/>
              <a:buChar char="•"/>
            </a:pPr>
            <a:r>
              <a:rPr lang="pt-BR" sz="2000" dirty="0">
                <a:latin typeface="Calibri"/>
                <a:ea typeface="Calibri"/>
                <a:cs typeface="Calibri"/>
                <a:sym typeface="Calibri"/>
              </a:rPr>
              <a:t>Programa de monitoramento de emissões atmosféricas</a:t>
            </a:r>
          </a:p>
        </p:txBody>
      </p:sp>
      <p:sp>
        <p:nvSpPr>
          <p:cNvPr id="102" name="Google Shape;102;p1"/>
          <p:cNvSpPr txBox="1"/>
          <p:nvPr/>
        </p:nvSpPr>
        <p:spPr>
          <a:xfrm>
            <a:off x="8389638" y="4255676"/>
            <a:ext cx="3252465" cy="6975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360"/>
              </a:spcBef>
              <a:spcAft>
                <a:spcPts val="0"/>
              </a:spcAft>
              <a:buFont typeface="Arial" panose="020B0604020202020204" pitchFamily="34" charset="0"/>
              <a:buChar char="•"/>
            </a:pPr>
            <a:r>
              <a:rPr lang="pt-BR" sz="2000" dirty="0">
                <a:latin typeface="Calibri"/>
                <a:ea typeface="Calibri"/>
                <a:cs typeface="Calibri"/>
                <a:sym typeface="Calibri"/>
              </a:rPr>
              <a:t>Geração de incômodo a população do entorno</a:t>
            </a:r>
            <a:endParaRPr sz="2000" dirty="0">
              <a:latin typeface="Calibri"/>
              <a:ea typeface="Calibri"/>
              <a:cs typeface="Calibri"/>
              <a:sym typeface="Calibri"/>
            </a:endParaRPr>
          </a:p>
        </p:txBody>
      </p:sp>
      <p:sp>
        <p:nvSpPr>
          <p:cNvPr id="103" name="Google Shape;103;p1"/>
          <p:cNvSpPr txBox="1"/>
          <p:nvPr/>
        </p:nvSpPr>
        <p:spPr>
          <a:xfrm>
            <a:off x="521943" y="305815"/>
            <a:ext cx="5432400" cy="2787900"/>
          </a:xfrm>
          <a:prstGeom prst="rect">
            <a:avLst/>
          </a:prstGeom>
          <a:noFill/>
          <a:ln>
            <a:noFill/>
          </a:ln>
        </p:spPr>
        <p:txBody>
          <a:bodyPr spcFirstLastPara="1" wrap="square" lIns="91425" tIns="45700" rIns="91425" bIns="45700" anchor="t" anchorCtr="0">
            <a:noAutofit/>
          </a:bodyPr>
          <a:lstStyle/>
          <a:p>
            <a:pPr marL="342900" indent="-342900">
              <a:lnSpc>
                <a:spcPct val="90000"/>
              </a:lnSpc>
              <a:buSzPts val="2000"/>
              <a:buFont typeface="Arial" panose="020B0604020202020204" pitchFamily="34" charset="0"/>
              <a:buChar char="•"/>
            </a:pPr>
            <a:r>
              <a:rPr lang="pt-BR" sz="3200" b="1" dirty="0">
                <a:latin typeface="Calibri"/>
                <a:cs typeface="Calibri"/>
              </a:rPr>
              <a:t>Operação: </a:t>
            </a:r>
          </a:p>
          <a:p>
            <a:pPr>
              <a:lnSpc>
                <a:spcPct val="90000"/>
              </a:lnSpc>
              <a:buSzPts val="2000"/>
            </a:pPr>
            <a:r>
              <a:rPr lang="pt-BR" sz="2000" dirty="0">
                <a:latin typeface="Calibri"/>
                <a:cs typeface="Calibri"/>
              </a:rPr>
              <a:t>Emissões de MP, </a:t>
            </a:r>
            <a:r>
              <a:rPr lang="pt-BR" sz="2000" dirty="0" err="1">
                <a:latin typeface="Calibri"/>
                <a:cs typeface="Calibri"/>
              </a:rPr>
              <a:t>NOx</a:t>
            </a:r>
            <a:r>
              <a:rPr lang="pt-BR" sz="2000" dirty="0">
                <a:latin typeface="Calibri"/>
                <a:cs typeface="Calibri"/>
              </a:rPr>
              <a:t>, CO, </a:t>
            </a:r>
            <a:r>
              <a:rPr lang="pt-BR" sz="2000" dirty="0" err="1">
                <a:latin typeface="Calibri"/>
                <a:cs typeface="Calibri"/>
              </a:rPr>
              <a:t>SOx</a:t>
            </a:r>
            <a:r>
              <a:rPr lang="pt-BR" sz="2000" dirty="0">
                <a:latin typeface="Calibri"/>
                <a:cs typeface="Calibri"/>
              </a:rPr>
              <a:t>, COV</a:t>
            </a:r>
            <a:r>
              <a:rPr lang="pt-BR" dirty="0"/>
              <a:t>.</a:t>
            </a:r>
          </a:p>
          <a:p>
            <a:pPr marL="457200" marR="0" lvl="0" indent="-355600" algn="l" rtl="0">
              <a:lnSpc>
                <a:spcPct val="100000"/>
              </a:lnSpc>
              <a:spcBef>
                <a:spcPts val="300"/>
              </a:spcBef>
              <a:spcAft>
                <a:spcPts val="0"/>
              </a:spcAft>
              <a:buClr>
                <a:schemeClr val="dk1"/>
              </a:buClr>
              <a:buSzPts val="2000"/>
              <a:buFont typeface="Calibri"/>
              <a:buChar char="-"/>
            </a:pPr>
            <a:endParaRPr sz="2000" dirty="0">
              <a:solidFill>
                <a:schemeClr val="dk1"/>
              </a:solidFill>
              <a:latin typeface="Calibri"/>
              <a:ea typeface="Calibri"/>
              <a:cs typeface="Calibri"/>
              <a:sym typeface="Calibri"/>
            </a:endParaRPr>
          </a:p>
        </p:txBody>
      </p:sp>
      <mc:AlternateContent xmlns:mc="http://schemas.openxmlformats.org/markup-compatibility/2006">
        <mc:Choice xmlns:p14="http://schemas.microsoft.com/office/powerpoint/2010/main" Requires="p14">
          <p:contentPart p14:bwMode="auto" r:id="rId3">
            <p14:nvContentPartPr>
              <p14:cNvPr id="2" name="Tinta 1">
                <a:extLst>
                  <a:ext uri="{FF2B5EF4-FFF2-40B4-BE49-F238E27FC236}">
                    <a16:creationId xmlns:a16="http://schemas.microsoft.com/office/drawing/2014/main" id="{6C9AE8A8-EB05-4498-A5ED-13A9503B7C86}"/>
                  </a:ext>
                </a:extLst>
              </p14:cNvPr>
              <p14:cNvContentPartPr/>
              <p14:nvPr/>
            </p14:nvContentPartPr>
            <p14:xfrm>
              <a:off x="577800" y="628560"/>
              <a:ext cx="10884240" cy="4483440"/>
            </p14:xfrm>
          </p:contentPart>
        </mc:Choice>
        <mc:Fallback>
          <p:pic>
            <p:nvPicPr>
              <p:cNvPr id="2" name="Tinta 1">
                <a:extLst>
                  <a:ext uri="{FF2B5EF4-FFF2-40B4-BE49-F238E27FC236}">
                    <a16:creationId xmlns:a16="http://schemas.microsoft.com/office/drawing/2014/main" id="{6C9AE8A8-EB05-4498-A5ED-13A9503B7C86}"/>
                  </a:ext>
                </a:extLst>
              </p:cNvPr>
              <p:cNvPicPr/>
              <p:nvPr/>
            </p:nvPicPr>
            <p:blipFill>
              <a:blip r:embed="rId4"/>
              <a:stretch>
                <a:fillRect/>
              </a:stretch>
            </p:blipFill>
            <p:spPr>
              <a:xfrm>
                <a:off x="568440" y="619200"/>
                <a:ext cx="10902960" cy="4502160"/>
              </a:xfrm>
              <a:prstGeom prst="rect">
                <a:avLst/>
              </a:prstGeom>
            </p:spPr>
          </p:pic>
        </mc:Fallback>
      </mc:AlternateContent>
    </p:spTree>
    <p:extLst>
      <p:ext uri="{BB962C8B-B14F-4D97-AF65-F5344CB8AC3E}">
        <p14:creationId xmlns:p14="http://schemas.microsoft.com/office/powerpoint/2010/main" val="58983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Pressão</a:t>
            </a:r>
          </a:p>
        </p:txBody>
      </p:sp>
      <p:sp>
        <p:nvSpPr>
          <p:cNvPr id="3" name="CaixaDeTexto 2">
            <a:extLst>
              <a:ext uri="{FF2B5EF4-FFF2-40B4-BE49-F238E27FC236}">
                <a16:creationId xmlns:a16="http://schemas.microsoft.com/office/drawing/2014/main" id="{AF7BFA3F-CA63-489E-8437-AC5DA5FF955B}"/>
              </a:ext>
            </a:extLst>
          </p:cNvPr>
          <p:cNvSpPr txBox="1"/>
          <p:nvPr/>
        </p:nvSpPr>
        <p:spPr>
          <a:xfrm>
            <a:off x="226244" y="1319753"/>
            <a:ext cx="5128181" cy="3108543"/>
          </a:xfrm>
          <a:prstGeom prst="rect">
            <a:avLst/>
          </a:prstGeom>
          <a:noFill/>
        </p:spPr>
        <p:txBody>
          <a:bodyPr wrap="square" rtlCol="0">
            <a:spAutoFit/>
          </a:bodyPr>
          <a:lstStyle/>
          <a:p>
            <a:pPr algn="just"/>
            <a:endParaRPr lang="pt-BR" sz="2800" dirty="0">
              <a:latin typeface="Calibri" panose="020F0502020204030204" pitchFamily="34" charset="0"/>
              <a:cs typeface="Calibri" panose="020F0502020204030204" pitchFamily="34" charset="0"/>
            </a:endParaRPr>
          </a:p>
          <a:p>
            <a:pPr algn="just"/>
            <a:r>
              <a:rPr lang="pt-BR" sz="2800" dirty="0">
                <a:latin typeface="Calibri" panose="020F0502020204030204" pitchFamily="34" charset="0"/>
                <a:cs typeface="Calibri" panose="020F0502020204030204" pitchFamily="34" charset="0"/>
              </a:rPr>
              <a:t>Para a </a:t>
            </a:r>
            <a:r>
              <a:rPr lang="pt-BR" sz="2800" u="sng" dirty="0">
                <a:latin typeface="Calibri" panose="020F0502020204030204" pitchFamily="34" charset="0"/>
                <a:cs typeface="Calibri" panose="020F0502020204030204" pitchFamily="34" charset="0"/>
              </a:rPr>
              <a:t>fase de operação </a:t>
            </a:r>
            <a:r>
              <a:rPr lang="pt-BR" sz="2800" dirty="0">
                <a:latin typeface="Calibri" panose="020F0502020204030204" pitchFamily="34" charset="0"/>
                <a:cs typeface="Calibri" panose="020F0502020204030204" pitchFamily="34" charset="0"/>
              </a:rPr>
              <a:t>foram quantificadas as emissões de poluentes nas saídas das chaminés de cada bloco gerador. Portanto, sendo no total </a:t>
            </a:r>
            <a:r>
              <a:rPr lang="pt-BR" sz="2800" dirty="0">
                <a:solidFill>
                  <a:srgbClr val="002060"/>
                </a:solidFill>
                <a:latin typeface="Calibri" panose="020F0502020204030204" pitchFamily="34" charset="0"/>
                <a:cs typeface="Calibri" panose="020F0502020204030204" pitchFamily="34" charset="0"/>
              </a:rPr>
              <a:t>quatro chaminés.</a:t>
            </a:r>
          </a:p>
        </p:txBody>
      </p:sp>
      <p:grpSp>
        <p:nvGrpSpPr>
          <p:cNvPr id="4" name="Agrupar 3">
            <a:extLst>
              <a:ext uri="{FF2B5EF4-FFF2-40B4-BE49-F238E27FC236}">
                <a16:creationId xmlns:a16="http://schemas.microsoft.com/office/drawing/2014/main" id="{0524B5A4-8D07-4C10-B55D-37419357C1CB}"/>
              </a:ext>
            </a:extLst>
          </p:cNvPr>
          <p:cNvGrpSpPr/>
          <p:nvPr/>
        </p:nvGrpSpPr>
        <p:grpSpPr>
          <a:xfrm>
            <a:off x="5533534" y="252003"/>
            <a:ext cx="6546130" cy="6431601"/>
            <a:chOff x="5533534" y="252003"/>
            <a:chExt cx="6546130" cy="6431601"/>
          </a:xfrm>
        </p:grpSpPr>
        <p:pic>
          <p:nvPicPr>
            <p:cNvPr id="8" name="Imagem 7">
              <a:extLst>
                <a:ext uri="{FF2B5EF4-FFF2-40B4-BE49-F238E27FC236}">
                  <a16:creationId xmlns:a16="http://schemas.microsoft.com/office/drawing/2014/main" id="{B021247F-4C4B-495F-BB64-D8A1A06A672E}"/>
                </a:ext>
              </a:extLst>
            </p:cNvPr>
            <p:cNvPicPr/>
            <p:nvPr/>
          </p:nvPicPr>
          <p:blipFill rotWithShape="1">
            <a:blip r:embed="rId2"/>
            <a:srcRect l="2373" t="41837" r="2556"/>
            <a:stretch/>
          </p:blipFill>
          <p:spPr>
            <a:xfrm>
              <a:off x="5533534" y="751623"/>
              <a:ext cx="6546130" cy="5931981"/>
            </a:xfrm>
            <a:prstGeom prst="rect">
              <a:avLst/>
            </a:prstGeom>
          </p:spPr>
        </p:pic>
        <p:pic>
          <p:nvPicPr>
            <p:cNvPr id="9" name="Imagem 8">
              <a:extLst>
                <a:ext uri="{FF2B5EF4-FFF2-40B4-BE49-F238E27FC236}">
                  <a16:creationId xmlns:a16="http://schemas.microsoft.com/office/drawing/2014/main" id="{41D2E6DA-D1C8-4A12-B598-91CD77D91A37}"/>
                </a:ext>
              </a:extLst>
            </p:cNvPr>
            <p:cNvPicPr/>
            <p:nvPr/>
          </p:nvPicPr>
          <p:blipFill rotWithShape="1">
            <a:blip r:embed="rId2"/>
            <a:srcRect l="1879" t="7340" r="2568" b="85624"/>
            <a:stretch/>
          </p:blipFill>
          <p:spPr>
            <a:xfrm>
              <a:off x="5533534" y="252003"/>
              <a:ext cx="6546130" cy="485480"/>
            </a:xfrm>
            <a:prstGeom prst="rect">
              <a:avLst/>
            </a:prstGeom>
          </p:spPr>
        </p:pic>
      </p:grpSp>
      <mc:AlternateContent xmlns:mc="http://schemas.openxmlformats.org/markup-compatibility/2006">
        <mc:Choice xmlns:p14="http://schemas.microsoft.com/office/powerpoint/2010/main" Requires="p14">
          <p:contentPart p14:bwMode="auto" r:id="rId3">
            <p14:nvContentPartPr>
              <p14:cNvPr id="5" name="Tinta 4">
                <a:extLst>
                  <a:ext uri="{FF2B5EF4-FFF2-40B4-BE49-F238E27FC236}">
                    <a16:creationId xmlns:a16="http://schemas.microsoft.com/office/drawing/2014/main" id="{9DE283FA-BA3C-4A00-A448-B1AC159389E3}"/>
                  </a:ext>
                </a:extLst>
              </p14:cNvPr>
              <p14:cNvContentPartPr/>
              <p14:nvPr/>
            </p14:nvContentPartPr>
            <p14:xfrm>
              <a:off x="5365800" y="514440"/>
              <a:ext cx="6648840" cy="2438640"/>
            </p14:xfrm>
          </p:contentPart>
        </mc:Choice>
        <mc:Fallback>
          <p:pic>
            <p:nvPicPr>
              <p:cNvPr id="5" name="Tinta 4">
                <a:extLst>
                  <a:ext uri="{FF2B5EF4-FFF2-40B4-BE49-F238E27FC236}">
                    <a16:creationId xmlns:a16="http://schemas.microsoft.com/office/drawing/2014/main" id="{9DE283FA-BA3C-4A00-A448-B1AC159389E3}"/>
                  </a:ext>
                </a:extLst>
              </p:cNvPr>
              <p:cNvPicPr/>
              <p:nvPr/>
            </p:nvPicPr>
            <p:blipFill>
              <a:blip r:embed="rId4"/>
              <a:stretch>
                <a:fillRect/>
              </a:stretch>
            </p:blipFill>
            <p:spPr>
              <a:xfrm>
                <a:off x="5356440" y="505080"/>
                <a:ext cx="6667560" cy="2457360"/>
              </a:xfrm>
              <a:prstGeom prst="rect">
                <a:avLst/>
              </a:prstGeom>
            </p:spPr>
          </p:pic>
        </mc:Fallback>
      </mc:AlternateContent>
    </p:spTree>
    <p:extLst>
      <p:ext uri="{BB962C8B-B14F-4D97-AF65-F5344CB8AC3E}">
        <p14:creationId xmlns:p14="http://schemas.microsoft.com/office/powerpoint/2010/main" val="392774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Estado</a:t>
            </a:r>
          </a:p>
        </p:txBody>
      </p:sp>
      <p:sp>
        <p:nvSpPr>
          <p:cNvPr id="4" name="CaixaDeTexto 3">
            <a:extLst>
              <a:ext uri="{FF2B5EF4-FFF2-40B4-BE49-F238E27FC236}">
                <a16:creationId xmlns:a16="http://schemas.microsoft.com/office/drawing/2014/main" id="{1D19496A-17AB-4929-A582-ACAC8437ABD2}"/>
              </a:ext>
            </a:extLst>
          </p:cNvPr>
          <p:cNvSpPr txBox="1"/>
          <p:nvPr/>
        </p:nvSpPr>
        <p:spPr>
          <a:xfrm>
            <a:off x="0" y="1000088"/>
            <a:ext cx="7949184" cy="1569660"/>
          </a:xfrm>
          <a:prstGeom prst="rect">
            <a:avLst/>
          </a:prstGeom>
          <a:noFill/>
        </p:spPr>
        <p:txBody>
          <a:bodyPr wrap="square" rtlCol="0">
            <a:spAutoFit/>
          </a:bodyPr>
          <a:lstStyle/>
          <a:p>
            <a:pPr algn="ctr"/>
            <a:r>
              <a:rPr lang="pt-BR" sz="2400" dirty="0">
                <a:solidFill>
                  <a:srgbClr val="FF0000"/>
                </a:solidFill>
                <a:latin typeface="Calibri" panose="020F0502020204030204" pitchFamily="34" charset="0"/>
                <a:cs typeface="Calibri" panose="020F0502020204030204" pitchFamily="34" charset="0"/>
              </a:rPr>
              <a:t>Uma crítica ao EIA é que ele não apresentou as concentrações da qualidade do ar na área de estudo antes da implantação do empreendimento. Portanto os dados buscamos os dados no Relatório da CETESB da estação mais próxima.</a:t>
            </a:r>
          </a:p>
        </p:txBody>
      </p:sp>
      <p:graphicFrame>
        <p:nvGraphicFramePr>
          <p:cNvPr id="5" name="Tabela 5">
            <a:extLst>
              <a:ext uri="{FF2B5EF4-FFF2-40B4-BE49-F238E27FC236}">
                <a16:creationId xmlns:a16="http://schemas.microsoft.com/office/drawing/2014/main" id="{941D319F-4CAD-4032-8767-0A851690A47A}"/>
              </a:ext>
            </a:extLst>
          </p:cNvPr>
          <p:cNvGraphicFramePr>
            <a:graphicFrameLocks noGrp="1"/>
          </p:cNvGraphicFramePr>
          <p:nvPr>
            <p:extLst>
              <p:ext uri="{D42A27DB-BD31-4B8C-83A1-F6EECF244321}">
                <p14:modId xmlns:p14="http://schemas.microsoft.com/office/powerpoint/2010/main" val="4105632974"/>
              </p:ext>
            </p:extLst>
          </p:nvPr>
        </p:nvGraphicFramePr>
        <p:xfrm>
          <a:off x="316992" y="3234909"/>
          <a:ext cx="7461330" cy="3627120"/>
        </p:xfrm>
        <a:graphic>
          <a:graphicData uri="http://schemas.openxmlformats.org/drawingml/2006/table">
            <a:tbl>
              <a:tblPr firstRow="1" bandRow="1">
                <a:tableStyleId>{5C22544A-7EE6-4342-B048-85BDC9FD1C3A}</a:tableStyleId>
              </a:tblPr>
              <a:tblGrid>
                <a:gridCol w="2113722">
                  <a:extLst>
                    <a:ext uri="{9D8B030D-6E8A-4147-A177-3AD203B41FA5}">
                      <a16:colId xmlns:a16="http://schemas.microsoft.com/office/drawing/2014/main" val="3456540621"/>
                    </a:ext>
                  </a:extLst>
                </a:gridCol>
                <a:gridCol w="1405676">
                  <a:extLst>
                    <a:ext uri="{9D8B030D-6E8A-4147-A177-3AD203B41FA5}">
                      <a16:colId xmlns:a16="http://schemas.microsoft.com/office/drawing/2014/main" val="2450387507"/>
                    </a:ext>
                  </a:extLst>
                </a:gridCol>
                <a:gridCol w="1295480">
                  <a:extLst>
                    <a:ext uri="{9D8B030D-6E8A-4147-A177-3AD203B41FA5}">
                      <a16:colId xmlns:a16="http://schemas.microsoft.com/office/drawing/2014/main" val="1017056290"/>
                    </a:ext>
                  </a:extLst>
                </a:gridCol>
                <a:gridCol w="1386452">
                  <a:extLst>
                    <a:ext uri="{9D8B030D-6E8A-4147-A177-3AD203B41FA5}">
                      <a16:colId xmlns:a16="http://schemas.microsoft.com/office/drawing/2014/main" val="1425875996"/>
                    </a:ext>
                  </a:extLst>
                </a:gridCol>
                <a:gridCol w="1260000">
                  <a:extLst>
                    <a:ext uri="{9D8B030D-6E8A-4147-A177-3AD203B41FA5}">
                      <a16:colId xmlns:a16="http://schemas.microsoft.com/office/drawing/2014/main" val="151700495"/>
                    </a:ext>
                  </a:extLst>
                </a:gridCol>
              </a:tblGrid>
              <a:tr h="430645">
                <a:tc rowSpan="2">
                  <a:txBody>
                    <a:bodyPr/>
                    <a:lstStyle/>
                    <a:p>
                      <a:pPr algn="ctr"/>
                      <a:r>
                        <a:rPr lang="pt-BR" sz="2800" dirty="0">
                          <a:latin typeface="Calibri" panose="020F0502020204030204" pitchFamily="34" charset="0"/>
                          <a:cs typeface="Calibri" panose="020F0502020204030204" pitchFamily="34" charset="0"/>
                        </a:rPr>
                        <a:t>Poluente</a:t>
                      </a:r>
                    </a:p>
                  </a:txBody>
                  <a:tcPr anchor="ctr"/>
                </a:tc>
                <a:tc gridSpan="4">
                  <a:txBody>
                    <a:bodyPr/>
                    <a:lstStyle/>
                    <a:p>
                      <a:pPr algn="ctr"/>
                      <a:r>
                        <a:rPr lang="pt-BR" sz="2800" dirty="0">
                          <a:latin typeface="Calibri" panose="020F0502020204030204" pitchFamily="34" charset="0"/>
                          <a:cs typeface="Calibri" panose="020F0502020204030204" pitchFamily="34" charset="0"/>
                        </a:rPr>
                        <a:t>Máximas (µg/m³)</a:t>
                      </a: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3162627340"/>
                  </a:ext>
                </a:extLst>
              </a:tr>
              <a:tr h="430645">
                <a:tc vMerge="1">
                  <a:txBody>
                    <a:bodyPr/>
                    <a:lstStyle/>
                    <a:p>
                      <a:pPr algn="ctr"/>
                      <a:endParaRPr lang="pt-BR" sz="2800" dirty="0">
                        <a:latin typeface="Calibri" panose="020F0502020204030204" pitchFamily="34" charset="0"/>
                        <a:cs typeface="Calibri" panose="020F0502020204030204" pitchFamily="34" charset="0"/>
                      </a:endParaRPr>
                    </a:p>
                  </a:txBody>
                  <a:tcPr anchor="ctr"/>
                </a:tc>
                <a:tc>
                  <a:txBody>
                    <a:bodyPr/>
                    <a:lstStyle/>
                    <a:p>
                      <a:pPr algn="ctr"/>
                      <a:r>
                        <a:rPr lang="pt-BR" sz="2800" b="1" dirty="0">
                          <a:latin typeface="Calibri" panose="020F0502020204030204" pitchFamily="34" charset="0"/>
                          <a:cs typeface="Calibri" panose="020F0502020204030204" pitchFamily="34" charset="0"/>
                        </a:rPr>
                        <a:t>1ª</a:t>
                      </a:r>
                    </a:p>
                  </a:txBody>
                  <a:tcPr anchor="ctr"/>
                </a:tc>
                <a:tc>
                  <a:txBody>
                    <a:bodyPr/>
                    <a:lstStyle/>
                    <a:p>
                      <a:pPr algn="ctr"/>
                      <a:r>
                        <a:rPr lang="pt-BR" sz="2800" b="1" dirty="0">
                          <a:latin typeface="Calibri" panose="020F0502020204030204" pitchFamily="34" charset="0"/>
                          <a:cs typeface="Calibri" panose="020F0502020204030204" pitchFamily="34" charset="0"/>
                        </a:rPr>
                        <a:t>2ª</a:t>
                      </a:r>
                    </a:p>
                  </a:txBody>
                  <a:tcPr anchor="ctr"/>
                </a:tc>
                <a:tc>
                  <a:txBody>
                    <a:bodyPr/>
                    <a:lstStyle/>
                    <a:p>
                      <a:pPr algn="ctr"/>
                      <a:r>
                        <a:rPr lang="pt-BR" sz="2800" b="1" dirty="0">
                          <a:latin typeface="Calibri" panose="020F0502020204030204" pitchFamily="34" charset="0"/>
                          <a:cs typeface="Calibri" panose="020F0502020204030204" pitchFamily="34" charset="0"/>
                        </a:rPr>
                        <a:t>3ª</a:t>
                      </a:r>
                    </a:p>
                  </a:txBody>
                  <a:tcPr anchor="ctr"/>
                </a:tc>
                <a:tc>
                  <a:txBody>
                    <a:bodyPr/>
                    <a:lstStyle/>
                    <a:p>
                      <a:pPr algn="ctr"/>
                      <a:r>
                        <a:rPr lang="pt-BR" sz="2800" b="1" dirty="0">
                          <a:latin typeface="Calibri" panose="020F0502020204030204" pitchFamily="34" charset="0"/>
                          <a:cs typeface="Calibri" panose="020F0502020204030204" pitchFamily="34" charset="0"/>
                        </a:rPr>
                        <a:t>4ª</a:t>
                      </a:r>
                    </a:p>
                  </a:txBody>
                  <a:tcPr/>
                </a:tc>
                <a:extLst>
                  <a:ext uri="{0D108BD9-81ED-4DB2-BD59-A6C34878D82A}">
                    <a16:rowId xmlns:a16="http://schemas.microsoft.com/office/drawing/2014/main" val="408122243"/>
                  </a:ext>
                </a:extLst>
              </a:tr>
              <a:tr h="430645">
                <a:tc>
                  <a:txBody>
                    <a:bodyPr/>
                    <a:lstStyle/>
                    <a:p>
                      <a:pPr algn="ctr"/>
                      <a:r>
                        <a:rPr lang="pt-BR" sz="2800" dirty="0">
                          <a:latin typeface="Calibri" panose="020F0502020204030204" pitchFamily="34" charset="0"/>
                          <a:cs typeface="Calibri" panose="020F0502020204030204" pitchFamily="34" charset="0"/>
                        </a:rPr>
                        <a:t>MP10 (24h)</a:t>
                      </a:r>
                    </a:p>
                  </a:txBody>
                  <a:tcPr anchor="ctr"/>
                </a:tc>
                <a:tc>
                  <a:txBody>
                    <a:bodyPr/>
                    <a:lstStyle/>
                    <a:p>
                      <a:pPr algn="ctr"/>
                      <a:r>
                        <a:rPr lang="pt-BR" sz="2800" dirty="0">
                          <a:latin typeface="Calibri" panose="020F0502020204030204" pitchFamily="34" charset="0"/>
                          <a:cs typeface="Calibri" panose="020F0502020204030204" pitchFamily="34" charset="0"/>
                        </a:rPr>
                        <a:t>47</a:t>
                      </a:r>
                    </a:p>
                  </a:txBody>
                  <a:tcPr anchor="ctr"/>
                </a:tc>
                <a:tc>
                  <a:txBody>
                    <a:bodyPr/>
                    <a:lstStyle/>
                    <a:p>
                      <a:pPr algn="ctr"/>
                      <a:r>
                        <a:rPr lang="pt-BR" sz="2800" dirty="0">
                          <a:latin typeface="Calibri" panose="020F0502020204030204" pitchFamily="34" charset="0"/>
                          <a:cs typeface="Calibri" panose="020F0502020204030204" pitchFamily="34" charset="0"/>
                        </a:rPr>
                        <a:t>38</a:t>
                      </a:r>
                    </a:p>
                  </a:txBody>
                  <a:tcPr anchor="ctr"/>
                </a:tc>
                <a:tc>
                  <a:txBody>
                    <a:bodyPr/>
                    <a:lstStyle/>
                    <a:p>
                      <a:pPr algn="ctr"/>
                      <a:r>
                        <a:rPr lang="pt-BR" sz="2800" dirty="0">
                          <a:latin typeface="Calibri" panose="020F0502020204030204" pitchFamily="34" charset="0"/>
                          <a:cs typeface="Calibri" panose="020F0502020204030204" pitchFamily="34" charset="0"/>
                        </a:rPr>
                        <a:t>37</a:t>
                      </a:r>
                    </a:p>
                  </a:txBody>
                  <a:tcPr anchor="ctr"/>
                </a:tc>
                <a:tc>
                  <a:txBody>
                    <a:bodyPr/>
                    <a:lstStyle/>
                    <a:p>
                      <a:pPr algn="ctr"/>
                      <a:r>
                        <a:rPr lang="pt-BR" sz="2800" dirty="0">
                          <a:latin typeface="Calibri" panose="020F0502020204030204" pitchFamily="34" charset="0"/>
                          <a:cs typeface="Calibri" panose="020F0502020204030204" pitchFamily="34" charset="0"/>
                        </a:rPr>
                        <a:t>38</a:t>
                      </a:r>
                    </a:p>
                  </a:txBody>
                  <a:tcPr/>
                </a:tc>
                <a:extLst>
                  <a:ext uri="{0D108BD9-81ED-4DB2-BD59-A6C34878D82A}">
                    <a16:rowId xmlns:a16="http://schemas.microsoft.com/office/drawing/2014/main" val="3896062797"/>
                  </a:ext>
                </a:extLst>
              </a:tr>
              <a:tr h="430645">
                <a:tc>
                  <a:txBody>
                    <a:bodyPr/>
                    <a:lstStyle/>
                    <a:p>
                      <a:pPr algn="ctr"/>
                      <a:r>
                        <a:rPr lang="pt-BR" sz="2800" dirty="0">
                          <a:latin typeface="Calibri" panose="020F0502020204030204" pitchFamily="34" charset="0"/>
                          <a:cs typeface="Calibri" panose="020F0502020204030204" pitchFamily="34" charset="0"/>
                        </a:rPr>
                        <a:t>NO2  (1h)</a:t>
                      </a:r>
                    </a:p>
                  </a:txBody>
                  <a:tcPr anchor="ctr"/>
                </a:tc>
                <a:tc>
                  <a:txBody>
                    <a:bodyPr/>
                    <a:lstStyle/>
                    <a:p>
                      <a:pPr algn="ctr"/>
                      <a:r>
                        <a:rPr lang="pt-BR" sz="2800" dirty="0">
                          <a:latin typeface="Calibri" panose="020F0502020204030204" pitchFamily="34" charset="0"/>
                          <a:cs typeface="Calibri" panose="020F0502020204030204" pitchFamily="34" charset="0"/>
                        </a:rPr>
                        <a:t>127</a:t>
                      </a:r>
                    </a:p>
                  </a:txBody>
                  <a:tcPr anchor="ctr"/>
                </a:tc>
                <a:tc>
                  <a:txBody>
                    <a:bodyPr/>
                    <a:lstStyle/>
                    <a:p>
                      <a:pPr algn="ctr"/>
                      <a:r>
                        <a:rPr lang="pt-BR" sz="2800" dirty="0">
                          <a:latin typeface="Calibri" panose="020F0502020204030204" pitchFamily="34" charset="0"/>
                          <a:cs typeface="Calibri" panose="020F0502020204030204" pitchFamily="34" charset="0"/>
                        </a:rPr>
                        <a:t>125</a:t>
                      </a:r>
                    </a:p>
                  </a:txBody>
                  <a:tcPr anchor="ctr"/>
                </a:tc>
                <a:tc>
                  <a:txBody>
                    <a:bodyPr/>
                    <a:lstStyle/>
                    <a:p>
                      <a:pPr algn="ctr"/>
                      <a:r>
                        <a:rPr lang="pt-BR" sz="2800" dirty="0">
                          <a:latin typeface="Calibri" panose="020F0502020204030204" pitchFamily="34" charset="0"/>
                          <a:cs typeface="Calibri" panose="020F0502020204030204" pitchFamily="34" charset="0"/>
                        </a:rPr>
                        <a:t>116</a:t>
                      </a:r>
                    </a:p>
                  </a:txBody>
                  <a:tcPr anchor="ctr"/>
                </a:tc>
                <a:tc>
                  <a:txBody>
                    <a:bodyPr/>
                    <a:lstStyle/>
                    <a:p>
                      <a:pPr algn="ctr"/>
                      <a:r>
                        <a:rPr lang="pt-BR" sz="2800" dirty="0">
                          <a:latin typeface="Calibri" panose="020F0502020204030204" pitchFamily="34" charset="0"/>
                          <a:cs typeface="Calibri" panose="020F0502020204030204" pitchFamily="34" charset="0"/>
                        </a:rPr>
                        <a:t>111</a:t>
                      </a:r>
                    </a:p>
                  </a:txBody>
                  <a:tcPr/>
                </a:tc>
                <a:extLst>
                  <a:ext uri="{0D108BD9-81ED-4DB2-BD59-A6C34878D82A}">
                    <a16:rowId xmlns:a16="http://schemas.microsoft.com/office/drawing/2014/main" val="2274363548"/>
                  </a:ext>
                </a:extLst>
              </a:tr>
              <a:tr h="430645">
                <a:tc>
                  <a:txBody>
                    <a:bodyPr/>
                    <a:lstStyle/>
                    <a:p>
                      <a:pPr algn="ctr"/>
                      <a:r>
                        <a:rPr lang="pt-BR" sz="2800" dirty="0">
                          <a:latin typeface="Calibri" panose="020F0502020204030204" pitchFamily="34" charset="0"/>
                          <a:cs typeface="Calibri" panose="020F0502020204030204" pitchFamily="34" charset="0"/>
                        </a:rPr>
                        <a:t>SO2 (24h)</a:t>
                      </a:r>
                    </a:p>
                  </a:txBody>
                  <a:tcPr anchor="ctr"/>
                </a:tc>
                <a:tc>
                  <a:txBody>
                    <a:bodyPr/>
                    <a:lstStyle/>
                    <a:p>
                      <a:pPr algn="ctr"/>
                      <a:r>
                        <a:rPr lang="pt-BR" sz="2800" dirty="0">
                          <a:latin typeface="Calibri" panose="020F0502020204030204" pitchFamily="34" charset="0"/>
                          <a:cs typeface="Calibri" panose="020F0502020204030204" pitchFamily="34" charset="0"/>
                        </a:rPr>
                        <a:t>37</a:t>
                      </a:r>
                    </a:p>
                  </a:txBody>
                  <a:tcPr anchor="ctr"/>
                </a:tc>
                <a:tc>
                  <a:txBody>
                    <a:bodyPr/>
                    <a:lstStyle/>
                    <a:p>
                      <a:pPr algn="ctr"/>
                      <a:r>
                        <a:rPr lang="pt-BR" sz="2800" dirty="0">
                          <a:latin typeface="Calibri" panose="020F0502020204030204" pitchFamily="34" charset="0"/>
                          <a:cs typeface="Calibri" panose="020F0502020204030204" pitchFamily="34" charset="0"/>
                        </a:rPr>
                        <a:t>34</a:t>
                      </a:r>
                    </a:p>
                  </a:txBody>
                  <a:tcPr anchor="ctr"/>
                </a:tc>
                <a:tc>
                  <a:txBody>
                    <a:bodyPr/>
                    <a:lstStyle/>
                    <a:p>
                      <a:pPr algn="ctr"/>
                      <a:r>
                        <a:rPr lang="pt-BR" sz="2800" dirty="0">
                          <a:latin typeface="Calibri" panose="020F0502020204030204" pitchFamily="34" charset="0"/>
                          <a:cs typeface="Calibri" panose="020F0502020204030204" pitchFamily="34" charset="0"/>
                        </a:rPr>
                        <a:t>33</a:t>
                      </a:r>
                    </a:p>
                  </a:txBody>
                  <a:tcPr anchor="ctr"/>
                </a:tc>
                <a:tc>
                  <a:txBody>
                    <a:bodyPr/>
                    <a:lstStyle/>
                    <a:p>
                      <a:pPr algn="ctr"/>
                      <a:r>
                        <a:rPr lang="pt-BR" sz="2800" dirty="0">
                          <a:latin typeface="Calibri" panose="020F0502020204030204" pitchFamily="34" charset="0"/>
                          <a:cs typeface="Calibri" panose="020F0502020204030204" pitchFamily="34" charset="0"/>
                        </a:rPr>
                        <a:t>32</a:t>
                      </a:r>
                    </a:p>
                  </a:txBody>
                  <a:tcPr/>
                </a:tc>
                <a:extLst>
                  <a:ext uri="{0D108BD9-81ED-4DB2-BD59-A6C34878D82A}">
                    <a16:rowId xmlns:a16="http://schemas.microsoft.com/office/drawing/2014/main" val="1792686806"/>
                  </a:ext>
                </a:extLst>
              </a:tr>
              <a:tr h="259080">
                <a:tc>
                  <a:txBody>
                    <a:bodyPr/>
                    <a:lstStyle/>
                    <a:p>
                      <a:pPr algn="ctr"/>
                      <a:r>
                        <a:rPr lang="pt-BR" sz="2800" dirty="0">
                          <a:latin typeface="Calibri" panose="020F0502020204030204" pitchFamily="34" charset="0"/>
                          <a:cs typeface="Calibri" panose="020F0502020204030204" pitchFamily="34" charset="0"/>
                        </a:rPr>
                        <a:t>CO (8h)</a:t>
                      </a:r>
                    </a:p>
                  </a:txBody>
                  <a:tcPr anchor="ctr"/>
                </a:tc>
                <a:tc>
                  <a:txBody>
                    <a:bodyPr/>
                    <a:lstStyle/>
                    <a:p>
                      <a:pPr algn="ctr"/>
                      <a:r>
                        <a:rPr lang="pt-BR" sz="2800" dirty="0">
                          <a:latin typeface="Calibri" panose="020F0502020204030204" pitchFamily="34" charset="0"/>
                          <a:cs typeface="Calibri" panose="020F0502020204030204" pitchFamily="34" charset="0"/>
                        </a:rPr>
                        <a:t>118</a:t>
                      </a:r>
                    </a:p>
                  </a:txBody>
                  <a:tcPr anchor="ctr"/>
                </a:tc>
                <a:tc>
                  <a:txBody>
                    <a:bodyPr/>
                    <a:lstStyle/>
                    <a:p>
                      <a:pPr marR="0" algn="ctr" rtl="0">
                        <a:lnSpc>
                          <a:spcPct val="100000"/>
                        </a:lnSpc>
                        <a:spcBef>
                          <a:spcPts val="0"/>
                        </a:spcBef>
                        <a:spcAft>
                          <a:spcPts val="0"/>
                        </a:spcAft>
                        <a:buClr>
                          <a:srgbClr val="000000"/>
                        </a:buClr>
                        <a:buFont typeface="Arial"/>
                      </a:pPr>
                      <a:r>
                        <a:rPr lang="pt-BR" sz="2800" b="0" i="0" u="none" strike="noStrike" cap="none" dirty="0">
                          <a:solidFill>
                            <a:schemeClr val="dk1"/>
                          </a:solidFill>
                          <a:latin typeface="Calibri" panose="020F0502020204030204" pitchFamily="34" charset="0"/>
                          <a:ea typeface="+mn-ea"/>
                          <a:cs typeface="Calibri" panose="020F0502020204030204" pitchFamily="34" charset="0"/>
                          <a:sym typeface="Arial"/>
                        </a:rPr>
                        <a:t>99</a:t>
                      </a:r>
                    </a:p>
                  </a:txBody>
                  <a:tcPr anchor="ctr"/>
                </a:tc>
                <a:tc>
                  <a:txBody>
                    <a:bodyPr/>
                    <a:lstStyle/>
                    <a:p>
                      <a:pPr marR="0" algn="ctr" rtl="0">
                        <a:lnSpc>
                          <a:spcPct val="100000"/>
                        </a:lnSpc>
                        <a:spcBef>
                          <a:spcPts val="0"/>
                        </a:spcBef>
                        <a:spcAft>
                          <a:spcPts val="0"/>
                        </a:spcAft>
                        <a:buClr>
                          <a:srgbClr val="000000"/>
                        </a:buClr>
                        <a:buFont typeface="Arial"/>
                      </a:pPr>
                      <a:r>
                        <a:rPr lang="pt-BR" sz="2800" b="0" i="0" u="none" strike="noStrike" cap="none" dirty="0">
                          <a:solidFill>
                            <a:schemeClr val="dk1"/>
                          </a:solidFill>
                          <a:latin typeface="Calibri" panose="020F0502020204030204" pitchFamily="34" charset="0"/>
                          <a:ea typeface="+mn-ea"/>
                          <a:cs typeface="Calibri" panose="020F0502020204030204" pitchFamily="34" charset="0"/>
                          <a:sym typeface="Arial"/>
                        </a:rPr>
                        <a:t>97</a:t>
                      </a:r>
                    </a:p>
                  </a:txBody>
                  <a:tcPr anchor="ctr"/>
                </a:tc>
                <a:tc>
                  <a:txBody>
                    <a:bodyPr/>
                    <a:lstStyle/>
                    <a:p>
                      <a:pPr marR="0" algn="ctr" rtl="0">
                        <a:lnSpc>
                          <a:spcPct val="100000"/>
                        </a:lnSpc>
                        <a:spcBef>
                          <a:spcPts val="0"/>
                        </a:spcBef>
                        <a:spcAft>
                          <a:spcPts val="0"/>
                        </a:spcAft>
                        <a:buClr>
                          <a:srgbClr val="000000"/>
                        </a:buClr>
                        <a:buFont typeface="Arial"/>
                      </a:pPr>
                      <a:r>
                        <a:rPr lang="pt-BR" sz="2800" b="0" i="0" u="none" strike="noStrike" cap="none" dirty="0">
                          <a:solidFill>
                            <a:schemeClr val="dk1"/>
                          </a:solidFill>
                          <a:latin typeface="Calibri" panose="020F0502020204030204" pitchFamily="34" charset="0"/>
                          <a:ea typeface="+mn-ea"/>
                          <a:cs typeface="Calibri" panose="020F0502020204030204" pitchFamily="34" charset="0"/>
                          <a:sym typeface="Arial"/>
                        </a:rPr>
                        <a:t>96</a:t>
                      </a:r>
                    </a:p>
                  </a:txBody>
                  <a:tcPr anchor="ctr"/>
                </a:tc>
                <a:extLst>
                  <a:ext uri="{0D108BD9-81ED-4DB2-BD59-A6C34878D82A}">
                    <a16:rowId xmlns:a16="http://schemas.microsoft.com/office/drawing/2014/main" val="1982758970"/>
                  </a:ext>
                </a:extLst>
              </a:tr>
              <a:tr h="259080">
                <a:tc>
                  <a:txBody>
                    <a:bodyPr/>
                    <a:lstStyle/>
                    <a:p>
                      <a:pPr algn="ctr"/>
                      <a:r>
                        <a:rPr lang="pt-BR" sz="2800" dirty="0">
                          <a:latin typeface="Calibri" panose="020F0502020204030204" pitchFamily="34" charset="0"/>
                          <a:cs typeface="Calibri" panose="020F0502020204030204" pitchFamily="34" charset="0"/>
                        </a:rPr>
                        <a:t>CO (1h)</a:t>
                      </a:r>
                    </a:p>
                  </a:txBody>
                  <a:tcPr anchor="ctr"/>
                </a:tc>
                <a:tc>
                  <a:txBody>
                    <a:bodyPr/>
                    <a:lstStyle/>
                    <a:p>
                      <a:pPr algn="ctr"/>
                      <a:r>
                        <a:rPr lang="pt-BR" sz="2800" dirty="0">
                          <a:latin typeface="Calibri" panose="020F0502020204030204" pitchFamily="34" charset="0"/>
                          <a:cs typeface="Calibri" panose="020F0502020204030204" pitchFamily="34" charset="0"/>
                        </a:rPr>
                        <a:t>155</a:t>
                      </a:r>
                    </a:p>
                  </a:txBody>
                  <a:tcPr anchor="ctr"/>
                </a:tc>
                <a:tc>
                  <a:txBody>
                    <a:bodyPr/>
                    <a:lstStyle/>
                    <a:p>
                      <a:pPr marR="0" algn="ctr" rtl="0">
                        <a:lnSpc>
                          <a:spcPct val="100000"/>
                        </a:lnSpc>
                        <a:spcBef>
                          <a:spcPts val="0"/>
                        </a:spcBef>
                        <a:spcAft>
                          <a:spcPts val="0"/>
                        </a:spcAft>
                        <a:buClr>
                          <a:srgbClr val="000000"/>
                        </a:buClr>
                        <a:buFont typeface="Arial"/>
                      </a:pPr>
                      <a:r>
                        <a:rPr lang="pt-BR" sz="2800" b="0" i="0" u="none" strike="noStrike" cap="none" dirty="0">
                          <a:solidFill>
                            <a:schemeClr val="dk1"/>
                          </a:solidFill>
                          <a:latin typeface="Calibri" panose="020F0502020204030204" pitchFamily="34" charset="0"/>
                          <a:ea typeface="+mn-ea"/>
                          <a:cs typeface="Calibri" panose="020F0502020204030204" pitchFamily="34" charset="0"/>
                          <a:sym typeface="Arial"/>
                        </a:rPr>
                        <a:t>125</a:t>
                      </a:r>
                    </a:p>
                  </a:txBody>
                  <a:tcPr anchor="ctr"/>
                </a:tc>
                <a:tc>
                  <a:txBody>
                    <a:bodyPr/>
                    <a:lstStyle/>
                    <a:p>
                      <a:pPr marR="0" algn="ctr" rtl="0">
                        <a:lnSpc>
                          <a:spcPct val="100000"/>
                        </a:lnSpc>
                        <a:spcBef>
                          <a:spcPts val="0"/>
                        </a:spcBef>
                        <a:spcAft>
                          <a:spcPts val="0"/>
                        </a:spcAft>
                        <a:buClr>
                          <a:srgbClr val="000000"/>
                        </a:buClr>
                        <a:buFont typeface="Arial"/>
                      </a:pPr>
                      <a:endParaRPr lang="pt-BR" sz="2800" b="0" i="0" u="none" strike="noStrike" cap="none" dirty="0">
                        <a:solidFill>
                          <a:schemeClr val="dk1"/>
                        </a:solidFill>
                        <a:latin typeface="Calibri" panose="020F0502020204030204" pitchFamily="34" charset="0"/>
                        <a:ea typeface="+mn-ea"/>
                        <a:cs typeface="Calibri" panose="020F0502020204030204" pitchFamily="34" charset="0"/>
                        <a:sym typeface="Arial"/>
                      </a:endParaRPr>
                    </a:p>
                  </a:txBody>
                  <a:tcPr anchor="ctr"/>
                </a:tc>
                <a:tc>
                  <a:txBody>
                    <a:bodyPr/>
                    <a:lstStyle/>
                    <a:p>
                      <a:pPr marR="0" algn="ctr" rtl="0">
                        <a:lnSpc>
                          <a:spcPct val="100000"/>
                        </a:lnSpc>
                        <a:spcBef>
                          <a:spcPts val="0"/>
                        </a:spcBef>
                        <a:spcAft>
                          <a:spcPts val="0"/>
                        </a:spcAft>
                        <a:buClr>
                          <a:srgbClr val="000000"/>
                        </a:buClr>
                        <a:buFont typeface="Arial"/>
                      </a:pPr>
                      <a:endParaRPr lang="pt-BR" sz="2800" b="0" i="0" u="none" strike="noStrike" cap="none" dirty="0">
                        <a:solidFill>
                          <a:schemeClr val="dk1"/>
                        </a:solidFill>
                        <a:latin typeface="Calibri" panose="020F0502020204030204" pitchFamily="34" charset="0"/>
                        <a:ea typeface="+mn-ea"/>
                        <a:cs typeface="Calibri" panose="020F0502020204030204" pitchFamily="34" charset="0"/>
                        <a:sym typeface="Arial"/>
                      </a:endParaRPr>
                    </a:p>
                  </a:txBody>
                  <a:tcPr anchor="ctr"/>
                </a:tc>
                <a:extLst>
                  <a:ext uri="{0D108BD9-81ED-4DB2-BD59-A6C34878D82A}">
                    <a16:rowId xmlns:a16="http://schemas.microsoft.com/office/drawing/2014/main" val="1596635265"/>
                  </a:ext>
                </a:extLst>
              </a:tr>
            </a:tbl>
          </a:graphicData>
        </a:graphic>
      </p:graphicFrame>
      <p:sp>
        <p:nvSpPr>
          <p:cNvPr id="7" name="CaixaDeTexto 6">
            <a:extLst>
              <a:ext uri="{FF2B5EF4-FFF2-40B4-BE49-F238E27FC236}">
                <a16:creationId xmlns:a16="http://schemas.microsoft.com/office/drawing/2014/main" id="{0109A0ED-1775-46E0-B367-6FD0274E4E49}"/>
              </a:ext>
            </a:extLst>
          </p:cNvPr>
          <p:cNvSpPr txBox="1"/>
          <p:nvPr/>
        </p:nvSpPr>
        <p:spPr>
          <a:xfrm>
            <a:off x="316992" y="2598876"/>
            <a:ext cx="7269066" cy="707886"/>
          </a:xfrm>
          <a:prstGeom prst="rect">
            <a:avLst/>
          </a:prstGeom>
          <a:noFill/>
        </p:spPr>
        <p:txBody>
          <a:bodyPr wrap="square" rtlCol="0">
            <a:spAutoFit/>
          </a:bodyPr>
          <a:lstStyle/>
          <a:p>
            <a:pPr algn="ctr"/>
            <a:r>
              <a:rPr lang="pt-BR" sz="2000" b="1" dirty="0">
                <a:latin typeface="Calibri" panose="020F0502020204030204" pitchFamily="34" charset="0"/>
                <a:cs typeface="Calibri" panose="020F0502020204030204" pitchFamily="34" charset="0"/>
              </a:rPr>
              <a:t>Relatório de Qualidade do ar da CETESB (2017) com a estação de Santos</a:t>
            </a:r>
          </a:p>
        </p:txBody>
      </p:sp>
      <p:pic>
        <p:nvPicPr>
          <p:cNvPr id="8" name="Imagem 7">
            <a:extLst>
              <a:ext uri="{FF2B5EF4-FFF2-40B4-BE49-F238E27FC236}">
                <a16:creationId xmlns:a16="http://schemas.microsoft.com/office/drawing/2014/main" id="{8391CE8B-E5A4-4D5C-B207-B19450DF4008}"/>
              </a:ext>
            </a:extLst>
          </p:cNvPr>
          <p:cNvPicPr>
            <a:picLocks noChangeAspect="1"/>
          </p:cNvPicPr>
          <p:nvPr/>
        </p:nvPicPr>
        <p:blipFill rotWithShape="1">
          <a:blip r:embed="rId3"/>
          <a:srcRect l="3438" r="3303"/>
          <a:stretch/>
        </p:blipFill>
        <p:spPr>
          <a:xfrm>
            <a:off x="7755020" y="1860261"/>
            <a:ext cx="4211428" cy="4997739"/>
          </a:xfrm>
          <a:prstGeom prst="rect">
            <a:avLst/>
          </a:prstGeom>
        </p:spPr>
      </p:pic>
      <p:sp>
        <p:nvSpPr>
          <p:cNvPr id="9" name="Retângulo 8">
            <a:extLst>
              <a:ext uri="{FF2B5EF4-FFF2-40B4-BE49-F238E27FC236}">
                <a16:creationId xmlns:a16="http://schemas.microsoft.com/office/drawing/2014/main" id="{F4C9F60B-3A70-45FB-99F6-227725A302C1}"/>
              </a:ext>
            </a:extLst>
          </p:cNvPr>
          <p:cNvSpPr/>
          <p:nvPr/>
        </p:nvSpPr>
        <p:spPr>
          <a:xfrm>
            <a:off x="7949184" y="2121408"/>
            <a:ext cx="2383536" cy="234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948893B1-A29A-4416-AE9D-50AB6B1D234B}"/>
              </a:ext>
            </a:extLst>
          </p:cNvPr>
          <p:cNvPicPr>
            <a:picLocks noChangeAspect="1"/>
          </p:cNvPicPr>
          <p:nvPr/>
        </p:nvPicPr>
        <p:blipFill>
          <a:blip r:embed="rId4"/>
          <a:stretch>
            <a:fillRect/>
          </a:stretch>
        </p:blipFill>
        <p:spPr>
          <a:xfrm>
            <a:off x="7852102" y="1633383"/>
            <a:ext cx="4211428" cy="226878"/>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Tinta 2">
                <a:extLst>
                  <a:ext uri="{FF2B5EF4-FFF2-40B4-BE49-F238E27FC236}">
                    <a16:creationId xmlns:a16="http://schemas.microsoft.com/office/drawing/2014/main" id="{EE6EA122-1843-4D43-A41D-A70E3C104436}"/>
                  </a:ext>
                </a:extLst>
              </p14:cNvPr>
              <p14:cNvContentPartPr/>
              <p14:nvPr/>
            </p14:nvContentPartPr>
            <p14:xfrm>
              <a:off x="222120" y="1828800"/>
              <a:ext cx="10217520" cy="4705560"/>
            </p14:xfrm>
          </p:contentPart>
        </mc:Choice>
        <mc:Fallback>
          <p:pic>
            <p:nvPicPr>
              <p:cNvPr id="3" name="Tinta 2">
                <a:extLst>
                  <a:ext uri="{FF2B5EF4-FFF2-40B4-BE49-F238E27FC236}">
                    <a16:creationId xmlns:a16="http://schemas.microsoft.com/office/drawing/2014/main" id="{EE6EA122-1843-4D43-A41D-A70E3C104436}"/>
                  </a:ext>
                </a:extLst>
              </p:cNvPr>
              <p:cNvPicPr/>
              <p:nvPr/>
            </p:nvPicPr>
            <p:blipFill>
              <a:blip r:embed="rId6"/>
              <a:stretch>
                <a:fillRect/>
              </a:stretch>
            </p:blipFill>
            <p:spPr>
              <a:xfrm>
                <a:off x="212760" y="1819440"/>
                <a:ext cx="10236240" cy="4724280"/>
              </a:xfrm>
              <a:prstGeom prst="rect">
                <a:avLst/>
              </a:prstGeom>
            </p:spPr>
          </p:pic>
        </mc:Fallback>
      </mc:AlternateContent>
    </p:spTree>
    <p:extLst>
      <p:ext uri="{BB962C8B-B14F-4D97-AF65-F5344CB8AC3E}">
        <p14:creationId xmlns:p14="http://schemas.microsoft.com/office/powerpoint/2010/main" val="338910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Estado</a:t>
            </a:r>
          </a:p>
        </p:txBody>
      </p:sp>
      <p:sp>
        <p:nvSpPr>
          <p:cNvPr id="3" name="CaixaDeTexto 2">
            <a:extLst>
              <a:ext uri="{FF2B5EF4-FFF2-40B4-BE49-F238E27FC236}">
                <a16:creationId xmlns:a16="http://schemas.microsoft.com/office/drawing/2014/main" id="{AF7BFA3F-CA63-489E-8437-AC5DA5FF955B}"/>
              </a:ext>
            </a:extLst>
          </p:cNvPr>
          <p:cNvSpPr txBox="1"/>
          <p:nvPr/>
        </p:nvSpPr>
        <p:spPr>
          <a:xfrm>
            <a:off x="260809" y="1180268"/>
            <a:ext cx="11533401" cy="3108543"/>
          </a:xfrm>
          <a:prstGeom prst="rect">
            <a:avLst/>
          </a:prstGeom>
          <a:noFill/>
        </p:spPr>
        <p:txBody>
          <a:bodyPr wrap="square" rtlCol="0">
            <a:spAutoFit/>
          </a:bodyPr>
          <a:lstStyle/>
          <a:p>
            <a:pPr algn="just"/>
            <a:r>
              <a:rPr lang="pt-BR" sz="2800" dirty="0">
                <a:solidFill>
                  <a:schemeClr val="tx1"/>
                </a:solidFill>
                <a:latin typeface="Calibri" panose="020F0502020204030204" pitchFamily="34" charset="0"/>
                <a:cs typeface="Calibri" panose="020F0502020204030204" pitchFamily="34" charset="0"/>
              </a:rPr>
              <a:t>O EIA realizou um estudo de dispersão com o modelo </a:t>
            </a:r>
            <a:r>
              <a:rPr lang="pt-BR" sz="2800" b="1" i="1" dirty="0">
                <a:solidFill>
                  <a:schemeClr val="tx1"/>
                </a:solidFill>
                <a:latin typeface="Calibri" panose="020F0502020204030204" pitchFamily="34" charset="0"/>
                <a:cs typeface="Calibri" panose="020F0502020204030204" pitchFamily="34" charset="0"/>
              </a:rPr>
              <a:t>ISCST3</a:t>
            </a:r>
            <a:r>
              <a:rPr lang="pt-BR" sz="2800" i="1" dirty="0">
                <a:solidFill>
                  <a:schemeClr val="tx1"/>
                </a:solidFill>
                <a:latin typeface="Calibri" panose="020F0502020204030204" pitchFamily="34" charset="0"/>
                <a:cs typeface="Calibri" panose="020F0502020204030204" pitchFamily="34" charset="0"/>
              </a:rPr>
              <a:t>-Industrial </a:t>
            </a:r>
            <a:r>
              <a:rPr lang="pt-BR" sz="2800" i="1" dirty="0" err="1">
                <a:solidFill>
                  <a:schemeClr val="tx1"/>
                </a:solidFill>
                <a:latin typeface="Calibri" panose="020F0502020204030204" pitchFamily="34" charset="0"/>
                <a:cs typeface="Calibri" panose="020F0502020204030204" pitchFamily="34" charset="0"/>
              </a:rPr>
              <a:t>Source</a:t>
            </a:r>
            <a:r>
              <a:rPr lang="pt-BR" sz="2800" i="1" dirty="0">
                <a:solidFill>
                  <a:schemeClr val="tx1"/>
                </a:solidFill>
                <a:latin typeface="Calibri" panose="020F0502020204030204" pitchFamily="34" charset="0"/>
                <a:cs typeface="Calibri" panose="020F0502020204030204" pitchFamily="34" charset="0"/>
              </a:rPr>
              <a:t> </a:t>
            </a:r>
            <a:r>
              <a:rPr lang="pt-BR" sz="2800" i="1" dirty="0" err="1">
                <a:solidFill>
                  <a:schemeClr val="tx1"/>
                </a:solidFill>
                <a:latin typeface="Calibri" panose="020F0502020204030204" pitchFamily="34" charset="0"/>
                <a:cs typeface="Calibri" panose="020F0502020204030204" pitchFamily="34" charset="0"/>
              </a:rPr>
              <a:t>Complex</a:t>
            </a:r>
            <a:r>
              <a:rPr lang="pt-BR" sz="2800" i="1" dirty="0">
                <a:solidFill>
                  <a:schemeClr val="tx1"/>
                </a:solidFill>
                <a:latin typeface="Calibri" panose="020F0502020204030204" pitchFamily="34" charset="0"/>
                <a:cs typeface="Calibri" panose="020F0502020204030204" pitchFamily="34" charset="0"/>
              </a:rPr>
              <a:t> Short </a:t>
            </a:r>
            <a:r>
              <a:rPr lang="pt-BR" sz="2800" i="1" dirty="0" err="1">
                <a:solidFill>
                  <a:schemeClr val="tx1"/>
                </a:solidFill>
                <a:latin typeface="Calibri" panose="020F0502020204030204" pitchFamily="34" charset="0"/>
                <a:cs typeface="Calibri" panose="020F0502020204030204" pitchFamily="34" charset="0"/>
              </a:rPr>
              <a:t>Term</a:t>
            </a:r>
            <a:r>
              <a:rPr lang="pt-BR" sz="2800" i="1" dirty="0">
                <a:solidFill>
                  <a:schemeClr val="tx1"/>
                </a:solidFill>
                <a:latin typeface="Calibri" panose="020F0502020204030204" pitchFamily="34" charset="0"/>
                <a:cs typeface="Calibri" panose="020F0502020204030204" pitchFamily="34" charset="0"/>
              </a:rPr>
              <a:t> </a:t>
            </a:r>
            <a:r>
              <a:rPr lang="pt-BR" sz="2800" dirty="0">
                <a:solidFill>
                  <a:schemeClr val="tx1"/>
                </a:solidFill>
                <a:latin typeface="Calibri" panose="020F0502020204030204" pitchFamily="34" charset="0"/>
                <a:cs typeface="Calibri" panose="020F0502020204030204" pitchFamily="34" charset="0"/>
              </a:rPr>
              <a:t>da USEPA recomendado para fontes industriais para determinação de impactos ou contribuições na qualidade do ar.</a:t>
            </a:r>
          </a:p>
          <a:p>
            <a:pPr algn="just"/>
            <a:endParaRPr lang="pt-BR" sz="2800" dirty="0">
              <a:solidFill>
                <a:schemeClr val="tx1"/>
              </a:solidFill>
              <a:latin typeface="Calibri" panose="020F0502020204030204" pitchFamily="34" charset="0"/>
              <a:cs typeface="Calibri" panose="020F0502020204030204" pitchFamily="34" charset="0"/>
            </a:endParaRPr>
          </a:p>
          <a:p>
            <a:pPr algn="just"/>
            <a:r>
              <a:rPr lang="pt-BR" sz="2800" dirty="0">
                <a:solidFill>
                  <a:schemeClr val="tx1"/>
                </a:solidFill>
                <a:latin typeface="Calibri" panose="020F0502020204030204" pitchFamily="34" charset="0"/>
                <a:cs typeface="Calibri" panose="020F0502020204030204" pitchFamily="34" charset="0"/>
              </a:rPr>
              <a:t>Devido a falta de dados locais o estudo utilizou dados do modelo </a:t>
            </a:r>
            <a:r>
              <a:rPr lang="pt-BR" sz="2800" b="1" dirty="0">
                <a:solidFill>
                  <a:schemeClr val="tx1"/>
                </a:solidFill>
                <a:latin typeface="Calibri" panose="020F0502020204030204" pitchFamily="34" charset="0"/>
                <a:cs typeface="Calibri" panose="020F0502020204030204" pitchFamily="34" charset="0"/>
              </a:rPr>
              <a:t>SCREEN3 da USEPA</a:t>
            </a:r>
            <a:r>
              <a:rPr lang="pt-BR" sz="2800" dirty="0">
                <a:solidFill>
                  <a:schemeClr val="tx1"/>
                </a:solidFill>
                <a:latin typeface="Calibri" panose="020F0502020204030204" pitchFamily="34" charset="0"/>
                <a:cs typeface="Calibri" panose="020F0502020204030204" pitchFamily="34" charset="0"/>
              </a:rPr>
              <a:t> que resultam em concentrações de poluentes para “condição mais desfavorável de dispersão de poluentes (</a:t>
            </a:r>
            <a:r>
              <a:rPr lang="pt-BR" sz="2800" i="1" dirty="0" err="1">
                <a:solidFill>
                  <a:schemeClr val="tx1"/>
                </a:solidFill>
                <a:latin typeface="Calibri" panose="020F0502020204030204" pitchFamily="34" charset="0"/>
                <a:cs typeface="Calibri" panose="020F0502020204030204" pitchFamily="34" charset="0"/>
              </a:rPr>
              <a:t>worst</a:t>
            </a:r>
            <a:r>
              <a:rPr lang="pt-BR" sz="2800" i="1" dirty="0">
                <a:solidFill>
                  <a:schemeClr val="tx1"/>
                </a:solidFill>
                <a:latin typeface="Calibri" panose="020F0502020204030204" pitchFamily="34" charset="0"/>
                <a:cs typeface="Calibri" panose="020F0502020204030204" pitchFamily="34" charset="0"/>
              </a:rPr>
              <a:t> case</a:t>
            </a:r>
            <a:r>
              <a:rPr lang="pt-BR" sz="2800" dirty="0">
                <a:solidFill>
                  <a:schemeClr val="tx1"/>
                </a:solidFill>
                <a:latin typeface="Calibri" panose="020F0502020204030204" pitchFamily="34" charset="0"/>
                <a:cs typeface="Calibri" panose="020F0502020204030204" pitchFamily="34" charset="0"/>
              </a:rPr>
              <a:t>).</a:t>
            </a:r>
          </a:p>
        </p:txBody>
      </p:sp>
      <mc:AlternateContent xmlns:mc="http://schemas.openxmlformats.org/markup-compatibility/2006">
        <mc:Choice xmlns:p14="http://schemas.microsoft.com/office/powerpoint/2010/main" Requires="p14">
          <p:contentPart p14:bwMode="auto" r:id="rId3">
            <p14:nvContentPartPr>
              <p14:cNvPr id="5" name="Tinta 4">
                <a:extLst>
                  <a:ext uri="{FF2B5EF4-FFF2-40B4-BE49-F238E27FC236}">
                    <a16:creationId xmlns:a16="http://schemas.microsoft.com/office/drawing/2014/main" id="{D693111F-FFF7-442A-B75A-FA8DF8494653}"/>
                  </a:ext>
                </a:extLst>
              </p14:cNvPr>
              <p14:cNvContentPartPr/>
              <p14:nvPr/>
            </p14:nvContentPartPr>
            <p14:xfrm>
              <a:off x="368280" y="1593720"/>
              <a:ext cx="10909800" cy="1791360"/>
            </p14:xfrm>
          </p:contentPart>
        </mc:Choice>
        <mc:Fallback>
          <p:pic>
            <p:nvPicPr>
              <p:cNvPr id="5" name="Tinta 4">
                <a:extLst>
                  <a:ext uri="{FF2B5EF4-FFF2-40B4-BE49-F238E27FC236}">
                    <a16:creationId xmlns:a16="http://schemas.microsoft.com/office/drawing/2014/main" id="{D693111F-FFF7-442A-B75A-FA8DF8494653}"/>
                  </a:ext>
                </a:extLst>
              </p:cNvPr>
              <p:cNvPicPr/>
              <p:nvPr/>
            </p:nvPicPr>
            <p:blipFill>
              <a:blip r:embed="rId4"/>
              <a:stretch>
                <a:fillRect/>
              </a:stretch>
            </p:blipFill>
            <p:spPr>
              <a:xfrm>
                <a:off x="358920" y="1584360"/>
                <a:ext cx="10928520" cy="1810080"/>
              </a:xfrm>
              <a:prstGeom prst="rect">
                <a:avLst/>
              </a:prstGeom>
            </p:spPr>
          </p:pic>
        </mc:Fallback>
      </mc:AlternateContent>
    </p:spTree>
    <p:extLst>
      <p:ext uri="{BB962C8B-B14F-4D97-AF65-F5344CB8AC3E}">
        <p14:creationId xmlns:p14="http://schemas.microsoft.com/office/powerpoint/2010/main" val="207932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78267"/>
            <a:ext cx="10515600" cy="718957"/>
          </a:xfrm>
        </p:spPr>
        <p:txBody>
          <a:bodyPr/>
          <a:lstStyle/>
          <a:p>
            <a:r>
              <a:rPr lang="pt-BR" dirty="0">
                <a:solidFill>
                  <a:schemeClr val="accent1">
                    <a:lumMod val="50000"/>
                  </a:schemeClr>
                </a:solidFill>
              </a:rPr>
              <a:t>Estudo de Dispersão</a:t>
            </a:r>
          </a:p>
        </p:txBody>
      </p:sp>
      <p:pic>
        <p:nvPicPr>
          <p:cNvPr id="4" name="Imagem 3">
            <a:extLst>
              <a:ext uri="{FF2B5EF4-FFF2-40B4-BE49-F238E27FC236}">
                <a16:creationId xmlns:a16="http://schemas.microsoft.com/office/drawing/2014/main" id="{A4812C05-F77C-4D77-8D1E-D9F25D855F4B}"/>
              </a:ext>
            </a:extLst>
          </p:cNvPr>
          <p:cNvPicPr>
            <a:picLocks noChangeAspect="1"/>
          </p:cNvPicPr>
          <p:nvPr/>
        </p:nvPicPr>
        <p:blipFill>
          <a:blip r:embed="rId3"/>
          <a:stretch>
            <a:fillRect/>
          </a:stretch>
        </p:blipFill>
        <p:spPr>
          <a:xfrm>
            <a:off x="3160592" y="667512"/>
            <a:ext cx="6239880" cy="6190488"/>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Tinta 4">
                <a:extLst>
                  <a:ext uri="{FF2B5EF4-FFF2-40B4-BE49-F238E27FC236}">
                    <a16:creationId xmlns:a16="http://schemas.microsoft.com/office/drawing/2014/main" id="{82FEFB19-2D8F-47B9-906E-A39BF87F4A93}"/>
                  </a:ext>
                </a:extLst>
              </p14:cNvPr>
              <p14:cNvContentPartPr/>
              <p14:nvPr/>
            </p14:nvContentPartPr>
            <p14:xfrm>
              <a:off x="4921200" y="2482920"/>
              <a:ext cx="2470680" cy="4331160"/>
            </p14:xfrm>
          </p:contentPart>
        </mc:Choice>
        <mc:Fallback>
          <p:pic>
            <p:nvPicPr>
              <p:cNvPr id="5" name="Tinta 4">
                <a:extLst>
                  <a:ext uri="{FF2B5EF4-FFF2-40B4-BE49-F238E27FC236}">
                    <a16:creationId xmlns:a16="http://schemas.microsoft.com/office/drawing/2014/main" id="{82FEFB19-2D8F-47B9-906E-A39BF87F4A93}"/>
                  </a:ext>
                </a:extLst>
              </p:cNvPr>
              <p:cNvPicPr/>
              <p:nvPr/>
            </p:nvPicPr>
            <p:blipFill>
              <a:blip r:embed="rId5"/>
              <a:stretch>
                <a:fillRect/>
              </a:stretch>
            </p:blipFill>
            <p:spPr>
              <a:xfrm>
                <a:off x="4911840" y="2473560"/>
                <a:ext cx="2489400" cy="4349880"/>
              </a:xfrm>
              <a:prstGeom prst="rect">
                <a:avLst/>
              </a:prstGeom>
            </p:spPr>
          </p:pic>
        </mc:Fallback>
      </mc:AlternateContent>
    </p:spTree>
    <p:extLst>
      <p:ext uri="{BB962C8B-B14F-4D97-AF65-F5344CB8AC3E}">
        <p14:creationId xmlns:p14="http://schemas.microsoft.com/office/powerpoint/2010/main" val="152214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Estado</a:t>
            </a:r>
          </a:p>
        </p:txBody>
      </p:sp>
      <p:sp>
        <p:nvSpPr>
          <p:cNvPr id="3" name="CaixaDeTexto 2">
            <a:extLst>
              <a:ext uri="{FF2B5EF4-FFF2-40B4-BE49-F238E27FC236}">
                <a16:creationId xmlns:a16="http://schemas.microsoft.com/office/drawing/2014/main" id="{AF7BFA3F-CA63-489E-8437-AC5DA5FF955B}"/>
              </a:ext>
            </a:extLst>
          </p:cNvPr>
          <p:cNvSpPr txBox="1"/>
          <p:nvPr/>
        </p:nvSpPr>
        <p:spPr>
          <a:xfrm>
            <a:off x="226244" y="1319753"/>
            <a:ext cx="5109327" cy="2246769"/>
          </a:xfrm>
          <a:prstGeom prst="rect">
            <a:avLst/>
          </a:prstGeom>
          <a:noFill/>
        </p:spPr>
        <p:txBody>
          <a:bodyPr wrap="square" rtlCol="0">
            <a:spAutoFit/>
          </a:bodyPr>
          <a:lstStyle/>
          <a:p>
            <a:pPr algn="just"/>
            <a:r>
              <a:rPr lang="pt-BR" sz="2800" dirty="0">
                <a:latin typeface="Calibri" panose="020F0502020204030204" pitchFamily="34" charset="0"/>
                <a:cs typeface="Calibri" panose="020F0502020204030204" pitchFamily="34" charset="0"/>
              </a:rPr>
              <a:t>Para a fase de operação o EIA apresentou um resumo das concentrações máxima de poluentes comparando com os padrões da legislação </a:t>
            </a:r>
            <a:r>
              <a:rPr lang="pt-BR" sz="2800" b="1" u="sng" dirty="0">
                <a:latin typeface="Calibri" panose="020F0502020204030204" pitchFamily="34" charset="0"/>
                <a:cs typeface="Calibri" panose="020F0502020204030204" pitchFamily="34" charset="0"/>
              </a:rPr>
              <a:t>federal</a:t>
            </a:r>
            <a:r>
              <a:rPr lang="pt-BR" sz="2800" dirty="0">
                <a:latin typeface="Calibri" panose="020F0502020204030204" pitchFamily="34" charset="0"/>
                <a:cs typeface="Calibri" panose="020F0502020204030204" pitchFamily="34" charset="0"/>
              </a:rPr>
              <a:t>.</a:t>
            </a:r>
            <a:endParaRPr lang="pt-BR" sz="2800" dirty="0">
              <a:solidFill>
                <a:srgbClr val="002060"/>
              </a:solidFill>
              <a:latin typeface="Calibri" panose="020F0502020204030204" pitchFamily="34" charset="0"/>
              <a:cs typeface="Calibri" panose="020F0502020204030204" pitchFamily="34" charset="0"/>
            </a:endParaRPr>
          </a:p>
        </p:txBody>
      </p:sp>
      <p:pic>
        <p:nvPicPr>
          <p:cNvPr id="6" name="Imagem 5">
            <a:extLst>
              <a:ext uri="{FF2B5EF4-FFF2-40B4-BE49-F238E27FC236}">
                <a16:creationId xmlns:a16="http://schemas.microsoft.com/office/drawing/2014/main" id="{B385F450-E1E8-4122-9AA5-BAB86F79A3EF}"/>
              </a:ext>
            </a:extLst>
          </p:cNvPr>
          <p:cNvPicPr/>
          <p:nvPr/>
        </p:nvPicPr>
        <p:blipFill rotWithShape="1">
          <a:blip r:embed="rId3"/>
          <a:srcRect t="1145" b="1"/>
          <a:stretch/>
        </p:blipFill>
        <p:spPr bwMode="auto">
          <a:xfrm>
            <a:off x="5335570" y="252002"/>
            <a:ext cx="6856429" cy="6605997"/>
          </a:xfrm>
          <a:prstGeom prst="rect">
            <a:avLst/>
          </a:prstGeom>
          <a:ln>
            <a:noFill/>
          </a:ln>
          <a:extLst>
            <a:ext uri="{53640926-AAD7-44D8-BBD7-CCE9431645EC}">
              <a14:shadowObscured xmlns:a14="http://schemas.microsoft.com/office/drawing/2010/main"/>
            </a:ext>
          </a:extLst>
        </p:spPr>
      </p:pic>
      <p:sp>
        <p:nvSpPr>
          <p:cNvPr id="5" name="CaixaDeTexto 4">
            <a:extLst>
              <a:ext uri="{FF2B5EF4-FFF2-40B4-BE49-F238E27FC236}">
                <a16:creationId xmlns:a16="http://schemas.microsoft.com/office/drawing/2014/main" id="{301B06C8-9619-464D-A16F-0A0A12E01FEB}"/>
              </a:ext>
            </a:extLst>
          </p:cNvPr>
          <p:cNvSpPr txBox="1"/>
          <p:nvPr/>
        </p:nvSpPr>
        <p:spPr>
          <a:xfrm>
            <a:off x="302883" y="4381263"/>
            <a:ext cx="4956048" cy="830997"/>
          </a:xfrm>
          <a:prstGeom prst="rect">
            <a:avLst/>
          </a:prstGeom>
          <a:noFill/>
        </p:spPr>
        <p:txBody>
          <a:bodyPr wrap="square" rtlCol="0">
            <a:spAutoFit/>
          </a:bodyPr>
          <a:lstStyle/>
          <a:p>
            <a:pPr algn="ctr"/>
            <a:r>
              <a:rPr lang="pt-BR" sz="2400" dirty="0">
                <a:solidFill>
                  <a:srgbClr val="FF0000"/>
                </a:solidFill>
                <a:latin typeface="Calibri" panose="020F0502020204030204" pitchFamily="34" charset="0"/>
                <a:cs typeface="Calibri" panose="020F0502020204030204" pitchFamily="34" charset="0"/>
              </a:rPr>
              <a:t>Destaca-se que no EIA não foi realizado o estudo de O3</a:t>
            </a:r>
          </a:p>
        </p:txBody>
      </p:sp>
      <mc:AlternateContent xmlns:mc="http://schemas.openxmlformats.org/markup-compatibility/2006">
        <mc:Choice xmlns:p14="http://schemas.microsoft.com/office/powerpoint/2010/main" Requires="p14">
          <p:contentPart p14:bwMode="auto" r:id="rId4">
            <p14:nvContentPartPr>
              <p14:cNvPr id="4" name="Tinta 3">
                <a:extLst>
                  <a:ext uri="{FF2B5EF4-FFF2-40B4-BE49-F238E27FC236}">
                    <a16:creationId xmlns:a16="http://schemas.microsoft.com/office/drawing/2014/main" id="{D24A197B-5014-4F58-9F4B-2D844AA8DCC2}"/>
                  </a:ext>
                </a:extLst>
              </p14:cNvPr>
              <p14:cNvContentPartPr/>
              <p14:nvPr/>
            </p14:nvContentPartPr>
            <p14:xfrm>
              <a:off x="3962520" y="1746360"/>
              <a:ext cx="7912440" cy="3448440"/>
            </p14:xfrm>
          </p:contentPart>
        </mc:Choice>
        <mc:Fallback>
          <p:pic>
            <p:nvPicPr>
              <p:cNvPr id="4" name="Tinta 3">
                <a:extLst>
                  <a:ext uri="{FF2B5EF4-FFF2-40B4-BE49-F238E27FC236}">
                    <a16:creationId xmlns:a16="http://schemas.microsoft.com/office/drawing/2014/main" id="{D24A197B-5014-4F58-9F4B-2D844AA8DCC2}"/>
                  </a:ext>
                </a:extLst>
              </p:cNvPr>
              <p:cNvPicPr/>
              <p:nvPr/>
            </p:nvPicPr>
            <p:blipFill>
              <a:blip r:embed="rId5"/>
              <a:stretch>
                <a:fillRect/>
              </a:stretch>
            </p:blipFill>
            <p:spPr>
              <a:xfrm>
                <a:off x="3953160" y="1737000"/>
                <a:ext cx="7931160" cy="3467160"/>
              </a:xfrm>
              <a:prstGeom prst="rect">
                <a:avLst/>
              </a:prstGeom>
            </p:spPr>
          </p:pic>
        </mc:Fallback>
      </mc:AlternateContent>
    </p:spTree>
    <p:extLst>
      <p:ext uri="{BB962C8B-B14F-4D97-AF65-F5344CB8AC3E}">
        <p14:creationId xmlns:p14="http://schemas.microsoft.com/office/powerpoint/2010/main" val="9843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Estado</a:t>
            </a:r>
          </a:p>
        </p:txBody>
      </p:sp>
      <p:sp>
        <p:nvSpPr>
          <p:cNvPr id="3" name="CaixaDeTexto 2">
            <a:extLst>
              <a:ext uri="{FF2B5EF4-FFF2-40B4-BE49-F238E27FC236}">
                <a16:creationId xmlns:a16="http://schemas.microsoft.com/office/drawing/2014/main" id="{AF7BFA3F-CA63-489E-8437-AC5DA5FF955B}"/>
              </a:ext>
            </a:extLst>
          </p:cNvPr>
          <p:cNvSpPr txBox="1"/>
          <p:nvPr/>
        </p:nvSpPr>
        <p:spPr>
          <a:xfrm>
            <a:off x="226244" y="1319753"/>
            <a:ext cx="5109327" cy="2246769"/>
          </a:xfrm>
          <a:prstGeom prst="rect">
            <a:avLst/>
          </a:prstGeom>
          <a:noFill/>
        </p:spPr>
        <p:txBody>
          <a:bodyPr wrap="square" rtlCol="0">
            <a:spAutoFit/>
          </a:bodyPr>
          <a:lstStyle/>
          <a:p>
            <a:pPr algn="just"/>
            <a:r>
              <a:rPr lang="pt-BR" sz="2800" dirty="0">
                <a:latin typeface="Calibri" panose="020F0502020204030204" pitchFamily="34" charset="0"/>
                <a:cs typeface="Calibri" panose="020F0502020204030204" pitchFamily="34" charset="0"/>
              </a:rPr>
              <a:t>Para a fase de operação o EIA apresentou um resumo das concentrações máxima de poluentes comparando com os padrões da legislação </a:t>
            </a:r>
            <a:r>
              <a:rPr lang="pt-BR" sz="2800" b="1" u="sng" dirty="0">
                <a:latin typeface="Calibri" panose="020F0502020204030204" pitchFamily="34" charset="0"/>
                <a:cs typeface="Calibri" panose="020F0502020204030204" pitchFamily="34" charset="0"/>
              </a:rPr>
              <a:t>estadual.</a:t>
            </a:r>
            <a:endParaRPr lang="pt-BR" sz="2800" b="1" u="sng" dirty="0">
              <a:solidFill>
                <a:srgbClr val="002060"/>
              </a:solidFill>
              <a:latin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55B6295D-5715-4347-B30C-74EFF5996738}"/>
              </a:ext>
            </a:extLst>
          </p:cNvPr>
          <p:cNvPicPr/>
          <p:nvPr/>
        </p:nvPicPr>
        <p:blipFill>
          <a:blip r:embed="rId2"/>
          <a:stretch>
            <a:fillRect/>
          </a:stretch>
        </p:blipFill>
        <p:spPr>
          <a:xfrm>
            <a:off x="5370136" y="0"/>
            <a:ext cx="6821864" cy="6858000"/>
          </a:xfrm>
          <a:prstGeom prst="rect">
            <a:avLst/>
          </a:prstGeom>
        </p:spPr>
      </p:pic>
      <p:sp>
        <p:nvSpPr>
          <p:cNvPr id="6" name="CaixaDeTexto 5">
            <a:extLst>
              <a:ext uri="{FF2B5EF4-FFF2-40B4-BE49-F238E27FC236}">
                <a16:creationId xmlns:a16="http://schemas.microsoft.com/office/drawing/2014/main" id="{DD465505-9A25-4C8A-B0D7-812D071326F3}"/>
              </a:ext>
            </a:extLst>
          </p:cNvPr>
          <p:cNvSpPr txBox="1"/>
          <p:nvPr/>
        </p:nvSpPr>
        <p:spPr>
          <a:xfrm>
            <a:off x="302883" y="4381263"/>
            <a:ext cx="4956048" cy="830997"/>
          </a:xfrm>
          <a:prstGeom prst="rect">
            <a:avLst/>
          </a:prstGeom>
          <a:noFill/>
        </p:spPr>
        <p:txBody>
          <a:bodyPr wrap="square" rtlCol="0">
            <a:spAutoFit/>
          </a:bodyPr>
          <a:lstStyle/>
          <a:p>
            <a:pPr algn="ctr"/>
            <a:r>
              <a:rPr lang="pt-BR" sz="2400" dirty="0">
                <a:solidFill>
                  <a:srgbClr val="FF0000"/>
                </a:solidFill>
                <a:latin typeface="Calibri" panose="020F0502020204030204" pitchFamily="34" charset="0"/>
                <a:cs typeface="Calibri" panose="020F0502020204030204" pitchFamily="34" charset="0"/>
              </a:rPr>
              <a:t>Destaca-se que no EIA não foi realizado o estudo de O3</a:t>
            </a:r>
          </a:p>
        </p:txBody>
      </p:sp>
      <mc:AlternateContent xmlns:mc="http://schemas.openxmlformats.org/markup-compatibility/2006">
        <mc:Choice xmlns:p14="http://schemas.microsoft.com/office/powerpoint/2010/main" Requires="p14">
          <p:contentPart p14:bwMode="auto" r:id="rId3">
            <p14:nvContentPartPr>
              <p14:cNvPr id="4" name="Tinta 3">
                <a:extLst>
                  <a:ext uri="{FF2B5EF4-FFF2-40B4-BE49-F238E27FC236}">
                    <a16:creationId xmlns:a16="http://schemas.microsoft.com/office/drawing/2014/main" id="{4AC40E9C-209B-4525-BDF5-C5F7A5F5DC36}"/>
                  </a:ext>
                </a:extLst>
              </p14:cNvPr>
              <p14:cNvContentPartPr/>
              <p14:nvPr/>
            </p14:nvContentPartPr>
            <p14:xfrm>
              <a:off x="7099200" y="4191120"/>
              <a:ext cx="4877280" cy="330480"/>
            </p14:xfrm>
          </p:contentPart>
        </mc:Choice>
        <mc:Fallback>
          <p:pic>
            <p:nvPicPr>
              <p:cNvPr id="4" name="Tinta 3">
                <a:extLst>
                  <a:ext uri="{FF2B5EF4-FFF2-40B4-BE49-F238E27FC236}">
                    <a16:creationId xmlns:a16="http://schemas.microsoft.com/office/drawing/2014/main" id="{4AC40E9C-209B-4525-BDF5-C5F7A5F5DC36}"/>
                  </a:ext>
                </a:extLst>
              </p:cNvPr>
              <p:cNvPicPr/>
              <p:nvPr/>
            </p:nvPicPr>
            <p:blipFill>
              <a:blip r:embed="rId4"/>
              <a:stretch>
                <a:fillRect/>
              </a:stretch>
            </p:blipFill>
            <p:spPr>
              <a:xfrm>
                <a:off x="7089840" y="4181760"/>
                <a:ext cx="4896000" cy="349200"/>
              </a:xfrm>
              <a:prstGeom prst="rect">
                <a:avLst/>
              </a:prstGeom>
            </p:spPr>
          </p:pic>
        </mc:Fallback>
      </mc:AlternateContent>
    </p:spTree>
    <p:extLst>
      <p:ext uri="{BB962C8B-B14F-4D97-AF65-F5344CB8AC3E}">
        <p14:creationId xmlns:p14="http://schemas.microsoft.com/office/powerpoint/2010/main" val="167229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061BA-4049-4324-9398-E2E8D2669C14}"/>
              </a:ext>
            </a:extLst>
          </p:cNvPr>
          <p:cNvSpPr>
            <a:spLocks noGrp="1"/>
          </p:cNvSpPr>
          <p:nvPr>
            <p:ph type="title"/>
          </p:nvPr>
        </p:nvSpPr>
        <p:spPr>
          <a:xfrm>
            <a:off x="150043" y="129455"/>
            <a:ext cx="10515600" cy="907493"/>
          </a:xfrm>
        </p:spPr>
        <p:txBody>
          <a:bodyPr/>
          <a:lstStyle/>
          <a:p>
            <a:r>
              <a:rPr lang="pt-BR" dirty="0">
                <a:solidFill>
                  <a:schemeClr val="accent1">
                    <a:lumMod val="50000"/>
                  </a:schemeClr>
                </a:solidFill>
              </a:rPr>
              <a:t>DESCRIÇÃO DO EMPREENDIMENTO</a:t>
            </a:r>
          </a:p>
        </p:txBody>
      </p:sp>
      <p:sp>
        <p:nvSpPr>
          <p:cNvPr id="4" name="Espaço Reservado para Texto 3">
            <a:extLst>
              <a:ext uri="{FF2B5EF4-FFF2-40B4-BE49-F238E27FC236}">
                <a16:creationId xmlns:a16="http://schemas.microsoft.com/office/drawing/2014/main" id="{C181BF33-2D2F-4F1E-B32B-0722E2DE0AB0}"/>
              </a:ext>
            </a:extLst>
          </p:cNvPr>
          <p:cNvSpPr>
            <a:spLocks noGrp="1"/>
          </p:cNvSpPr>
          <p:nvPr>
            <p:ph type="body" idx="1"/>
          </p:nvPr>
        </p:nvSpPr>
        <p:spPr>
          <a:xfrm>
            <a:off x="395926" y="1338606"/>
            <a:ext cx="11444140" cy="5250729"/>
          </a:xfrm>
        </p:spPr>
        <p:txBody>
          <a:bodyPr/>
          <a:lstStyle/>
          <a:p>
            <a:pPr marL="114300" indent="0" algn="just">
              <a:buNone/>
            </a:pPr>
            <a:r>
              <a:rPr lang="pt-BR" dirty="0"/>
              <a:t>O Projeto Verde Atlântico Energias, prevê a construção de uma usina termelétrica a gás natural de terminal offshore (marítimo) de recebimento de gás natural no litoral sul do Estado de São Paulo, mais especificamente em Peruíbe (SP). A UTE terá capacidade instalada de 1.700 MW, e sua energia produzida será escoada por meio de uma Linha de Transmissão (LT) em 345 kV.</a:t>
            </a:r>
          </a:p>
          <a:p>
            <a:pPr marL="114300" indent="0" algn="just">
              <a:buNone/>
            </a:pPr>
            <a:r>
              <a:rPr lang="pt-BR" dirty="0"/>
              <a:t>A UTE será o tipo ciclo combinado com </a:t>
            </a:r>
            <a:r>
              <a:rPr lang="pt-BR" b="1" u="sng" dirty="0"/>
              <a:t>quatro blocos geradores</a:t>
            </a:r>
            <a:r>
              <a:rPr lang="pt-BR" dirty="0"/>
              <a:t>, </a:t>
            </a:r>
            <a:r>
              <a:rPr lang="pt-BR" dirty="0">
                <a:latin typeface="Calibri" panose="020F0502020204030204" pitchFamily="34" charset="0"/>
                <a:cs typeface="Calibri" panose="020F0502020204030204" pitchFamily="34" charset="0"/>
              </a:rPr>
              <a:t>ou seja, uma turbina a gás (TGG) classe H; uma caldeira de recuperação de calor e uma turbina a vapor (TGV).</a:t>
            </a:r>
            <a:endParaRPr lang="pt-BR" dirty="0"/>
          </a:p>
          <a:p>
            <a:pPr marL="114300" indent="0" algn="just">
              <a:buNone/>
            </a:pPr>
            <a:endParaRPr lang="pt-BR" dirty="0"/>
          </a:p>
          <a:p>
            <a:pPr marL="114300" indent="0">
              <a:buNone/>
            </a:pPr>
            <a:endParaRPr lang="pt-BR" dirty="0"/>
          </a:p>
        </p:txBody>
      </p:sp>
    </p:spTree>
    <p:extLst>
      <p:ext uri="{BB962C8B-B14F-4D97-AF65-F5344CB8AC3E}">
        <p14:creationId xmlns:p14="http://schemas.microsoft.com/office/powerpoint/2010/main" val="142203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Estado</a:t>
            </a:r>
          </a:p>
        </p:txBody>
      </p:sp>
      <p:sp>
        <p:nvSpPr>
          <p:cNvPr id="3" name="CaixaDeTexto 2">
            <a:extLst>
              <a:ext uri="{FF2B5EF4-FFF2-40B4-BE49-F238E27FC236}">
                <a16:creationId xmlns:a16="http://schemas.microsoft.com/office/drawing/2014/main" id="{AF7BFA3F-CA63-489E-8437-AC5DA5FF955B}"/>
              </a:ext>
            </a:extLst>
          </p:cNvPr>
          <p:cNvSpPr txBox="1"/>
          <p:nvPr/>
        </p:nvSpPr>
        <p:spPr>
          <a:xfrm>
            <a:off x="212703" y="1114626"/>
            <a:ext cx="4459882" cy="2677656"/>
          </a:xfrm>
          <a:prstGeom prst="rect">
            <a:avLst/>
          </a:prstGeom>
          <a:noFill/>
        </p:spPr>
        <p:txBody>
          <a:bodyPr wrap="square" rtlCol="0">
            <a:spAutoFit/>
          </a:bodyPr>
          <a:lstStyle/>
          <a:p>
            <a:pPr algn="just"/>
            <a:r>
              <a:rPr lang="pt-BR" sz="2800" dirty="0">
                <a:latin typeface="Calibri" panose="020F0502020204030204" pitchFamily="34" charset="0"/>
                <a:cs typeface="Calibri" panose="020F0502020204030204" pitchFamily="34" charset="0"/>
              </a:rPr>
              <a:t>As contribuições máximas dos poluentes na área de influência (</a:t>
            </a:r>
            <a:r>
              <a:rPr lang="pt-BR" sz="2800" b="1" dirty="0">
                <a:latin typeface="Calibri" panose="020F0502020204030204" pitchFamily="34" charset="0"/>
                <a:cs typeface="Calibri" panose="020F0502020204030204" pitchFamily="34" charset="0"/>
              </a:rPr>
              <a:t>fora da unidade</a:t>
            </a:r>
            <a:r>
              <a:rPr lang="pt-BR" sz="2800" dirty="0">
                <a:latin typeface="Calibri" panose="020F0502020204030204" pitchFamily="34" charset="0"/>
                <a:cs typeface="Calibri" panose="020F0502020204030204" pitchFamily="34" charset="0"/>
              </a:rPr>
              <a:t>) apresentam as seguintes condições ambientais para o </a:t>
            </a:r>
            <a:r>
              <a:rPr lang="pt-BR" sz="2800" b="1" dirty="0">
                <a:solidFill>
                  <a:srgbClr val="002060"/>
                </a:solidFill>
                <a:latin typeface="Calibri" panose="020F0502020204030204" pitchFamily="34" charset="0"/>
                <a:cs typeface="Calibri" panose="020F0502020204030204" pitchFamily="34" charset="0"/>
              </a:rPr>
              <a:t>cenário de operação </a:t>
            </a:r>
            <a:r>
              <a:rPr lang="pt-BR" sz="2800" dirty="0">
                <a:latin typeface="Calibri" panose="020F0502020204030204" pitchFamily="34" charset="0"/>
                <a:cs typeface="Calibri" panose="020F0502020204030204" pitchFamily="34" charset="0"/>
              </a:rPr>
              <a:t>da UTE.</a:t>
            </a:r>
            <a:endParaRPr lang="pt-BR" sz="2800" b="1" u="sng" dirty="0">
              <a:solidFill>
                <a:srgbClr val="002060"/>
              </a:solidFill>
              <a:latin typeface="Calibri" panose="020F0502020204030204" pitchFamily="34" charset="0"/>
              <a:cs typeface="Calibri" panose="020F0502020204030204" pitchFamily="34" charset="0"/>
            </a:endParaRPr>
          </a:p>
        </p:txBody>
      </p:sp>
      <p:pic>
        <p:nvPicPr>
          <p:cNvPr id="6" name="Imagem 5">
            <a:extLst>
              <a:ext uri="{FF2B5EF4-FFF2-40B4-BE49-F238E27FC236}">
                <a16:creationId xmlns:a16="http://schemas.microsoft.com/office/drawing/2014/main" id="{79100322-17CA-46DF-83BB-63FC1F122937}"/>
              </a:ext>
            </a:extLst>
          </p:cNvPr>
          <p:cNvPicPr/>
          <p:nvPr/>
        </p:nvPicPr>
        <p:blipFill rotWithShape="1">
          <a:blip r:embed="rId3"/>
          <a:srcRect t="54872" b="2609"/>
          <a:stretch/>
        </p:blipFill>
        <p:spPr>
          <a:xfrm>
            <a:off x="4672585" y="939809"/>
            <a:ext cx="7434511" cy="3163216"/>
          </a:xfrm>
          <a:prstGeom prst="rect">
            <a:avLst/>
          </a:prstGeom>
        </p:spPr>
      </p:pic>
      <p:sp>
        <p:nvSpPr>
          <p:cNvPr id="7" name="CaixaDeTexto 6">
            <a:extLst>
              <a:ext uri="{FF2B5EF4-FFF2-40B4-BE49-F238E27FC236}">
                <a16:creationId xmlns:a16="http://schemas.microsoft.com/office/drawing/2014/main" id="{B41AF436-8CCB-4F87-BB23-425D8F7D9B15}"/>
              </a:ext>
            </a:extLst>
          </p:cNvPr>
          <p:cNvSpPr txBox="1"/>
          <p:nvPr/>
        </p:nvSpPr>
        <p:spPr>
          <a:xfrm>
            <a:off x="7612600" y="939809"/>
            <a:ext cx="777240" cy="523220"/>
          </a:xfrm>
          <a:prstGeom prst="rect">
            <a:avLst/>
          </a:prstGeom>
          <a:solidFill>
            <a:srgbClr val="0070C0"/>
          </a:solidFill>
        </p:spPr>
        <p:txBody>
          <a:bodyPr wrap="square" rtlCol="0">
            <a:spAutoFit/>
          </a:bodyPr>
          <a:lstStyle/>
          <a:p>
            <a:r>
              <a:rPr lang="pt-BR" b="1" dirty="0"/>
              <a:t>MP10</a:t>
            </a:r>
          </a:p>
          <a:p>
            <a:r>
              <a:rPr lang="pt-BR" b="1" dirty="0"/>
              <a:t>24H</a:t>
            </a:r>
          </a:p>
        </p:txBody>
      </p:sp>
      <p:graphicFrame>
        <p:nvGraphicFramePr>
          <p:cNvPr id="12" name="Tabela 5">
            <a:extLst>
              <a:ext uri="{FF2B5EF4-FFF2-40B4-BE49-F238E27FC236}">
                <a16:creationId xmlns:a16="http://schemas.microsoft.com/office/drawing/2014/main" id="{5234B82F-8685-42B8-9A96-8FB5DFDCC882}"/>
              </a:ext>
            </a:extLst>
          </p:cNvPr>
          <p:cNvGraphicFramePr>
            <a:graphicFrameLocks noGrp="1"/>
          </p:cNvGraphicFramePr>
          <p:nvPr>
            <p:extLst>
              <p:ext uri="{D42A27DB-BD31-4B8C-83A1-F6EECF244321}">
                <p14:modId xmlns:p14="http://schemas.microsoft.com/office/powerpoint/2010/main" val="4247130730"/>
              </p:ext>
            </p:extLst>
          </p:nvPr>
        </p:nvGraphicFramePr>
        <p:xfrm>
          <a:off x="292608" y="4234916"/>
          <a:ext cx="6430449" cy="2560320"/>
        </p:xfrm>
        <a:graphic>
          <a:graphicData uri="http://schemas.openxmlformats.org/drawingml/2006/table">
            <a:tbl>
              <a:tblPr firstRow="1" bandRow="1">
                <a:tableStyleId>{5C22544A-7EE6-4342-B048-85BDC9FD1C3A}</a:tableStyleId>
              </a:tblPr>
              <a:tblGrid>
                <a:gridCol w="1821684">
                  <a:extLst>
                    <a:ext uri="{9D8B030D-6E8A-4147-A177-3AD203B41FA5}">
                      <a16:colId xmlns:a16="http://schemas.microsoft.com/office/drawing/2014/main" val="3456540621"/>
                    </a:ext>
                  </a:extLst>
                </a:gridCol>
                <a:gridCol w="1211463">
                  <a:extLst>
                    <a:ext uri="{9D8B030D-6E8A-4147-A177-3AD203B41FA5}">
                      <a16:colId xmlns:a16="http://schemas.microsoft.com/office/drawing/2014/main" val="2450387507"/>
                    </a:ext>
                  </a:extLst>
                </a:gridCol>
                <a:gridCol w="1116492">
                  <a:extLst>
                    <a:ext uri="{9D8B030D-6E8A-4147-A177-3AD203B41FA5}">
                      <a16:colId xmlns:a16="http://schemas.microsoft.com/office/drawing/2014/main" val="1017056290"/>
                    </a:ext>
                  </a:extLst>
                </a:gridCol>
                <a:gridCol w="1194895">
                  <a:extLst>
                    <a:ext uri="{9D8B030D-6E8A-4147-A177-3AD203B41FA5}">
                      <a16:colId xmlns:a16="http://schemas.microsoft.com/office/drawing/2014/main" val="1425875996"/>
                    </a:ext>
                  </a:extLst>
                </a:gridCol>
                <a:gridCol w="1085915">
                  <a:extLst>
                    <a:ext uri="{9D8B030D-6E8A-4147-A177-3AD203B41FA5}">
                      <a16:colId xmlns:a16="http://schemas.microsoft.com/office/drawing/2014/main" val="151700495"/>
                    </a:ext>
                  </a:extLst>
                </a:gridCol>
              </a:tblGrid>
              <a:tr h="321619">
                <a:tc rowSpan="2">
                  <a:txBody>
                    <a:bodyPr/>
                    <a:lstStyle/>
                    <a:p>
                      <a:pPr algn="ctr"/>
                      <a:r>
                        <a:rPr lang="pt-BR" sz="1800" dirty="0">
                          <a:latin typeface="Calibri" panose="020F0502020204030204" pitchFamily="34" charset="0"/>
                          <a:cs typeface="Calibri" panose="020F0502020204030204" pitchFamily="34" charset="0"/>
                        </a:rPr>
                        <a:t>Poluente</a:t>
                      </a:r>
                    </a:p>
                  </a:txBody>
                  <a:tcPr anchor="ctr"/>
                </a:tc>
                <a:tc gridSpan="4">
                  <a:txBody>
                    <a:bodyPr/>
                    <a:lstStyle/>
                    <a:p>
                      <a:pPr algn="ctr"/>
                      <a:r>
                        <a:rPr lang="pt-BR" sz="1800" dirty="0">
                          <a:latin typeface="Calibri" panose="020F0502020204030204" pitchFamily="34" charset="0"/>
                          <a:cs typeface="Calibri" panose="020F0502020204030204" pitchFamily="34" charset="0"/>
                        </a:rPr>
                        <a:t>Dados CETESB - Máximas (µg/m³)</a:t>
                      </a: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3162627340"/>
                  </a:ext>
                </a:extLst>
              </a:tr>
              <a:tr h="321619">
                <a:tc vMerge="1">
                  <a:txBody>
                    <a:bodyPr/>
                    <a:lstStyle/>
                    <a:p>
                      <a:pPr algn="ctr"/>
                      <a:endParaRPr lang="pt-BR" sz="2800" dirty="0">
                        <a:latin typeface="Calibri" panose="020F0502020204030204" pitchFamily="34" charset="0"/>
                        <a:cs typeface="Calibri" panose="020F0502020204030204" pitchFamily="34" charset="0"/>
                      </a:endParaRPr>
                    </a:p>
                  </a:txBody>
                  <a:tcPr anchor="ctr"/>
                </a:tc>
                <a:tc>
                  <a:txBody>
                    <a:bodyPr/>
                    <a:lstStyle/>
                    <a:p>
                      <a:pPr algn="ctr"/>
                      <a:r>
                        <a:rPr lang="pt-BR" sz="1800" b="1" dirty="0">
                          <a:latin typeface="Calibri" panose="020F0502020204030204" pitchFamily="34" charset="0"/>
                          <a:cs typeface="Calibri" panose="020F0502020204030204" pitchFamily="34" charset="0"/>
                        </a:rPr>
                        <a:t>1ª</a:t>
                      </a:r>
                    </a:p>
                  </a:txBody>
                  <a:tcPr anchor="ctr"/>
                </a:tc>
                <a:tc>
                  <a:txBody>
                    <a:bodyPr/>
                    <a:lstStyle/>
                    <a:p>
                      <a:pPr algn="ctr"/>
                      <a:r>
                        <a:rPr lang="pt-BR" sz="1800" b="1" dirty="0">
                          <a:latin typeface="Calibri" panose="020F0502020204030204" pitchFamily="34" charset="0"/>
                          <a:cs typeface="Calibri" panose="020F0502020204030204" pitchFamily="34" charset="0"/>
                        </a:rPr>
                        <a:t>2ª</a:t>
                      </a:r>
                    </a:p>
                  </a:txBody>
                  <a:tcPr anchor="ctr"/>
                </a:tc>
                <a:tc>
                  <a:txBody>
                    <a:bodyPr/>
                    <a:lstStyle/>
                    <a:p>
                      <a:pPr algn="ctr"/>
                      <a:r>
                        <a:rPr lang="pt-BR" sz="1800" b="1" dirty="0">
                          <a:latin typeface="Calibri" panose="020F0502020204030204" pitchFamily="34" charset="0"/>
                          <a:cs typeface="Calibri" panose="020F0502020204030204" pitchFamily="34" charset="0"/>
                        </a:rPr>
                        <a:t>3ª</a:t>
                      </a:r>
                    </a:p>
                  </a:txBody>
                  <a:tcPr anchor="ctr"/>
                </a:tc>
                <a:tc>
                  <a:txBody>
                    <a:bodyPr/>
                    <a:lstStyle/>
                    <a:p>
                      <a:pPr algn="ctr"/>
                      <a:r>
                        <a:rPr lang="pt-BR" sz="1800" b="1" dirty="0">
                          <a:latin typeface="Calibri" panose="020F0502020204030204" pitchFamily="34" charset="0"/>
                          <a:cs typeface="Calibri" panose="020F0502020204030204" pitchFamily="34" charset="0"/>
                        </a:rPr>
                        <a:t>4ª</a:t>
                      </a:r>
                    </a:p>
                  </a:txBody>
                  <a:tcPr/>
                </a:tc>
                <a:extLst>
                  <a:ext uri="{0D108BD9-81ED-4DB2-BD59-A6C34878D82A}">
                    <a16:rowId xmlns:a16="http://schemas.microsoft.com/office/drawing/2014/main" val="408122243"/>
                  </a:ext>
                </a:extLst>
              </a:tr>
              <a:tr h="321619">
                <a:tc>
                  <a:txBody>
                    <a:bodyPr/>
                    <a:lstStyle/>
                    <a:p>
                      <a:pPr algn="ctr"/>
                      <a:r>
                        <a:rPr lang="pt-BR" sz="1800" dirty="0">
                          <a:latin typeface="Calibri" panose="020F0502020204030204" pitchFamily="34" charset="0"/>
                          <a:cs typeface="Calibri" panose="020F0502020204030204" pitchFamily="34" charset="0"/>
                        </a:rPr>
                        <a:t>MP10 (24h)</a:t>
                      </a:r>
                    </a:p>
                  </a:txBody>
                  <a:tcPr anchor="ctr"/>
                </a:tc>
                <a:tc>
                  <a:txBody>
                    <a:bodyPr/>
                    <a:lstStyle/>
                    <a:p>
                      <a:pPr algn="ctr"/>
                      <a:r>
                        <a:rPr lang="pt-BR" sz="1800" dirty="0">
                          <a:latin typeface="Calibri" panose="020F0502020204030204" pitchFamily="34" charset="0"/>
                          <a:cs typeface="Calibri" panose="020F0502020204030204" pitchFamily="34" charset="0"/>
                        </a:rPr>
                        <a:t>47</a:t>
                      </a:r>
                    </a:p>
                  </a:txBody>
                  <a:tcPr anchor="ctr"/>
                </a:tc>
                <a:tc>
                  <a:txBody>
                    <a:bodyPr/>
                    <a:lstStyle/>
                    <a:p>
                      <a:pPr algn="ctr"/>
                      <a:r>
                        <a:rPr lang="pt-BR" sz="1800" dirty="0">
                          <a:latin typeface="Calibri" panose="020F0502020204030204" pitchFamily="34" charset="0"/>
                          <a:cs typeface="Calibri" panose="020F0502020204030204" pitchFamily="34" charset="0"/>
                        </a:rPr>
                        <a:t>38</a:t>
                      </a:r>
                    </a:p>
                  </a:txBody>
                  <a:tcPr anchor="ctr"/>
                </a:tc>
                <a:tc>
                  <a:txBody>
                    <a:bodyPr/>
                    <a:lstStyle/>
                    <a:p>
                      <a:pPr algn="ctr"/>
                      <a:r>
                        <a:rPr lang="pt-BR" sz="1800" dirty="0">
                          <a:latin typeface="Calibri" panose="020F0502020204030204" pitchFamily="34" charset="0"/>
                          <a:cs typeface="Calibri" panose="020F0502020204030204" pitchFamily="34" charset="0"/>
                        </a:rPr>
                        <a:t>37</a:t>
                      </a:r>
                    </a:p>
                  </a:txBody>
                  <a:tcPr anchor="ctr"/>
                </a:tc>
                <a:tc>
                  <a:txBody>
                    <a:bodyPr/>
                    <a:lstStyle/>
                    <a:p>
                      <a:pPr algn="ctr"/>
                      <a:r>
                        <a:rPr lang="pt-BR" sz="1800" dirty="0">
                          <a:latin typeface="Calibri" panose="020F0502020204030204" pitchFamily="34" charset="0"/>
                          <a:cs typeface="Calibri" panose="020F0502020204030204" pitchFamily="34" charset="0"/>
                        </a:rPr>
                        <a:t>38</a:t>
                      </a:r>
                    </a:p>
                  </a:txBody>
                  <a:tcPr/>
                </a:tc>
                <a:extLst>
                  <a:ext uri="{0D108BD9-81ED-4DB2-BD59-A6C34878D82A}">
                    <a16:rowId xmlns:a16="http://schemas.microsoft.com/office/drawing/2014/main" val="3896062797"/>
                  </a:ext>
                </a:extLst>
              </a:tr>
              <a:tr h="321619">
                <a:tc>
                  <a:txBody>
                    <a:bodyPr/>
                    <a:lstStyle/>
                    <a:p>
                      <a:pPr algn="ctr"/>
                      <a:r>
                        <a:rPr lang="pt-BR" sz="1800" dirty="0">
                          <a:latin typeface="Calibri" panose="020F0502020204030204" pitchFamily="34" charset="0"/>
                          <a:cs typeface="Calibri" panose="020F0502020204030204" pitchFamily="34" charset="0"/>
                        </a:rPr>
                        <a:t>NO2  (1h)</a:t>
                      </a:r>
                    </a:p>
                  </a:txBody>
                  <a:tcPr anchor="ctr"/>
                </a:tc>
                <a:tc>
                  <a:txBody>
                    <a:bodyPr/>
                    <a:lstStyle/>
                    <a:p>
                      <a:pPr algn="ctr"/>
                      <a:r>
                        <a:rPr lang="pt-BR" sz="1800" dirty="0">
                          <a:latin typeface="Calibri" panose="020F0502020204030204" pitchFamily="34" charset="0"/>
                          <a:cs typeface="Calibri" panose="020F0502020204030204" pitchFamily="34" charset="0"/>
                        </a:rPr>
                        <a:t>127</a:t>
                      </a:r>
                    </a:p>
                  </a:txBody>
                  <a:tcPr anchor="ctr"/>
                </a:tc>
                <a:tc>
                  <a:txBody>
                    <a:bodyPr/>
                    <a:lstStyle/>
                    <a:p>
                      <a:pPr algn="ctr"/>
                      <a:r>
                        <a:rPr lang="pt-BR" sz="1800" dirty="0">
                          <a:latin typeface="Calibri" panose="020F0502020204030204" pitchFamily="34" charset="0"/>
                          <a:cs typeface="Calibri" panose="020F0502020204030204" pitchFamily="34" charset="0"/>
                        </a:rPr>
                        <a:t>125</a:t>
                      </a:r>
                    </a:p>
                  </a:txBody>
                  <a:tcPr anchor="ctr"/>
                </a:tc>
                <a:tc>
                  <a:txBody>
                    <a:bodyPr/>
                    <a:lstStyle/>
                    <a:p>
                      <a:pPr algn="ctr"/>
                      <a:r>
                        <a:rPr lang="pt-BR" sz="1800" dirty="0">
                          <a:latin typeface="Calibri" panose="020F0502020204030204" pitchFamily="34" charset="0"/>
                          <a:cs typeface="Calibri" panose="020F0502020204030204" pitchFamily="34" charset="0"/>
                        </a:rPr>
                        <a:t>116</a:t>
                      </a:r>
                    </a:p>
                  </a:txBody>
                  <a:tcPr anchor="ctr"/>
                </a:tc>
                <a:tc>
                  <a:txBody>
                    <a:bodyPr/>
                    <a:lstStyle/>
                    <a:p>
                      <a:pPr algn="ctr"/>
                      <a:r>
                        <a:rPr lang="pt-BR" sz="1800" dirty="0">
                          <a:latin typeface="Calibri" panose="020F0502020204030204" pitchFamily="34" charset="0"/>
                          <a:cs typeface="Calibri" panose="020F0502020204030204" pitchFamily="34" charset="0"/>
                        </a:rPr>
                        <a:t>111</a:t>
                      </a:r>
                    </a:p>
                  </a:txBody>
                  <a:tcPr/>
                </a:tc>
                <a:extLst>
                  <a:ext uri="{0D108BD9-81ED-4DB2-BD59-A6C34878D82A}">
                    <a16:rowId xmlns:a16="http://schemas.microsoft.com/office/drawing/2014/main" val="2274363548"/>
                  </a:ext>
                </a:extLst>
              </a:tr>
              <a:tr h="321619">
                <a:tc>
                  <a:txBody>
                    <a:bodyPr/>
                    <a:lstStyle/>
                    <a:p>
                      <a:pPr algn="ctr"/>
                      <a:r>
                        <a:rPr lang="pt-BR" sz="1800" dirty="0">
                          <a:latin typeface="Calibri" panose="020F0502020204030204" pitchFamily="34" charset="0"/>
                          <a:cs typeface="Calibri" panose="020F0502020204030204" pitchFamily="34" charset="0"/>
                        </a:rPr>
                        <a:t>SO2 (24h)</a:t>
                      </a:r>
                    </a:p>
                  </a:txBody>
                  <a:tcPr anchor="ctr"/>
                </a:tc>
                <a:tc>
                  <a:txBody>
                    <a:bodyPr/>
                    <a:lstStyle/>
                    <a:p>
                      <a:pPr algn="ctr"/>
                      <a:r>
                        <a:rPr lang="pt-BR" sz="1800" dirty="0">
                          <a:latin typeface="Calibri" panose="020F0502020204030204" pitchFamily="34" charset="0"/>
                          <a:cs typeface="Calibri" panose="020F0502020204030204" pitchFamily="34" charset="0"/>
                        </a:rPr>
                        <a:t>37</a:t>
                      </a:r>
                    </a:p>
                  </a:txBody>
                  <a:tcPr anchor="ctr"/>
                </a:tc>
                <a:tc>
                  <a:txBody>
                    <a:bodyPr/>
                    <a:lstStyle/>
                    <a:p>
                      <a:pPr algn="ctr"/>
                      <a:r>
                        <a:rPr lang="pt-BR" sz="1800" dirty="0">
                          <a:latin typeface="Calibri" panose="020F0502020204030204" pitchFamily="34" charset="0"/>
                          <a:cs typeface="Calibri" panose="020F0502020204030204" pitchFamily="34" charset="0"/>
                        </a:rPr>
                        <a:t>34</a:t>
                      </a:r>
                    </a:p>
                  </a:txBody>
                  <a:tcPr anchor="ctr"/>
                </a:tc>
                <a:tc>
                  <a:txBody>
                    <a:bodyPr/>
                    <a:lstStyle/>
                    <a:p>
                      <a:pPr algn="ctr"/>
                      <a:r>
                        <a:rPr lang="pt-BR" sz="1800" dirty="0">
                          <a:latin typeface="Calibri" panose="020F0502020204030204" pitchFamily="34" charset="0"/>
                          <a:cs typeface="Calibri" panose="020F0502020204030204" pitchFamily="34" charset="0"/>
                        </a:rPr>
                        <a:t>33</a:t>
                      </a:r>
                    </a:p>
                  </a:txBody>
                  <a:tcPr anchor="ctr"/>
                </a:tc>
                <a:tc>
                  <a:txBody>
                    <a:bodyPr/>
                    <a:lstStyle/>
                    <a:p>
                      <a:pPr algn="ctr"/>
                      <a:r>
                        <a:rPr lang="pt-BR" sz="1800" dirty="0">
                          <a:latin typeface="Calibri" panose="020F0502020204030204" pitchFamily="34" charset="0"/>
                          <a:cs typeface="Calibri" panose="020F0502020204030204" pitchFamily="34" charset="0"/>
                        </a:rPr>
                        <a:t>32</a:t>
                      </a:r>
                    </a:p>
                  </a:txBody>
                  <a:tcPr/>
                </a:tc>
                <a:extLst>
                  <a:ext uri="{0D108BD9-81ED-4DB2-BD59-A6C34878D82A}">
                    <a16:rowId xmlns:a16="http://schemas.microsoft.com/office/drawing/2014/main" val="1792686806"/>
                  </a:ext>
                </a:extLst>
              </a:tr>
              <a:tr h="321619">
                <a:tc>
                  <a:txBody>
                    <a:bodyPr/>
                    <a:lstStyle/>
                    <a:p>
                      <a:pPr algn="ctr"/>
                      <a:r>
                        <a:rPr lang="pt-BR" sz="1800" dirty="0">
                          <a:latin typeface="Calibri" panose="020F0502020204030204" pitchFamily="34" charset="0"/>
                          <a:cs typeface="Calibri" panose="020F0502020204030204" pitchFamily="34" charset="0"/>
                        </a:rPr>
                        <a:t>CO (8h)</a:t>
                      </a:r>
                    </a:p>
                  </a:txBody>
                  <a:tcPr anchor="ctr"/>
                </a:tc>
                <a:tc>
                  <a:txBody>
                    <a:bodyPr/>
                    <a:lstStyle/>
                    <a:p>
                      <a:pPr algn="ctr"/>
                      <a:r>
                        <a:rPr lang="pt-BR" sz="1800" dirty="0">
                          <a:latin typeface="Calibri" panose="020F0502020204030204" pitchFamily="34" charset="0"/>
                          <a:cs typeface="Calibri" panose="020F0502020204030204" pitchFamily="34" charset="0"/>
                        </a:rPr>
                        <a:t>118</a:t>
                      </a:r>
                    </a:p>
                  </a:txBody>
                  <a:tcPr anchor="ctr"/>
                </a:tc>
                <a:tc>
                  <a:txBody>
                    <a:bodyPr/>
                    <a:lstStyle/>
                    <a:p>
                      <a:pPr marR="0" algn="ctr" rtl="0">
                        <a:lnSpc>
                          <a:spcPct val="100000"/>
                        </a:lnSpc>
                        <a:spcBef>
                          <a:spcPts val="0"/>
                        </a:spcBef>
                        <a:spcAft>
                          <a:spcPts val="0"/>
                        </a:spcAft>
                        <a:buClr>
                          <a:srgbClr val="000000"/>
                        </a:buClr>
                        <a:buFont typeface="Arial"/>
                      </a:pPr>
                      <a:r>
                        <a:rPr lang="pt-BR" sz="1800" b="0" i="0" u="none" strike="noStrike" cap="none" dirty="0">
                          <a:solidFill>
                            <a:schemeClr val="dk1"/>
                          </a:solidFill>
                          <a:latin typeface="Calibri" panose="020F0502020204030204" pitchFamily="34" charset="0"/>
                          <a:ea typeface="+mn-ea"/>
                          <a:cs typeface="Calibri" panose="020F0502020204030204" pitchFamily="34" charset="0"/>
                          <a:sym typeface="Arial"/>
                        </a:rPr>
                        <a:t>99</a:t>
                      </a:r>
                    </a:p>
                  </a:txBody>
                  <a:tcPr anchor="ctr"/>
                </a:tc>
                <a:tc>
                  <a:txBody>
                    <a:bodyPr/>
                    <a:lstStyle/>
                    <a:p>
                      <a:pPr marR="0" algn="ctr" rtl="0">
                        <a:lnSpc>
                          <a:spcPct val="100000"/>
                        </a:lnSpc>
                        <a:spcBef>
                          <a:spcPts val="0"/>
                        </a:spcBef>
                        <a:spcAft>
                          <a:spcPts val="0"/>
                        </a:spcAft>
                        <a:buClr>
                          <a:srgbClr val="000000"/>
                        </a:buClr>
                        <a:buFont typeface="Arial"/>
                      </a:pPr>
                      <a:r>
                        <a:rPr lang="pt-BR" sz="1800" b="0" i="0" u="none" strike="noStrike" cap="none" dirty="0">
                          <a:solidFill>
                            <a:schemeClr val="dk1"/>
                          </a:solidFill>
                          <a:latin typeface="Calibri" panose="020F0502020204030204" pitchFamily="34" charset="0"/>
                          <a:ea typeface="+mn-ea"/>
                          <a:cs typeface="Calibri" panose="020F0502020204030204" pitchFamily="34" charset="0"/>
                          <a:sym typeface="Arial"/>
                        </a:rPr>
                        <a:t>97</a:t>
                      </a:r>
                    </a:p>
                  </a:txBody>
                  <a:tcPr anchor="ctr"/>
                </a:tc>
                <a:tc>
                  <a:txBody>
                    <a:bodyPr/>
                    <a:lstStyle/>
                    <a:p>
                      <a:pPr marR="0" algn="ctr" rtl="0">
                        <a:lnSpc>
                          <a:spcPct val="100000"/>
                        </a:lnSpc>
                        <a:spcBef>
                          <a:spcPts val="0"/>
                        </a:spcBef>
                        <a:spcAft>
                          <a:spcPts val="0"/>
                        </a:spcAft>
                        <a:buClr>
                          <a:srgbClr val="000000"/>
                        </a:buClr>
                        <a:buFont typeface="Arial"/>
                      </a:pPr>
                      <a:r>
                        <a:rPr lang="pt-BR" sz="1800" b="0" i="0" u="none" strike="noStrike" cap="none" dirty="0">
                          <a:solidFill>
                            <a:schemeClr val="dk1"/>
                          </a:solidFill>
                          <a:latin typeface="Calibri" panose="020F0502020204030204" pitchFamily="34" charset="0"/>
                          <a:ea typeface="+mn-ea"/>
                          <a:cs typeface="Calibri" panose="020F0502020204030204" pitchFamily="34" charset="0"/>
                          <a:sym typeface="Arial"/>
                        </a:rPr>
                        <a:t>96</a:t>
                      </a:r>
                    </a:p>
                  </a:txBody>
                  <a:tcPr anchor="ctr"/>
                </a:tc>
                <a:extLst>
                  <a:ext uri="{0D108BD9-81ED-4DB2-BD59-A6C34878D82A}">
                    <a16:rowId xmlns:a16="http://schemas.microsoft.com/office/drawing/2014/main" val="1982758970"/>
                  </a:ext>
                </a:extLst>
              </a:tr>
              <a:tr h="321619">
                <a:tc>
                  <a:txBody>
                    <a:bodyPr/>
                    <a:lstStyle/>
                    <a:p>
                      <a:pPr algn="ctr"/>
                      <a:r>
                        <a:rPr lang="pt-BR" sz="1800" dirty="0">
                          <a:latin typeface="Calibri" panose="020F0502020204030204" pitchFamily="34" charset="0"/>
                          <a:cs typeface="Calibri" panose="020F0502020204030204" pitchFamily="34" charset="0"/>
                        </a:rPr>
                        <a:t>CO (1h)</a:t>
                      </a:r>
                    </a:p>
                  </a:txBody>
                  <a:tcPr anchor="ctr"/>
                </a:tc>
                <a:tc>
                  <a:txBody>
                    <a:bodyPr/>
                    <a:lstStyle/>
                    <a:p>
                      <a:pPr algn="ctr"/>
                      <a:r>
                        <a:rPr lang="pt-BR" sz="1800" dirty="0">
                          <a:latin typeface="Calibri" panose="020F0502020204030204" pitchFamily="34" charset="0"/>
                          <a:cs typeface="Calibri" panose="020F0502020204030204" pitchFamily="34" charset="0"/>
                        </a:rPr>
                        <a:t>155</a:t>
                      </a:r>
                    </a:p>
                  </a:txBody>
                  <a:tcPr anchor="ctr"/>
                </a:tc>
                <a:tc>
                  <a:txBody>
                    <a:bodyPr/>
                    <a:lstStyle/>
                    <a:p>
                      <a:pPr marR="0" algn="ctr" rtl="0">
                        <a:lnSpc>
                          <a:spcPct val="100000"/>
                        </a:lnSpc>
                        <a:spcBef>
                          <a:spcPts val="0"/>
                        </a:spcBef>
                        <a:spcAft>
                          <a:spcPts val="0"/>
                        </a:spcAft>
                        <a:buClr>
                          <a:srgbClr val="000000"/>
                        </a:buClr>
                        <a:buFont typeface="Arial"/>
                      </a:pPr>
                      <a:r>
                        <a:rPr lang="pt-BR" sz="1800" b="0" i="0" u="none" strike="noStrike" cap="none" dirty="0">
                          <a:solidFill>
                            <a:schemeClr val="dk1"/>
                          </a:solidFill>
                          <a:latin typeface="Calibri" panose="020F0502020204030204" pitchFamily="34" charset="0"/>
                          <a:ea typeface="+mn-ea"/>
                          <a:cs typeface="Calibri" panose="020F0502020204030204" pitchFamily="34" charset="0"/>
                          <a:sym typeface="Arial"/>
                        </a:rPr>
                        <a:t>125</a:t>
                      </a:r>
                    </a:p>
                  </a:txBody>
                  <a:tcPr anchor="ctr"/>
                </a:tc>
                <a:tc>
                  <a:txBody>
                    <a:bodyPr/>
                    <a:lstStyle/>
                    <a:p>
                      <a:pPr marR="0" algn="ctr" rtl="0">
                        <a:lnSpc>
                          <a:spcPct val="100000"/>
                        </a:lnSpc>
                        <a:spcBef>
                          <a:spcPts val="0"/>
                        </a:spcBef>
                        <a:spcAft>
                          <a:spcPts val="0"/>
                        </a:spcAft>
                        <a:buClr>
                          <a:srgbClr val="000000"/>
                        </a:buClr>
                        <a:buFont typeface="Arial"/>
                      </a:pPr>
                      <a:endParaRPr lang="pt-BR" sz="1800" b="0" i="0" u="none" strike="noStrike" cap="none" dirty="0">
                        <a:solidFill>
                          <a:schemeClr val="dk1"/>
                        </a:solidFill>
                        <a:latin typeface="Calibri" panose="020F0502020204030204" pitchFamily="34" charset="0"/>
                        <a:ea typeface="+mn-ea"/>
                        <a:cs typeface="Calibri" panose="020F0502020204030204" pitchFamily="34" charset="0"/>
                        <a:sym typeface="Arial"/>
                      </a:endParaRPr>
                    </a:p>
                  </a:txBody>
                  <a:tcPr anchor="ctr"/>
                </a:tc>
                <a:tc>
                  <a:txBody>
                    <a:bodyPr/>
                    <a:lstStyle/>
                    <a:p>
                      <a:pPr marR="0" algn="ctr" rtl="0">
                        <a:lnSpc>
                          <a:spcPct val="100000"/>
                        </a:lnSpc>
                        <a:spcBef>
                          <a:spcPts val="0"/>
                        </a:spcBef>
                        <a:spcAft>
                          <a:spcPts val="0"/>
                        </a:spcAft>
                        <a:buClr>
                          <a:srgbClr val="000000"/>
                        </a:buClr>
                        <a:buFont typeface="Arial"/>
                      </a:pPr>
                      <a:endParaRPr lang="pt-BR" sz="1800" b="0" i="0" u="none" strike="noStrike" cap="none" dirty="0">
                        <a:solidFill>
                          <a:schemeClr val="dk1"/>
                        </a:solidFill>
                        <a:latin typeface="Calibri" panose="020F0502020204030204" pitchFamily="34" charset="0"/>
                        <a:ea typeface="+mn-ea"/>
                        <a:cs typeface="Calibri" panose="020F0502020204030204" pitchFamily="34" charset="0"/>
                        <a:sym typeface="Arial"/>
                      </a:endParaRPr>
                    </a:p>
                  </a:txBody>
                  <a:tcPr anchor="ctr"/>
                </a:tc>
                <a:extLst>
                  <a:ext uri="{0D108BD9-81ED-4DB2-BD59-A6C34878D82A}">
                    <a16:rowId xmlns:a16="http://schemas.microsoft.com/office/drawing/2014/main" val="1596635265"/>
                  </a:ext>
                </a:extLst>
              </a:tr>
            </a:tbl>
          </a:graphicData>
        </a:graphic>
      </p:graphicFrame>
      <p:sp>
        <p:nvSpPr>
          <p:cNvPr id="11" name="CaixaDeTexto 10">
            <a:extLst>
              <a:ext uri="{FF2B5EF4-FFF2-40B4-BE49-F238E27FC236}">
                <a16:creationId xmlns:a16="http://schemas.microsoft.com/office/drawing/2014/main" id="{46A50CD9-8C9E-47A2-B612-BFB06508D01B}"/>
              </a:ext>
            </a:extLst>
          </p:cNvPr>
          <p:cNvSpPr txBox="1"/>
          <p:nvPr/>
        </p:nvSpPr>
        <p:spPr>
          <a:xfrm>
            <a:off x="6410164" y="5764302"/>
            <a:ext cx="1517684" cy="307777"/>
          </a:xfrm>
          <a:prstGeom prst="rect">
            <a:avLst/>
          </a:prstGeom>
          <a:noFill/>
        </p:spPr>
        <p:txBody>
          <a:bodyPr wrap="square" rtlCol="0">
            <a:spAutoFit/>
          </a:bodyPr>
          <a:lstStyle/>
          <a:p>
            <a:r>
              <a:rPr lang="pt-BR" dirty="0">
                <a:solidFill>
                  <a:srgbClr val="FF0000"/>
                </a:solidFill>
                <a:highlight>
                  <a:srgbClr val="FFFF00"/>
                </a:highlight>
              </a:rPr>
              <a:t>Anual: 13</a:t>
            </a:r>
            <a:r>
              <a:rPr lang="pt-BR" dirty="0">
                <a:solidFill>
                  <a:srgbClr val="FF0000"/>
                </a:solidFill>
                <a:highlight>
                  <a:srgbClr val="FFFF00"/>
                </a:highlight>
                <a:latin typeface="Calibri" panose="020F0502020204030204" pitchFamily="34" charset="0"/>
                <a:cs typeface="Calibri" panose="020F0502020204030204" pitchFamily="34" charset="0"/>
              </a:rPr>
              <a:t>µg/m³</a:t>
            </a:r>
            <a:endParaRPr lang="pt-BR" dirty="0">
              <a:solidFill>
                <a:srgbClr val="FF0000"/>
              </a:solidFill>
              <a:highlight>
                <a:srgbClr val="FFFF00"/>
              </a:highlight>
            </a:endParaRPr>
          </a:p>
        </p:txBody>
      </p:sp>
      <p:sp>
        <p:nvSpPr>
          <p:cNvPr id="13" name="CaixaDeTexto 12">
            <a:extLst>
              <a:ext uri="{FF2B5EF4-FFF2-40B4-BE49-F238E27FC236}">
                <a16:creationId xmlns:a16="http://schemas.microsoft.com/office/drawing/2014/main" id="{6EA4357C-34C8-4336-A2A4-7413C9E76DA9}"/>
              </a:ext>
            </a:extLst>
          </p:cNvPr>
          <p:cNvSpPr txBox="1"/>
          <p:nvPr/>
        </p:nvSpPr>
        <p:spPr>
          <a:xfrm>
            <a:off x="7832056" y="4317205"/>
            <a:ext cx="4067336"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sz="2400" b="1" u="sng" dirty="0">
                <a:latin typeface="Calibri" panose="020F0502020204030204" pitchFamily="34" charset="0"/>
                <a:cs typeface="Calibri" panose="020F0502020204030204" pitchFamily="34" charset="0"/>
              </a:rPr>
              <a:t>Análise dos resultados: </a:t>
            </a:r>
            <a:r>
              <a:rPr lang="pt-BR" sz="2400" dirty="0">
                <a:latin typeface="Calibri" panose="020F0502020204030204" pitchFamily="34" charset="0"/>
                <a:cs typeface="Calibri" panose="020F0502020204030204" pitchFamily="34" charset="0"/>
              </a:rPr>
              <a:t>Somando as concentrações de contribuição máx. do EIA com as concentrações da estação da CETESB não há ultrapassagens dos limites.</a:t>
            </a:r>
          </a:p>
        </p:txBody>
      </p:sp>
      <mc:AlternateContent xmlns:mc="http://schemas.openxmlformats.org/markup-compatibility/2006">
        <mc:Choice xmlns:p14="http://schemas.microsoft.com/office/powerpoint/2010/main" Requires="p14">
          <p:contentPart p14:bwMode="auto" r:id="rId4">
            <p14:nvContentPartPr>
              <p14:cNvPr id="4" name="Tinta 3">
                <a:extLst>
                  <a:ext uri="{FF2B5EF4-FFF2-40B4-BE49-F238E27FC236}">
                    <a16:creationId xmlns:a16="http://schemas.microsoft.com/office/drawing/2014/main" id="{94E4D916-A21D-4F21-9055-F0B90D70FFD2}"/>
                  </a:ext>
                </a:extLst>
              </p14:cNvPr>
              <p14:cNvContentPartPr/>
              <p14:nvPr/>
            </p14:nvContentPartPr>
            <p14:xfrm>
              <a:off x="590400" y="1054080"/>
              <a:ext cx="11252880" cy="5683680"/>
            </p14:xfrm>
          </p:contentPart>
        </mc:Choice>
        <mc:Fallback>
          <p:pic>
            <p:nvPicPr>
              <p:cNvPr id="4" name="Tinta 3">
                <a:extLst>
                  <a:ext uri="{FF2B5EF4-FFF2-40B4-BE49-F238E27FC236}">
                    <a16:creationId xmlns:a16="http://schemas.microsoft.com/office/drawing/2014/main" id="{94E4D916-A21D-4F21-9055-F0B90D70FFD2}"/>
                  </a:ext>
                </a:extLst>
              </p:cNvPr>
              <p:cNvPicPr/>
              <p:nvPr/>
            </p:nvPicPr>
            <p:blipFill>
              <a:blip r:embed="rId5"/>
              <a:stretch>
                <a:fillRect/>
              </a:stretch>
            </p:blipFill>
            <p:spPr>
              <a:xfrm>
                <a:off x="581040" y="1044720"/>
                <a:ext cx="11271600" cy="5702400"/>
              </a:xfrm>
              <a:prstGeom prst="rect">
                <a:avLst/>
              </a:prstGeom>
            </p:spPr>
          </p:pic>
        </mc:Fallback>
      </mc:AlternateContent>
    </p:spTree>
    <p:extLst>
      <p:ext uri="{BB962C8B-B14F-4D97-AF65-F5344CB8AC3E}">
        <p14:creationId xmlns:p14="http://schemas.microsoft.com/office/powerpoint/2010/main" val="157826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84055" y="157735"/>
            <a:ext cx="10515600" cy="718957"/>
          </a:xfrm>
        </p:spPr>
        <p:txBody>
          <a:bodyPr/>
          <a:lstStyle/>
          <a:p>
            <a:r>
              <a:rPr lang="pt-BR" dirty="0">
                <a:solidFill>
                  <a:schemeClr val="accent1">
                    <a:lumMod val="50000"/>
                  </a:schemeClr>
                </a:solidFill>
              </a:rPr>
              <a:t>Indicadores de Estado</a:t>
            </a:r>
          </a:p>
        </p:txBody>
      </p:sp>
      <p:pic>
        <p:nvPicPr>
          <p:cNvPr id="5" name="Imagem 4">
            <a:extLst>
              <a:ext uri="{FF2B5EF4-FFF2-40B4-BE49-F238E27FC236}">
                <a16:creationId xmlns:a16="http://schemas.microsoft.com/office/drawing/2014/main" id="{A6EA4A99-B40E-4DE5-B1DF-69E88B451D20}"/>
              </a:ext>
            </a:extLst>
          </p:cNvPr>
          <p:cNvPicPr/>
          <p:nvPr/>
        </p:nvPicPr>
        <p:blipFill rotWithShape="1">
          <a:blip r:embed="rId2"/>
          <a:srcRect t="1464" b="-338"/>
          <a:stretch/>
        </p:blipFill>
        <p:spPr bwMode="auto">
          <a:xfrm>
            <a:off x="5082519" y="619505"/>
            <a:ext cx="6840220" cy="6080760"/>
          </a:xfrm>
          <a:prstGeom prst="rect">
            <a:avLst/>
          </a:prstGeom>
          <a:ln>
            <a:noFill/>
          </a:ln>
          <a:extLst>
            <a:ext uri="{53640926-AAD7-44D8-BBD7-CCE9431645EC}">
              <a14:shadowObscured xmlns:a14="http://schemas.microsoft.com/office/drawing/2010/main"/>
            </a:ext>
          </a:extLst>
        </p:spPr>
      </p:pic>
      <p:sp>
        <p:nvSpPr>
          <p:cNvPr id="3" name="Retângulo 2">
            <a:extLst>
              <a:ext uri="{FF2B5EF4-FFF2-40B4-BE49-F238E27FC236}">
                <a16:creationId xmlns:a16="http://schemas.microsoft.com/office/drawing/2014/main" id="{7879FDD8-1AA3-4A30-976B-8A189C59EF42}"/>
              </a:ext>
            </a:extLst>
          </p:cNvPr>
          <p:cNvSpPr/>
          <p:nvPr/>
        </p:nvSpPr>
        <p:spPr>
          <a:xfrm>
            <a:off x="269261" y="1189690"/>
            <a:ext cx="4813258" cy="2308324"/>
          </a:xfrm>
          <a:prstGeom prst="rect">
            <a:avLst/>
          </a:prstGeom>
        </p:spPr>
        <p:txBody>
          <a:bodyPr wrap="square">
            <a:spAutoFit/>
          </a:bodyPr>
          <a:lstStyle/>
          <a:p>
            <a:pPr algn="just"/>
            <a:r>
              <a:rPr lang="pt-BR" sz="2400" dirty="0">
                <a:latin typeface="Calibri" panose="020F0502020204030204" pitchFamily="34" charset="0"/>
                <a:cs typeface="Calibri" panose="020F0502020204030204" pitchFamily="34" charset="0"/>
              </a:rPr>
              <a:t>De acordo com os dados anteriores as contribuições máximas se enquadram nas legislações vigentes sendo que a concentração máxima se encontra a </a:t>
            </a:r>
            <a:r>
              <a:rPr lang="pt-BR" sz="2400" b="1" dirty="0">
                <a:latin typeface="Calibri" panose="020F0502020204030204" pitchFamily="34" charset="0"/>
                <a:cs typeface="Calibri" panose="020F0502020204030204" pitchFamily="34" charset="0"/>
              </a:rPr>
              <a:t>4,6 Km da UTE </a:t>
            </a:r>
            <a:r>
              <a:rPr lang="pt-BR" sz="2400" dirty="0">
                <a:latin typeface="Calibri" panose="020F0502020204030204" pitchFamily="34" charset="0"/>
                <a:cs typeface="Calibri" panose="020F0502020204030204" pitchFamily="34" charset="0"/>
              </a:rPr>
              <a:t>no sentido oposto ao município.</a:t>
            </a:r>
          </a:p>
        </p:txBody>
      </p:sp>
      <p:sp>
        <p:nvSpPr>
          <p:cNvPr id="4" name="CaixaDeTexto 3">
            <a:extLst>
              <a:ext uri="{FF2B5EF4-FFF2-40B4-BE49-F238E27FC236}">
                <a16:creationId xmlns:a16="http://schemas.microsoft.com/office/drawing/2014/main" id="{D7EEEADB-AABB-4912-8C3F-62A814751D4B}"/>
              </a:ext>
            </a:extLst>
          </p:cNvPr>
          <p:cNvSpPr txBox="1"/>
          <p:nvPr/>
        </p:nvSpPr>
        <p:spPr>
          <a:xfrm>
            <a:off x="192023" y="3811012"/>
            <a:ext cx="4890495" cy="1754326"/>
          </a:xfrm>
          <a:prstGeom prst="rect">
            <a:avLst/>
          </a:prstGeom>
          <a:noFill/>
        </p:spPr>
        <p:txBody>
          <a:bodyPr wrap="square" rtlCol="0">
            <a:spAutoFit/>
          </a:bodyPr>
          <a:lstStyle/>
          <a:p>
            <a:pPr algn="ctr"/>
            <a:r>
              <a:rPr lang="pt-BR" sz="1800" dirty="0">
                <a:solidFill>
                  <a:srgbClr val="FF0000"/>
                </a:solidFill>
                <a:latin typeface="Calibri" panose="020F0502020204030204" pitchFamily="34" charset="0"/>
                <a:cs typeface="Calibri" panose="020F0502020204030204" pitchFamily="34" charset="0"/>
              </a:rPr>
              <a:t>Se analisarmos as concentrações máximas de NO</a:t>
            </a:r>
            <a:r>
              <a:rPr lang="pt-BR" dirty="0">
                <a:solidFill>
                  <a:srgbClr val="FF0000"/>
                </a:solidFill>
                <a:latin typeface="Calibri" panose="020F0502020204030204" pitchFamily="34" charset="0"/>
                <a:cs typeface="Calibri" panose="020F0502020204030204" pitchFamily="34" charset="0"/>
              </a:rPr>
              <a:t>2</a:t>
            </a:r>
            <a:r>
              <a:rPr lang="pt-BR" sz="1800" dirty="0">
                <a:solidFill>
                  <a:srgbClr val="FF0000"/>
                </a:solidFill>
                <a:latin typeface="Calibri" panose="020F0502020204030204" pitchFamily="34" charset="0"/>
                <a:cs typeface="Calibri" panose="020F0502020204030204" pitchFamily="34" charset="0"/>
              </a:rPr>
              <a:t> do estudo e somarmos ao dado da CETESB, pode-se considerar que nesse ponto, especificamente, as concentrações ultrapassariam os limites.</a:t>
            </a:r>
          </a:p>
          <a:p>
            <a:pPr algn="ctr"/>
            <a:r>
              <a:rPr lang="pt-BR" sz="1800" dirty="0">
                <a:solidFill>
                  <a:srgbClr val="FF0000"/>
                </a:solidFill>
                <a:latin typeface="Calibri" panose="020F0502020204030204" pitchFamily="34" charset="0"/>
                <a:cs typeface="Calibri" panose="020F0502020204030204" pitchFamily="34" charset="0"/>
              </a:rPr>
              <a:t>Padrão  da norma estadual é  </a:t>
            </a:r>
            <a:r>
              <a:rPr lang="pt-BR" sz="1800" b="1" dirty="0">
                <a:solidFill>
                  <a:srgbClr val="FF0000"/>
                </a:solidFill>
                <a:latin typeface="Calibri" panose="020F0502020204030204" pitchFamily="34" charset="0"/>
                <a:cs typeface="Calibri" panose="020F0502020204030204" pitchFamily="34" charset="0"/>
              </a:rPr>
              <a:t>240 µg/m³</a:t>
            </a:r>
            <a:r>
              <a:rPr lang="pt-BR" sz="1800" dirty="0">
                <a:latin typeface="Calibri" panose="020F0502020204030204" pitchFamily="34" charset="0"/>
                <a:cs typeface="Calibri" panose="020F0502020204030204" pitchFamily="34" charset="0"/>
              </a:rPr>
              <a:t>.</a:t>
            </a:r>
            <a:endParaRPr lang="pt-BR" sz="1800" dirty="0">
              <a:solidFill>
                <a:srgbClr val="FF0000"/>
              </a:solidFill>
              <a:latin typeface="Calibri" panose="020F0502020204030204" pitchFamily="34" charset="0"/>
              <a:cs typeface="Calibri" panose="020F0502020204030204" pitchFamily="34" charset="0"/>
            </a:endParaRPr>
          </a:p>
          <a:p>
            <a:pPr algn="ctr"/>
            <a:endParaRPr lang="pt-BR" sz="1800" dirty="0">
              <a:solidFill>
                <a:srgbClr val="FF0000"/>
              </a:solidFill>
              <a:latin typeface="Calibri" panose="020F0502020204030204" pitchFamily="34" charset="0"/>
              <a:cs typeface="Calibri" panose="020F0502020204030204" pitchFamily="34" charset="0"/>
            </a:endParaRPr>
          </a:p>
        </p:txBody>
      </p:sp>
      <p:sp>
        <p:nvSpPr>
          <p:cNvPr id="6" name="Retângulo 5">
            <a:extLst>
              <a:ext uri="{FF2B5EF4-FFF2-40B4-BE49-F238E27FC236}">
                <a16:creationId xmlns:a16="http://schemas.microsoft.com/office/drawing/2014/main" id="{6CC92A17-02EE-46C2-B467-D619322B05A5}"/>
              </a:ext>
            </a:extLst>
          </p:cNvPr>
          <p:cNvSpPr/>
          <p:nvPr/>
        </p:nvSpPr>
        <p:spPr>
          <a:xfrm>
            <a:off x="408951" y="5462837"/>
            <a:ext cx="453387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pt-BR" sz="2400" dirty="0">
                <a:solidFill>
                  <a:srgbClr val="FF0000"/>
                </a:solidFill>
                <a:latin typeface="Calibri" panose="020F0502020204030204" pitchFamily="34" charset="0"/>
                <a:cs typeface="Calibri" panose="020F0502020204030204" pitchFamily="34" charset="0"/>
              </a:rPr>
              <a:t>Valor do estudo (</a:t>
            </a:r>
            <a:r>
              <a:rPr lang="pt-BR" sz="2400" b="1" dirty="0">
                <a:solidFill>
                  <a:srgbClr val="FF0000"/>
                </a:solidFill>
                <a:latin typeface="Calibri" panose="020F0502020204030204" pitchFamily="34" charset="0"/>
                <a:cs typeface="Calibri" panose="020F0502020204030204" pitchFamily="34" charset="0"/>
              </a:rPr>
              <a:t>197,4</a:t>
            </a:r>
            <a:r>
              <a:rPr lang="pt-BR" sz="2400" dirty="0">
                <a:solidFill>
                  <a:srgbClr val="FF0000"/>
                </a:solidFill>
                <a:latin typeface="Calibri" panose="020F0502020204030204" pitchFamily="34" charset="0"/>
                <a:cs typeface="Calibri" panose="020F0502020204030204" pitchFamily="34" charset="0"/>
              </a:rPr>
              <a:t>) + Dado CETESB (</a:t>
            </a:r>
            <a:r>
              <a:rPr lang="pt-BR" sz="2400" b="1" dirty="0">
                <a:solidFill>
                  <a:srgbClr val="FF0000"/>
                </a:solidFill>
                <a:latin typeface="Calibri" panose="020F0502020204030204" pitchFamily="34" charset="0"/>
                <a:cs typeface="Calibri" panose="020F0502020204030204" pitchFamily="34" charset="0"/>
              </a:rPr>
              <a:t>124</a:t>
            </a:r>
            <a:r>
              <a:rPr lang="pt-BR" sz="2400" dirty="0">
                <a:solidFill>
                  <a:srgbClr val="FF0000"/>
                </a:solidFill>
                <a:latin typeface="Calibri" panose="020F0502020204030204" pitchFamily="34" charset="0"/>
                <a:cs typeface="Calibri" panose="020F0502020204030204" pitchFamily="34" charset="0"/>
              </a:rPr>
              <a:t>) = </a:t>
            </a:r>
            <a:r>
              <a:rPr lang="pt-BR" sz="2400" b="1" dirty="0">
                <a:solidFill>
                  <a:srgbClr val="FF0000"/>
                </a:solidFill>
                <a:latin typeface="Calibri" panose="020F0502020204030204" pitchFamily="34" charset="0"/>
                <a:cs typeface="Calibri" panose="020F0502020204030204" pitchFamily="34" charset="0"/>
              </a:rPr>
              <a:t>321,4 µg/m³</a:t>
            </a:r>
          </a:p>
        </p:txBody>
      </p:sp>
      <mc:AlternateContent xmlns:mc="http://schemas.openxmlformats.org/markup-compatibility/2006">
        <mc:Choice xmlns:p14="http://schemas.microsoft.com/office/powerpoint/2010/main" Requires="p14">
          <p:contentPart p14:bwMode="auto" r:id="rId3">
            <p14:nvContentPartPr>
              <p14:cNvPr id="7" name="Tinta 6">
                <a:extLst>
                  <a:ext uri="{FF2B5EF4-FFF2-40B4-BE49-F238E27FC236}">
                    <a16:creationId xmlns:a16="http://schemas.microsoft.com/office/drawing/2014/main" id="{AB84F800-0206-4CC8-A0BA-1DCD0CAF28CA}"/>
                  </a:ext>
                </a:extLst>
              </p14:cNvPr>
              <p14:cNvContentPartPr/>
              <p14:nvPr/>
            </p14:nvContentPartPr>
            <p14:xfrm>
              <a:off x="2692440" y="2946240"/>
              <a:ext cx="3753000" cy="3359520"/>
            </p14:xfrm>
          </p:contentPart>
        </mc:Choice>
        <mc:Fallback>
          <p:pic>
            <p:nvPicPr>
              <p:cNvPr id="7" name="Tinta 6">
                <a:extLst>
                  <a:ext uri="{FF2B5EF4-FFF2-40B4-BE49-F238E27FC236}">
                    <a16:creationId xmlns:a16="http://schemas.microsoft.com/office/drawing/2014/main" id="{AB84F800-0206-4CC8-A0BA-1DCD0CAF28CA}"/>
                  </a:ext>
                </a:extLst>
              </p:cNvPr>
              <p:cNvPicPr/>
              <p:nvPr/>
            </p:nvPicPr>
            <p:blipFill>
              <a:blip r:embed="rId4"/>
              <a:stretch>
                <a:fillRect/>
              </a:stretch>
            </p:blipFill>
            <p:spPr>
              <a:xfrm>
                <a:off x="2683080" y="2936880"/>
                <a:ext cx="3771720" cy="3378240"/>
              </a:xfrm>
              <a:prstGeom prst="rect">
                <a:avLst/>
              </a:prstGeom>
            </p:spPr>
          </p:pic>
        </mc:Fallback>
      </mc:AlternateContent>
    </p:spTree>
    <p:extLst>
      <p:ext uri="{BB962C8B-B14F-4D97-AF65-F5344CB8AC3E}">
        <p14:creationId xmlns:p14="http://schemas.microsoft.com/office/powerpoint/2010/main" val="25163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230359" y="185167"/>
            <a:ext cx="9370841" cy="718957"/>
          </a:xfrm>
        </p:spPr>
        <p:txBody>
          <a:bodyPr/>
          <a:lstStyle/>
          <a:p>
            <a:r>
              <a:rPr lang="pt-BR" dirty="0">
                <a:solidFill>
                  <a:schemeClr val="accent1">
                    <a:lumMod val="50000"/>
                  </a:schemeClr>
                </a:solidFill>
              </a:rPr>
              <a:t>Impactos</a:t>
            </a:r>
          </a:p>
        </p:txBody>
      </p:sp>
      <p:sp>
        <p:nvSpPr>
          <p:cNvPr id="3" name="Retângulo 2">
            <a:extLst>
              <a:ext uri="{FF2B5EF4-FFF2-40B4-BE49-F238E27FC236}">
                <a16:creationId xmlns:a16="http://schemas.microsoft.com/office/drawing/2014/main" id="{F8ACB126-C85C-4836-9A0B-E996C4E1A23E}"/>
              </a:ext>
            </a:extLst>
          </p:cNvPr>
          <p:cNvSpPr/>
          <p:nvPr/>
        </p:nvSpPr>
        <p:spPr>
          <a:xfrm>
            <a:off x="501993" y="1063892"/>
            <a:ext cx="7447873" cy="480131"/>
          </a:xfrm>
          <a:prstGeom prst="rect">
            <a:avLst/>
          </a:prstGeom>
        </p:spPr>
        <p:txBody>
          <a:bodyPr wrap="none">
            <a:spAutoFit/>
          </a:bodyPr>
          <a:lstStyle/>
          <a:p>
            <a:pPr marL="342900" lvl="0" indent="-342900">
              <a:lnSpc>
                <a:spcPct val="90000"/>
              </a:lnSpc>
              <a:spcBef>
                <a:spcPts val="360"/>
              </a:spcBef>
              <a:buFont typeface="Arial" panose="020B0604020202020204" pitchFamily="34" charset="0"/>
              <a:buChar char="•"/>
            </a:pPr>
            <a:r>
              <a:rPr lang="pt-BR" sz="2800" b="1" dirty="0">
                <a:solidFill>
                  <a:srgbClr val="FF0000"/>
                </a:solidFill>
                <a:latin typeface="Calibri"/>
                <a:ea typeface="Calibri"/>
                <a:cs typeface="Calibri"/>
                <a:sym typeface="Calibri"/>
              </a:rPr>
              <a:t>Geração de incômodo a população do entorno</a:t>
            </a:r>
          </a:p>
        </p:txBody>
      </p:sp>
      <p:sp>
        <p:nvSpPr>
          <p:cNvPr id="4" name="CaixaDeTexto 3">
            <a:extLst>
              <a:ext uri="{FF2B5EF4-FFF2-40B4-BE49-F238E27FC236}">
                <a16:creationId xmlns:a16="http://schemas.microsoft.com/office/drawing/2014/main" id="{126A4FAF-023F-4F80-B66D-5E2014EE425C}"/>
              </a:ext>
            </a:extLst>
          </p:cNvPr>
          <p:cNvSpPr txBox="1"/>
          <p:nvPr/>
        </p:nvSpPr>
        <p:spPr>
          <a:xfrm>
            <a:off x="503695" y="1648392"/>
            <a:ext cx="11368007" cy="4401205"/>
          </a:xfrm>
          <a:prstGeom prst="rect">
            <a:avLst/>
          </a:prstGeom>
          <a:noFill/>
        </p:spPr>
        <p:txBody>
          <a:bodyPr wrap="square" rtlCol="0">
            <a:spAutoFit/>
          </a:bodyPr>
          <a:lstStyle/>
          <a:p>
            <a:pPr algn="just"/>
            <a:r>
              <a:rPr lang="pt-BR" sz="2000" dirty="0">
                <a:latin typeface="Calibri" panose="020F0502020204030204" pitchFamily="34" charset="0"/>
                <a:cs typeface="Calibri" panose="020F0502020204030204" pitchFamily="34" charset="0"/>
              </a:rPr>
              <a:t>O projeto das turbinas a gás é baseado na concepção de “melhor tecnologia” visando alto desempenho na geração de energia elétrica e </a:t>
            </a:r>
            <a:r>
              <a:rPr lang="pt-BR" sz="2000" u="sng" dirty="0">
                <a:latin typeface="Calibri" panose="020F0502020204030204" pitchFamily="34" charset="0"/>
                <a:cs typeface="Calibri" panose="020F0502020204030204" pitchFamily="34" charset="0"/>
              </a:rPr>
              <a:t>baixa emissão residual de poluentes atmosféricos na chaminé</a:t>
            </a:r>
            <a:r>
              <a:rPr lang="pt-BR" sz="2000" dirty="0">
                <a:latin typeface="Calibri" panose="020F0502020204030204" pitchFamily="34" charset="0"/>
                <a:cs typeface="Calibri" panose="020F0502020204030204" pitchFamily="34" charset="0"/>
              </a:rPr>
              <a:t>.</a:t>
            </a:r>
          </a:p>
          <a:p>
            <a:pPr algn="just"/>
            <a:r>
              <a:rPr lang="pt-BR" sz="2000" dirty="0">
                <a:latin typeface="Calibri" panose="020F0502020204030204" pitchFamily="34" charset="0"/>
                <a:cs typeface="Calibri" panose="020F0502020204030204" pitchFamily="34" charset="0"/>
              </a:rPr>
              <a:t>A presença das emissões descritas pode gerar sensações negativas à vizinhança e aos frequentadores das praias próximas ao local, mesmo não havendo efeitos físicos ou a saúde humana.</a:t>
            </a:r>
          </a:p>
          <a:p>
            <a:pPr algn="just"/>
            <a:endParaRPr lang="pt-BR" sz="2000" dirty="0">
              <a:latin typeface="Calibri" panose="020F0502020204030204" pitchFamily="34" charset="0"/>
              <a:cs typeface="Calibri" panose="020F0502020204030204" pitchFamily="34" charset="0"/>
            </a:endParaRPr>
          </a:p>
          <a:p>
            <a:pPr algn="just"/>
            <a:r>
              <a:rPr lang="pt-BR" sz="2000" dirty="0">
                <a:latin typeface="Calibri" panose="020F0502020204030204" pitchFamily="34" charset="0"/>
                <a:cs typeface="Calibri" panose="020F0502020204030204" pitchFamily="34" charset="0"/>
              </a:rPr>
              <a:t>Esse impacto pode ser considerado de </a:t>
            </a:r>
            <a:r>
              <a:rPr lang="pt-BR" sz="2000" b="1" dirty="0">
                <a:latin typeface="Calibri" panose="020F0502020204030204" pitchFamily="34" charset="0"/>
                <a:cs typeface="Calibri" panose="020F0502020204030204" pitchFamily="34" charset="0"/>
              </a:rPr>
              <a:t>natureza negativa</a:t>
            </a:r>
            <a:r>
              <a:rPr lang="pt-BR" sz="2000" dirty="0">
                <a:latin typeface="Calibri" panose="020F0502020204030204" pitchFamily="34" charset="0"/>
                <a:cs typeface="Calibri" panose="020F0502020204030204" pitchFamily="34" charset="0"/>
              </a:rPr>
              <a:t>, </a:t>
            </a:r>
            <a:r>
              <a:rPr lang="pt-BR" sz="2000" b="1" dirty="0">
                <a:latin typeface="Calibri" panose="020F0502020204030204" pitchFamily="34" charset="0"/>
                <a:cs typeface="Calibri" panose="020F0502020204030204" pitchFamily="34" charset="0"/>
              </a:rPr>
              <a:t>ocorrência provável </a:t>
            </a:r>
            <a:r>
              <a:rPr lang="pt-BR" sz="2000" dirty="0">
                <a:latin typeface="Calibri" panose="020F0502020204030204" pitchFamily="34" charset="0"/>
                <a:cs typeface="Calibri" panose="020F0502020204030204" pitchFamily="34" charset="0"/>
              </a:rPr>
              <a:t>com duração </a:t>
            </a:r>
            <a:r>
              <a:rPr lang="pt-BR" sz="2000" b="1" dirty="0">
                <a:latin typeface="Calibri" panose="020F0502020204030204" pitchFamily="34" charset="0"/>
                <a:cs typeface="Calibri" panose="020F0502020204030204" pitchFamily="34" charset="0"/>
              </a:rPr>
              <a:t>permanente</a:t>
            </a:r>
            <a:r>
              <a:rPr lang="pt-BR" sz="2000" dirty="0">
                <a:latin typeface="Calibri" panose="020F0502020204030204" pitchFamily="34" charset="0"/>
                <a:cs typeface="Calibri" panose="020F0502020204030204" pitchFamily="34" charset="0"/>
              </a:rPr>
              <a:t> ocorrendo </a:t>
            </a:r>
            <a:r>
              <a:rPr lang="pt-BR" sz="2000" b="1" dirty="0">
                <a:latin typeface="Calibri" panose="020F0502020204030204" pitchFamily="34" charset="0"/>
                <a:cs typeface="Calibri" panose="020F0502020204030204" pitchFamily="34" charset="0"/>
              </a:rPr>
              <a:t>imediatamente </a:t>
            </a:r>
            <a:r>
              <a:rPr lang="pt-BR" sz="2000" dirty="0">
                <a:latin typeface="Calibri" panose="020F0502020204030204" pitchFamily="34" charset="0"/>
                <a:cs typeface="Calibri" panose="020F0502020204030204" pitchFamily="34" charset="0"/>
              </a:rPr>
              <a:t>após a operação. Sua abrangência é regional, sendo que o aporte de concentração de poluentes, mesmo em escala reduzida, ultrapassará a AID.</a:t>
            </a:r>
          </a:p>
          <a:p>
            <a:pPr algn="just"/>
            <a:endParaRPr lang="pt-BR" sz="2000" dirty="0">
              <a:latin typeface="Calibri" panose="020F0502020204030204" pitchFamily="34" charset="0"/>
              <a:cs typeface="Calibri" panose="020F0502020204030204" pitchFamily="34" charset="0"/>
            </a:endParaRPr>
          </a:p>
          <a:p>
            <a:pPr algn="just"/>
            <a:r>
              <a:rPr lang="pt-BR" sz="2000" dirty="0">
                <a:latin typeface="Calibri" panose="020F0502020204030204" pitchFamily="34" charset="0"/>
                <a:cs typeface="Calibri" panose="020F0502020204030204" pitchFamily="34" charset="0"/>
              </a:rPr>
              <a:t>É considerado um impacto </a:t>
            </a:r>
            <a:r>
              <a:rPr lang="pt-BR" sz="2000" b="1" dirty="0">
                <a:latin typeface="Calibri" panose="020F0502020204030204" pitchFamily="34" charset="0"/>
                <a:cs typeface="Calibri" panose="020F0502020204030204" pitchFamily="34" charset="0"/>
              </a:rPr>
              <a:t>mitigável</a:t>
            </a:r>
            <a:r>
              <a:rPr lang="pt-BR" sz="2000" dirty="0">
                <a:latin typeface="Calibri" panose="020F0502020204030204" pitchFamily="34" charset="0"/>
                <a:cs typeface="Calibri" panose="020F0502020204030204" pitchFamily="34" charset="0"/>
              </a:rPr>
              <a:t>, visto que o próprio processo prevê medidas de redução de emissão de poluentes.</a:t>
            </a:r>
          </a:p>
          <a:p>
            <a:pPr algn="just"/>
            <a:endParaRPr lang="pt-BR" sz="2000" dirty="0">
              <a:latin typeface="Calibri" panose="020F0502020204030204" pitchFamily="34" charset="0"/>
              <a:cs typeface="Calibri" panose="020F0502020204030204" pitchFamily="34" charset="0"/>
            </a:endParaRPr>
          </a:p>
          <a:p>
            <a:pPr algn="just"/>
            <a:r>
              <a:rPr lang="pt-BR" sz="2000" i="1" dirty="0">
                <a:latin typeface="Calibri" panose="020F0502020204030204" pitchFamily="34" charset="0"/>
                <a:cs typeface="Calibri" panose="020F0502020204030204" pitchFamily="34" charset="0"/>
              </a:rPr>
              <a:t>Percebe-se que as concentrações máximas estão do lado oposto da área urbana, que de acordo com o uso do solo </a:t>
            </a:r>
            <a:r>
              <a:rPr lang="pt-BR" sz="2000" i="1">
                <a:latin typeface="Calibri" panose="020F0502020204030204" pitchFamily="34" charset="0"/>
                <a:cs typeface="Calibri" panose="020F0502020204030204" pitchFamily="34" charset="0"/>
              </a:rPr>
              <a:t>é floresta.</a:t>
            </a:r>
            <a:endParaRPr lang="pt-BR" sz="2000" dirty="0">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2">
            <p14:nvContentPartPr>
              <p14:cNvPr id="5" name="Tinta 4">
                <a:extLst>
                  <a:ext uri="{FF2B5EF4-FFF2-40B4-BE49-F238E27FC236}">
                    <a16:creationId xmlns:a16="http://schemas.microsoft.com/office/drawing/2014/main" id="{8D66F7B3-4875-4563-A2B6-0E573C1BB124}"/>
                  </a:ext>
                </a:extLst>
              </p14:cNvPr>
              <p14:cNvContentPartPr/>
              <p14:nvPr/>
            </p14:nvContentPartPr>
            <p14:xfrm>
              <a:off x="495360" y="3505320"/>
              <a:ext cx="11354040" cy="1644840"/>
            </p14:xfrm>
          </p:contentPart>
        </mc:Choice>
        <mc:Fallback>
          <p:pic>
            <p:nvPicPr>
              <p:cNvPr id="5" name="Tinta 4">
                <a:extLst>
                  <a:ext uri="{FF2B5EF4-FFF2-40B4-BE49-F238E27FC236}">
                    <a16:creationId xmlns:a16="http://schemas.microsoft.com/office/drawing/2014/main" id="{8D66F7B3-4875-4563-A2B6-0E573C1BB124}"/>
                  </a:ext>
                </a:extLst>
              </p:cNvPr>
              <p:cNvPicPr/>
              <p:nvPr/>
            </p:nvPicPr>
            <p:blipFill>
              <a:blip r:embed="rId3"/>
              <a:stretch>
                <a:fillRect/>
              </a:stretch>
            </p:blipFill>
            <p:spPr>
              <a:xfrm>
                <a:off x="486000" y="3495960"/>
                <a:ext cx="11372760" cy="1663560"/>
              </a:xfrm>
              <a:prstGeom prst="rect">
                <a:avLst/>
              </a:prstGeom>
            </p:spPr>
          </p:pic>
        </mc:Fallback>
      </mc:AlternateContent>
    </p:spTree>
    <p:extLst>
      <p:ext uri="{BB962C8B-B14F-4D97-AF65-F5344CB8AC3E}">
        <p14:creationId xmlns:p14="http://schemas.microsoft.com/office/powerpoint/2010/main" val="393287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230359" y="148591"/>
            <a:ext cx="9370841" cy="718957"/>
          </a:xfrm>
        </p:spPr>
        <p:txBody>
          <a:bodyPr/>
          <a:lstStyle/>
          <a:p>
            <a:r>
              <a:rPr lang="pt-BR" dirty="0">
                <a:solidFill>
                  <a:schemeClr val="accent1">
                    <a:lumMod val="50000"/>
                  </a:schemeClr>
                </a:solidFill>
              </a:rPr>
              <a:t>Respostas</a:t>
            </a:r>
          </a:p>
        </p:txBody>
      </p:sp>
      <p:sp>
        <p:nvSpPr>
          <p:cNvPr id="3" name="CaixaDeTexto 2">
            <a:extLst>
              <a:ext uri="{FF2B5EF4-FFF2-40B4-BE49-F238E27FC236}">
                <a16:creationId xmlns:a16="http://schemas.microsoft.com/office/drawing/2014/main" id="{13349792-1E31-4D97-A993-AA223FD304C7}"/>
              </a:ext>
            </a:extLst>
          </p:cNvPr>
          <p:cNvSpPr txBox="1"/>
          <p:nvPr/>
        </p:nvSpPr>
        <p:spPr>
          <a:xfrm>
            <a:off x="411996" y="1351508"/>
            <a:ext cx="11368007" cy="4154984"/>
          </a:xfrm>
          <a:prstGeom prst="rect">
            <a:avLst/>
          </a:prstGeom>
          <a:noFill/>
        </p:spPr>
        <p:txBody>
          <a:bodyPr wrap="square" rtlCol="0">
            <a:spAutoFit/>
          </a:bodyPr>
          <a:lstStyle/>
          <a:p>
            <a:pPr algn="just"/>
            <a:r>
              <a:rPr lang="pt-BR" sz="2400" b="1" dirty="0">
                <a:solidFill>
                  <a:srgbClr val="FF0000"/>
                </a:solidFill>
                <a:latin typeface="Calibri" panose="020F0502020204030204" pitchFamily="34" charset="0"/>
                <a:cs typeface="Calibri" panose="020F0502020204030204" pitchFamily="34" charset="0"/>
              </a:rPr>
              <a:t>PLANO DE GESTÃO AMBIENTAL DA OPERAÇÃO:</a:t>
            </a:r>
          </a:p>
          <a:p>
            <a:pPr algn="just"/>
            <a:r>
              <a:rPr lang="pt-BR" sz="2400" dirty="0">
                <a:latin typeface="Calibri" panose="020F0502020204030204" pitchFamily="34" charset="0"/>
                <a:cs typeface="Calibri" panose="020F0502020204030204" pitchFamily="34" charset="0"/>
              </a:rPr>
              <a:t>Atendimento a todas as exigências da licença de operação (LO).</a:t>
            </a:r>
          </a:p>
          <a:p>
            <a:pPr algn="just"/>
            <a:r>
              <a:rPr lang="pt-BR" sz="2400" dirty="0">
                <a:latin typeface="Calibri" panose="020F0502020204030204" pitchFamily="34" charset="0"/>
                <a:cs typeface="Calibri" panose="020F0502020204030204" pitchFamily="34" charset="0"/>
              </a:rPr>
              <a:t>Treinamento ambiental das equipes de operação.</a:t>
            </a:r>
          </a:p>
          <a:p>
            <a:pPr algn="just"/>
            <a:r>
              <a:rPr lang="pt-BR" sz="2400" dirty="0">
                <a:latin typeface="Calibri" panose="020F0502020204030204" pitchFamily="34" charset="0"/>
                <a:cs typeface="Calibri" panose="020F0502020204030204" pitchFamily="34" charset="0"/>
              </a:rPr>
              <a:t>Inventário periódico e gerenciamento de passivos ambientais.</a:t>
            </a:r>
          </a:p>
          <a:p>
            <a:pPr algn="just"/>
            <a:endParaRPr lang="pt-BR" sz="2400" dirty="0">
              <a:latin typeface="Calibri" panose="020F0502020204030204" pitchFamily="34" charset="0"/>
              <a:cs typeface="Calibri" panose="020F0502020204030204" pitchFamily="34" charset="0"/>
            </a:endParaRPr>
          </a:p>
          <a:p>
            <a:pPr algn="just"/>
            <a:endParaRPr lang="pt-BR" sz="2400" dirty="0">
              <a:latin typeface="Calibri" panose="020F0502020204030204" pitchFamily="34" charset="0"/>
              <a:cs typeface="Calibri" panose="020F0502020204030204" pitchFamily="34" charset="0"/>
            </a:endParaRPr>
          </a:p>
          <a:p>
            <a:pPr algn="just"/>
            <a:r>
              <a:rPr lang="pt-BR" sz="2400" b="1" dirty="0">
                <a:solidFill>
                  <a:srgbClr val="FF0000"/>
                </a:solidFill>
                <a:latin typeface="Calibri" panose="020F0502020204030204" pitchFamily="34" charset="0"/>
                <a:cs typeface="Calibri" panose="020F0502020204030204" pitchFamily="34" charset="0"/>
              </a:rPr>
              <a:t>PROGRAMA DE GESTÃO DA QUALIDADE DO AR:</a:t>
            </a:r>
          </a:p>
          <a:p>
            <a:pPr algn="just"/>
            <a:r>
              <a:rPr lang="pt-BR" sz="2400" dirty="0">
                <a:latin typeface="Calibri" panose="020F0502020204030204" pitchFamily="34" charset="0"/>
                <a:cs typeface="Calibri" panose="020F0502020204030204" pitchFamily="34" charset="0"/>
              </a:rPr>
              <a:t>Monitoramento da forma automatizada das chaminés enviadas a CETESB 24 horas/dia.</a:t>
            </a:r>
          </a:p>
          <a:p>
            <a:pPr algn="just"/>
            <a:r>
              <a:rPr lang="pt-BR" sz="2400" dirty="0">
                <a:latin typeface="Calibri" panose="020F0502020204030204" pitchFamily="34" charset="0"/>
                <a:cs typeface="Calibri" panose="020F0502020204030204" pitchFamily="34" charset="0"/>
              </a:rPr>
              <a:t>Monitoramento manual a cada 6 meses para verificar a medição automatizada.</a:t>
            </a:r>
          </a:p>
          <a:p>
            <a:pPr algn="just"/>
            <a:r>
              <a:rPr lang="pt-BR" sz="2400" dirty="0">
                <a:latin typeface="Calibri" panose="020F0502020204030204" pitchFamily="34" charset="0"/>
                <a:cs typeface="Calibri" panose="020F0502020204030204" pitchFamily="34" charset="0"/>
              </a:rPr>
              <a:t>Instalação de estação de monitoramento de </a:t>
            </a:r>
            <a:r>
              <a:rPr lang="pt-BR" sz="2400" dirty="0" err="1">
                <a:latin typeface="Calibri" panose="020F0502020204030204" pitchFamily="34" charset="0"/>
                <a:cs typeface="Calibri" panose="020F0502020204030204" pitchFamily="34" charset="0"/>
              </a:rPr>
              <a:t>NOx</a:t>
            </a:r>
            <a:r>
              <a:rPr lang="pt-BR" sz="2400" dirty="0">
                <a:latin typeface="Calibri" panose="020F0502020204030204" pitchFamily="34" charset="0"/>
                <a:cs typeface="Calibri" panose="020F0502020204030204" pitchFamily="34" charset="0"/>
              </a:rPr>
              <a:t>, </a:t>
            </a:r>
            <a:r>
              <a:rPr lang="pt-BR" sz="2400" dirty="0" err="1">
                <a:latin typeface="Calibri" panose="020F0502020204030204" pitchFamily="34" charset="0"/>
                <a:cs typeface="Calibri" panose="020F0502020204030204" pitchFamily="34" charset="0"/>
              </a:rPr>
              <a:t>SOx</a:t>
            </a:r>
            <a:r>
              <a:rPr lang="pt-BR" sz="2400" dirty="0">
                <a:latin typeface="Calibri" panose="020F0502020204030204" pitchFamily="34" charset="0"/>
                <a:cs typeface="Calibri" panose="020F0502020204030204" pitchFamily="34" charset="0"/>
              </a:rPr>
              <a:t>, e CO a 4,6 Km da UTE.</a:t>
            </a:r>
          </a:p>
          <a:p>
            <a:pPr algn="just"/>
            <a:endParaRPr lang="pt-BR" sz="2400" dirty="0">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Tinta 3">
                <a:extLst>
                  <a:ext uri="{FF2B5EF4-FFF2-40B4-BE49-F238E27FC236}">
                    <a16:creationId xmlns:a16="http://schemas.microsoft.com/office/drawing/2014/main" id="{CE28A102-505E-45D3-A040-73150303DFE0}"/>
                  </a:ext>
                </a:extLst>
              </p14:cNvPr>
              <p14:cNvContentPartPr/>
              <p14:nvPr/>
            </p14:nvContentPartPr>
            <p14:xfrm>
              <a:off x="209520" y="1949400"/>
              <a:ext cx="11087640" cy="3302280"/>
            </p14:xfrm>
          </p:contentPart>
        </mc:Choice>
        <mc:Fallback>
          <p:pic>
            <p:nvPicPr>
              <p:cNvPr id="4" name="Tinta 3">
                <a:extLst>
                  <a:ext uri="{FF2B5EF4-FFF2-40B4-BE49-F238E27FC236}">
                    <a16:creationId xmlns:a16="http://schemas.microsoft.com/office/drawing/2014/main" id="{CE28A102-505E-45D3-A040-73150303DFE0}"/>
                  </a:ext>
                </a:extLst>
              </p:cNvPr>
              <p:cNvPicPr/>
              <p:nvPr/>
            </p:nvPicPr>
            <p:blipFill>
              <a:blip r:embed="rId3"/>
              <a:stretch>
                <a:fillRect/>
              </a:stretch>
            </p:blipFill>
            <p:spPr>
              <a:xfrm>
                <a:off x="200160" y="1940040"/>
                <a:ext cx="11106360" cy="3321000"/>
              </a:xfrm>
              <a:prstGeom prst="rect">
                <a:avLst/>
              </a:prstGeom>
            </p:spPr>
          </p:pic>
        </mc:Fallback>
      </mc:AlternateContent>
    </p:spTree>
    <p:extLst>
      <p:ext uri="{BB962C8B-B14F-4D97-AF65-F5344CB8AC3E}">
        <p14:creationId xmlns:p14="http://schemas.microsoft.com/office/powerpoint/2010/main" val="18322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84055" y="157735"/>
            <a:ext cx="10515600" cy="718957"/>
          </a:xfrm>
        </p:spPr>
        <p:txBody>
          <a:bodyPr/>
          <a:lstStyle/>
          <a:p>
            <a:r>
              <a:rPr lang="pt-BR" dirty="0">
                <a:solidFill>
                  <a:schemeClr val="accent1">
                    <a:lumMod val="50000"/>
                  </a:schemeClr>
                </a:solidFill>
              </a:rPr>
              <a:t>Considerações finais</a:t>
            </a:r>
          </a:p>
        </p:txBody>
      </p:sp>
      <p:sp>
        <p:nvSpPr>
          <p:cNvPr id="4" name="CaixaDeTexto 3">
            <a:extLst>
              <a:ext uri="{FF2B5EF4-FFF2-40B4-BE49-F238E27FC236}">
                <a16:creationId xmlns:a16="http://schemas.microsoft.com/office/drawing/2014/main" id="{8EE65424-4870-4B9E-8451-A7FA8094A9C1}"/>
              </a:ext>
            </a:extLst>
          </p:cNvPr>
          <p:cNvSpPr txBox="1"/>
          <p:nvPr/>
        </p:nvSpPr>
        <p:spPr>
          <a:xfrm>
            <a:off x="382102" y="876692"/>
            <a:ext cx="11175160" cy="4524315"/>
          </a:xfrm>
          <a:prstGeom prst="rect">
            <a:avLst/>
          </a:prstGeom>
          <a:noFill/>
        </p:spPr>
        <p:txBody>
          <a:bodyPr wrap="square" rtlCol="0">
            <a:spAutoFit/>
          </a:bodyPr>
          <a:lstStyle/>
          <a:p>
            <a:pPr algn="just"/>
            <a:r>
              <a:rPr lang="pt-BR" sz="2400" dirty="0">
                <a:latin typeface="Calibri" panose="020F0502020204030204" pitchFamily="34" charset="0"/>
                <a:cs typeface="Calibri" panose="020F0502020204030204" pitchFamily="34" charset="0"/>
              </a:rPr>
              <a:t>As emissões de </a:t>
            </a:r>
            <a:r>
              <a:rPr lang="pt-BR" sz="2400" dirty="0" err="1">
                <a:latin typeface="Calibri" panose="020F0502020204030204" pitchFamily="34" charset="0"/>
                <a:cs typeface="Calibri" panose="020F0502020204030204" pitchFamily="34" charset="0"/>
              </a:rPr>
              <a:t>NOx</a:t>
            </a:r>
            <a:r>
              <a:rPr lang="pt-BR" sz="2400" dirty="0">
                <a:latin typeface="Calibri" panose="020F0502020204030204" pitchFamily="34" charset="0"/>
                <a:cs typeface="Calibri" panose="020F0502020204030204" pitchFamily="34" charset="0"/>
              </a:rPr>
              <a:t> e CO da UTE atendem aos limites constantes da Resolução CONAMA n° 382/06.</a:t>
            </a:r>
          </a:p>
          <a:p>
            <a:pPr algn="just"/>
            <a:endParaRPr lang="pt-BR" sz="2400" dirty="0">
              <a:solidFill>
                <a:schemeClr val="tx1"/>
              </a:solidFill>
              <a:latin typeface="Calibri" panose="020F0502020204030204" pitchFamily="34" charset="0"/>
              <a:cs typeface="Calibri" panose="020F0502020204030204" pitchFamily="34" charset="0"/>
            </a:endParaRPr>
          </a:p>
          <a:p>
            <a:pPr algn="just"/>
            <a:r>
              <a:rPr lang="pt-BR" sz="2400" dirty="0">
                <a:solidFill>
                  <a:schemeClr val="tx1"/>
                </a:solidFill>
                <a:latin typeface="Calibri" panose="020F0502020204030204" pitchFamily="34" charset="0"/>
                <a:cs typeface="Calibri" panose="020F0502020204030204" pitchFamily="34" charset="0"/>
              </a:rPr>
              <a:t>Os limites de emissões de MP, </a:t>
            </a:r>
            <a:r>
              <a:rPr lang="pt-BR" sz="2400" dirty="0" err="1">
                <a:solidFill>
                  <a:schemeClr val="tx1"/>
                </a:solidFill>
                <a:latin typeface="Calibri" panose="020F0502020204030204" pitchFamily="34" charset="0"/>
                <a:cs typeface="Calibri" panose="020F0502020204030204" pitchFamily="34" charset="0"/>
              </a:rPr>
              <a:t>SOx</a:t>
            </a:r>
            <a:r>
              <a:rPr lang="pt-BR" sz="2400" dirty="0">
                <a:solidFill>
                  <a:schemeClr val="tx1"/>
                </a:solidFill>
                <a:latin typeface="Calibri" panose="020F0502020204030204" pitchFamily="34" charset="0"/>
                <a:cs typeface="Calibri" panose="020F0502020204030204" pitchFamily="34" charset="0"/>
              </a:rPr>
              <a:t> e COV para UTE utilizando gás natural não foram estabelecidos na legislação estadual e federal até a </a:t>
            </a:r>
            <a:r>
              <a:rPr lang="pt-BR" sz="2400" u="sng" dirty="0">
                <a:solidFill>
                  <a:schemeClr val="tx1"/>
                </a:solidFill>
                <a:latin typeface="Calibri" panose="020F0502020204030204" pitchFamily="34" charset="0"/>
                <a:cs typeface="Calibri" panose="020F0502020204030204" pitchFamily="34" charset="0"/>
              </a:rPr>
              <a:t>data de publicação do EIA</a:t>
            </a:r>
            <a:r>
              <a:rPr lang="pt-BR" sz="2400" dirty="0">
                <a:solidFill>
                  <a:schemeClr val="tx1"/>
                </a:solidFill>
                <a:latin typeface="Calibri" panose="020F0502020204030204" pitchFamily="34" charset="0"/>
                <a:cs typeface="Calibri" panose="020F0502020204030204" pitchFamily="34" charset="0"/>
              </a:rPr>
              <a:t>. Sendo que os valores de emissões dos referidos poluentes foram considerados, pelo EIA, relativamente baixos quando comparados com as emissões de outras fontes industriais.</a:t>
            </a:r>
          </a:p>
          <a:p>
            <a:pPr algn="just"/>
            <a:endParaRPr lang="pt-BR" sz="2400" dirty="0">
              <a:solidFill>
                <a:schemeClr val="tx1"/>
              </a:solidFill>
              <a:latin typeface="Calibri" panose="020F0502020204030204" pitchFamily="34" charset="0"/>
              <a:cs typeface="Calibri" panose="020F0502020204030204" pitchFamily="34" charset="0"/>
            </a:endParaRPr>
          </a:p>
          <a:p>
            <a:pPr algn="just"/>
            <a:r>
              <a:rPr lang="pt-BR" sz="2400" dirty="0">
                <a:solidFill>
                  <a:schemeClr val="tx1"/>
                </a:solidFill>
                <a:latin typeface="Calibri" panose="020F0502020204030204" pitchFamily="34" charset="0"/>
                <a:cs typeface="Calibri" panose="020F0502020204030204" pitchFamily="34" charset="0"/>
              </a:rPr>
              <a:t>Face as considerações finais, o empreendimento operando com 4 turbinas em ciclo combinado, tem viabilidade ambiental e as contribuições de poluentes apresentam valores menores que os padrões primários de qualidade do ar da Resolução Conama n° 03/90 e Decreto Estadual 59.113/13 nas áreas urbanas de influência.</a:t>
            </a:r>
          </a:p>
        </p:txBody>
      </p:sp>
      <mc:AlternateContent xmlns:mc="http://schemas.openxmlformats.org/markup-compatibility/2006">
        <mc:Choice xmlns:p14="http://schemas.microsoft.com/office/powerpoint/2010/main" Requires="p14">
          <p:contentPart p14:bwMode="auto" r:id="rId2">
            <p14:nvContentPartPr>
              <p14:cNvPr id="3" name="Tinta 2">
                <a:extLst>
                  <a:ext uri="{FF2B5EF4-FFF2-40B4-BE49-F238E27FC236}">
                    <a16:creationId xmlns:a16="http://schemas.microsoft.com/office/drawing/2014/main" id="{728F7590-8EED-48D6-AE69-2A17B5D4E364}"/>
                  </a:ext>
                </a:extLst>
              </p14:cNvPr>
              <p14:cNvContentPartPr/>
              <p14:nvPr/>
            </p14:nvContentPartPr>
            <p14:xfrm>
              <a:off x="399960" y="1225440"/>
              <a:ext cx="8947440" cy="4197960"/>
            </p14:xfrm>
          </p:contentPart>
        </mc:Choice>
        <mc:Fallback>
          <p:pic>
            <p:nvPicPr>
              <p:cNvPr id="3" name="Tinta 2">
                <a:extLst>
                  <a:ext uri="{FF2B5EF4-FFF2-40B4-BE49-F238E27FC236}">
                    <a16:creationId xmlns:a16="http://schemas.microsoft.com/office/drawing/2014/main" id="{728F7590-8EED-48D6-AE69-2A17B5D4E364}"/>
                  </a:ext>
                </a:extLst>
              </p:cNvPr>
              <p:cNvPicPr/>
              <p:nvPr/>
            </p:nvPicPr>
            <p:blipFill>
              <a:blip r:embed="rId3"/>
              <a:stretch>
                <a:fillRect/>
              </a:stretch>
            </p:blipFill>
            <p:spPr>
              <a:xfrm>
                <a:off x="390600" y="1216080"/>
                <a:ext cx="8966160" cy="4216680"/>
              </a:xfrm>
              <a:prstGeom prst="rect">
                <a:avLst/>
              </a:prstGeom>
            </p:spPr>
          </p:pic>
        </mc:Fallback>
      </mc:AlternateContent>
    </p:spTree>
    <p:extLst>
      <p:ext uri="{BB962C8B-B14F-4D97-AF65-F5344CB8AC3E}">
        <p14:creationId xmlns:p14="http://schemas.microsoft.com/office/powerpoint/2010/main" val="233839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061BA-4049-4324-9398-E2E8D2669C14}"/>
              </a:ext>
            </a:extLst>
          </p:cNvPr>
          <p:cNvSpPr>
            <a:spLocks noGrp="1"/>
          </p:cNvSpPr>
          <p:nvPr>
            <p:ph type="title"/>
          </p:nvPr>
        </p:nvSpPr>
        <p:spPr>
          <a:xfrm>
            <a:off x="131189" y="0"/>
            <a:ext cx="10515600" cy="954628"/>
          </a:xfrm>
        </p:spPr>
        <p:txBody>
          <a:bodyPr/>
          <a:lstStyle/>
          <a:p>
            <a:r>
              <a:rPr lang="pt-BR" dirty="0">
                <a:solidFill>
                  <a:schemeClr val="accent1">
                    <a:lumMod val="50000"/>
                  </a:schemeClr>
                </a:solidFill>
              </a:rPr>
              <a:t>DESCRIÇÃO DO EMPREENDIMENTO</a:t>
            </a:r>
          </a:p>
        </p:txBody>
      </p:sp>
      <p:pic>
        <p:nvPicPr>
          <p:cNvPr id="5" name="Imagem 4">
            <a:extLst>
              <a:ext uri="{FF2B5EF4-FFF2-40B4-BE49-F238E27FC236}">
                <a16:creationId xmlns:a16="http://schemas.microsoft.com/office/drawing/2014/main" id="{26C26CFB-7BBD-4385-AA45-21928A56E158}"/>
              </a:ext>
            </a:extLst>
          </p:cNvPr>
          <p:cNvPicPr>
            <a:picLocks noChangeAspect="1"/>
          </p:cNvPicPr>
          <p:nvPr/>
        </p:nvPicPr>
        <p:blipFill>
          <a:blip r:embed="rId2"/>
          <a:stretch>
            <a:fillRect/>
          </a:stretch>
        </p:blipFill>
        <p:spPr>
          <a:xfrm>
            <a:off x="1652154" y="746489"/>
            <a:ext cx="8887691" cy="5974822"/>
          </a:xfrm>
          <a:prstGeom prst="rect">
            <a:avLst/>
          </a:prstGeom>
        </p:spPr>
      </p:pic>
    </p:spTree>
    <p:extLst>
      <p:ext uri="{BB962C8B-B14F-4D97-AF65-F5344CB8AC3E}">
        <p14:creationId xmlns:p14="http://schemas.microsoft.com/office/powerpoint/2010/main" val="222969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Área de Influência</a:t>
            </a:r>
          </a:p>
        </p:txBody>
      </p:sp>
      <p:pic>
        <p:nvPicPr>
          <p:cNvPr id="5" name="Imagem 4">
            <a:extLst>
              <a:ext uri="{FF2B5EF4-FFF2-40B4-BE49-F238E27FC236}">
                <a16:creationId xmlns:a16="http://schemas.microsoft.com/office/drawing/2014/main" id="{D0E1AB75-BA67-4364-BA2E-F24068927030}"/>
              </a:ext>
            </a:extLst>
          </p:cNvPr>
          <p:cNvPicPr>
            <a:picLocks noChangeAspect="1"/>
          </p:cNvPicPr>
          <p:nvPr/>
        </p:nvPicPr>
        <p:blipFill>
          <a:blip r:embed="rId2"/>
          <a:stretch>
            <a:fillRect/>
          </a:stretch>
        </p:blipFill>
        <p:spPr>
          <a:xfrm>
            <a:off x="4999987" y="0"/>
            <a:ext cx="6057655" cy="6856216"/>
          </a:xfrm>
          <a:prstGeom prst="rect">
            <a:avLst/>
          </a:prstGeom>
        </p:spPr>
      </p:pic>
      <p:pic>
        <p:nvPicPr>
          <p:cNvPr id="6" name="Imagem 5">
            <a:extLst>
              <a:ext uri="{FF2B5EF4-FFF2-40B4-BE49-F238E27FC236}">
                <a16:creationId xmlns:a16="http://schemas.microsoft.com/office/drawing/2014/main" id="{66107498-50FF-4BC1-81C9-2C274FF03769}"/>
              </a:ext>
            </a:extLst>
          </p:cNvPr>
          <p:cNvPicPr>
            <a:picLocks noChangeAspect="1"/>
          </p:cNvPicPr>
          <p:nvPr/>
        </p:nvPicPr>
        <p:blipFill rotWithShape="1">
          <a:blip r:embed="rId3"/>
          <a:srcRect r="45420"/>
          <a:stretch/>
        </p:blipFill>
        <p:spPr>
          <a:xfrm>
            <a:off x="0" y="1545995"/>
            <a:ext cx="4780175" cy="2262626"/>
          </a:xfrm>
          <a:prstGeom prst="rect">
            <a:avLst/>
          </a:prstGeom>
        </p:spPr>
      </p:pic>
      <p:pic>
        <p:nvPicPr>
          <p:cNvPr id="7" name="Imagem 6">
            <a:extLst>
              <a:ext uri="{FF2B5EF4-FFF2-40B4-BE49-F238E27FC236}">
                <a16:creationId xmlns:a16="http://schemas.microsoft.com/office/drawing/2014/main" id="{E1E598EB-8520-4F73-B40F-7B1826D9E2F4}"/>
              </a:ext>
            </a:extLst>
          </p:cNvPr>
          <p:cNvPicPr>
            <a:picLocks noChangeAspect="1"/>
          </p:cNvPicPr>
          <p:nvPr/>
        </p:nvPicPr>
        <p:blipFill rotWithShape="1">
          <a:blip r:embed="rId3"/>
          <a:srcRect l="54978" r="2622"/>
          <a:stretch/>
        </p:blipFill>
        <p:spPr>
          <a:xfrm>
            <a:off x="112336" y="3952543"/>
            <a:ext cx="4780175" cy="2912620"/>
          </a:xfrm>
          <a:prstGeom prst="rect">
            <a:avLst/>
          </a:prstGeom>
        </p:spPr>
      </p:pic>
    </p:spTree>
    <p:extLst>
      <p:ext uri="{BB962C8B-B14F-4D97-AF65-F5344CB8AC3E}">
        <p14:creationId xmlns:p14="http://schemas.microsoft.com/office/powerpoint/2010/main" val="105512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5CBE88E-0346-4476-B987-CF70258DCE23}"/>
              </a:ext>
            </a:extLst>
          </p:cNvPr>
          <p:cNvPicPr>
            <a:picLocks noChangeAspect="1"/>
          </p:cNvPicPr>
          <p:nvPr/>
        </p:nvPicPr>
        <p:blipFill>
          <a:blip r:embed="rId2"/>
          <a:stretch>
            <a:fillRect/>
          </a:stretch>
        </p:blipFill>
        <p:spPr>
          <a:xfrm>
            <a:off x="1687398" y="-46800"/>
            <a:ext cx="8823489" cy="6956555"/>
          </a:xfrm>
          <a:prstGeom prst="rect">
            <a:avLst/>
          </a:prstGeom>
        </p:spPr>
      </p:pic>
    </p:spTree>
    <p:extLst>
      <p:ext uri="{BB962C8B-B14F-4D97-AF65-F5344CB8AC3E}">
        <p14:creationId xmlns:p14="http://schemas.microsoft.com/office/powerpoint/2010/main" val="240449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9B7DD17-0231-476E-830B-6A7562F61375}"/>
              </a:ext>
            </a:extLst>
          </p:cNvPr>
          <p:cNvPicPr>
            <a:picLocks noChangeAspect="1"/>
          </p:cNvPicPr>
          <p:nvPr/>
        </p:nvPicPr>
        <p:blipFill>
          <a:blip r:embed="rId2"/>
          <a:stretch>
            <a:fillRect/>
          </a:stretch>
        </p:blipFill>
        <p:spPr>
          <a:xfrm>
            <a:off x="0" y="970959"/>
            <a:ext cx="9198864" cy="5895133"/>
          </a:xfrm>
          <a:prstGeom prst="rect">
            <a:avLst/>
          </a:prstGeom>
        </p:spPr>
      </p:pic>
      <p:sp>
        <p:nvSpPr>
          <p:cNvPr id="5" name="Título 1">
            <a:extLst>
              <a:ext uri="{FF2B5EF4-FFF2-40B4-BE49-F238E27FC236}">
                <a16:creationId xmlns:a16="http://schemas.microsoft.com/office/drawing/2014/main" id="{E0F8A949-485F-4D3F-BEDC-F8FC742B910F}"/>
              </a:ext>
            </a:extLst>
          </p:cNvPr>
          <p:cNvSpPr txBox="1">
            <a:spLocks/>
          </p:cNvSpPr>
          <p:nvPr/>
        </p:nvSpPr>
        <p:spPr>
          <a:xfrm>
            <a:off x="112336" y="252003"/>
            <a:ext cx="10515600" cy="71895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600" dirty="0">
                <a:solidFill>
                  <a:schemeClr val="accent1">
                    <a:lumMod val="50000"/>
                  </a:schemeClr>
                </a:solidFill>
                <a:latin typeface="Calibri" panose="020F0502020204030204" pitchFamily="34" charset="0"/>
                <a:cs typeface="Calibri" panose="020F0502020204030204" pitchFamily="34" charset="0"/>
              </a:rPr>
              <a:t>Uso e ocupação da área</a:t>
            </a:r>
          </a:p>
        </p:txBody>
      </p:sp>
      <p:pic>
        <p:nvPicPr>
          <p:cNvPr id="7" name="Imagem 6">
            <a:extLst>
              <a:ext uri="{FF2B5EF4-FFF2-40B4-BE49-F238E27FC236}">
                <a16:creationId xmlns:a16="http://schemas.microsoft.com/office/drawing/2014/main" id="{D1AA218D-7B02-4E20-BA34-1942D5A997E2}"/>
              </a:ext>
            </a:extLst>
          </p:cNvPr>
          <p:cNvPicPr>
            <a:picLocks noChangeAspect="1"/>
          </p:cNvPicPr>
          <p:nvPr/>
        </p:nvPicPr>
        <p:blipFill>
          <a:blip r:embed="rId3"/>
          <a:stretch>
            <a:fillRect/>
          </a:stretch>
        </p:blipFill>
        <p:spPr>
          <a:xfrm>
            <a:off x="8543925" y="484822"/>
            <a:ext cx="3648075" cy="2505075"/>
          </a:xfrm>
          <a:prstGeom prst="rect">
            <a:avLst/>
          </a:prstGeom>
        </p:spPr>
      </p:pic>
      <p:pic>
        <p:nvPicPr>
          <p:cNvPr id="8" name="Imagem 7">
            <a:extLst>
              <a:ext uri="{FF2B5EF4-FFF2-40B4-BE49-F238E27FC236}">
                <a16:creationId xmlns:a16="http://schemas.microsoft.com/office/drawing/2014/main" id="{56C34949-FF06-4E8E-8BF2-0C9F2B192328}"/>
              </a:ext>
            </a:extLst>
          </p:cNvPr>
          <p:cNvPicPr>
            <a:picLocks noChangeAspect="1"/>
          </p:cNvPicPr>
          <p:nvPr/>
        </p:nvPicPr>
        <p:blipFill>
          <a:blip r:embed="rId4"/>
          <a:stretch>
            <a:fillRect/>
          </a:stretch>
        </p:blipFill>
        <p:spPr>
          <a:xfrm>
            <a:off x="9356026" y="3065907"/>
            <a:ext cx="2276475" cy="215265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Tinta 1">
                <a:extLst>
                  <a:ext uri="{FF2B5EF4-FFF2-40B4-BE49-F238E27FC236}">
                    <a16:creationId xmlns:a16="http://schemas.microsoft.com/office/drawing/2014/main" id="{EC51F934-1CDD-4D3B-A478-038EDB66E60F}"/>
                  </a:ext>
                </a:extLst>
              </p14:cNvPr>
              <p14:cNvContentPartPr/>
              <p14:nvPr/>
            </p14:nvContentPartPr>
            <p14:xfrm>
              <a:off x="3562200" y="2730600"/>
              <a:ext cx="8242920" cy="1676520"/>
            </p14:xfrm>
          </p:contentPart>
        </mc:Choice>
        <mc:Fallback>
          <p:pic>
            <p:nvPicPr>
              <p:cNvPr id="2" name="Tinta 1">
                <a:extLst>
                  <a:ext uri="{FF2B5EF4-FFF2-40B4-BE49-F238E27FC236}">
                    <a16:creationId xmlns:a16="http://schemas.microsoft.com/office/drawing/2014/main" id="{EC51F934-1CDD-4D3B-A478-038EDB66E60F}"/>
                  </a:ext>
                </a:extLst>
              </p:cNvPr>
              <p:cNvPicPr/>
              <p:nvPr/>
            </p:nvPicPr>
            <p:blipFill>
              <a:blip r:embed="rId6"/>
              <a:stretch>
                <a:fillRect/>
              </a:stretch>
            </p:blipFill>
            <p:spPr>
              <a:xfrm>
                <a:off x="3552840" y="2721240"/>
                <a:ext cx="8261640" cy="1695240"/>
              </a:xfrm>
              <a:prstGeom prst="rect">
                <a:avLst/>
              </a:prstGeom>
            </p:spPr>
          </p:pic>
        </mc:Fallback>
      </mc:AlternateContent>
    </p:spTree>
    <p:extLst>
      <p:ext uri="{BB962C8B-B14F-4D97-AF65-F5344CB8AC3E}">
        <p14:creationId xmlns:p14="http://schemas.microsoft.com/office/powerpoint/2010/main" val="337376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1"/>
          <p:cNvGrpSpPr/>
          <p:nvPr/>
        </p:nvGrpSpPr>
        <p:grpSpPr>
          <a:xfrm>
            <a:off x="317500" y="146050"/>
            <a:ext cx="11450637" cy="6565900"/>
            <a:chOff x="301334" y="194527"/>
            <a:chExt cx="11449818" cy="6566451"/>
          </a:xfrm>
        </p:grpSpPr>
        <p:sp>
          <p:nvSpPr>
            <p:cNvPr id="91" name="Google Shape;91;p1"/>
            <p:cNvSpPr/>
            <p:nvPr/>
          </p:nvSpPr>
          <p:spPr>
            <a:xfrm>
              <a:off x="6574610" y="3645214"/>
              <a:ext cx="5176542" cy="3115763"/>
            </a:xfrm>
            <a:custGeom>
              <a:avLst/>
              <a:gdLst/>
              <a:ahLst/>
              <a:cxnLst/>
              <a:rect l="l" t="t" r="r" b="b"/>
              <a:pathLst>
                <a:path w="4256453" h="2449792" extrusionOk="0">
                  <a:moveTo>
                    <a:pt x="0" y="244979"/>
                  </a:moveTo>
                  <a:cubicBezTo>
                    <a:pt x="0" y="109681"/>
                    <a:pt x="109681" y="0"/>
                    <a:pt x="244979" y="0"/>
                  </a:cubicBezTo>
                  <a:lnTo>
                    <a:pt x="4011474" y="0"/>
                  </a:lnTo>
                  <a:cubicBezTo>
                    <a:pt x="4146772" y="0"/>
                    <a:pt x="4256453" y="109681"/>
                    <a:pt x="4256453" y="244979"/>
                  </a:cubicBezTo>
                  <a:lnTo>
                    <a:pt x="4256453" y="2204813"/>
                  </a:lnTo>
                  <a:cubicBezTo>
                    <a:pt x="4256453" y="2340111"/>
                    <a:pt x="4146772" y="2449792"/>
                    <a:pt x="4011474" y="2449792"/>
                  </a:cubicBezTo>
                  <a:lnTo>
                    <a:pt x="244979" y="2449792"/>
                  </a:lnTo>
                  <a:cubicBezTo>
                    <a:pt x="109681" y="2449792"/>
                    <a:pt x="0" y="2340111"/>
                    <a:pt x="0" y="2204813"/>
                  </a:cubicBezTo>
                  <a:lnTo>
                    <a:pt x="0" y="244979"/>
                  </a:lnTo>
                  <a:close/>
                </a:path>
              </a:pathLst>
            </a:custGeom>
            <a:solidFill>
              <a:srgbClr val="FFFFFF">
                <a:alpha val="89803"/>
              </a:srgbClr>
            </a:solidFill>
            <a:ln w="12700" cap="flat" cmpd="sng">
              <a:solidFill>
                <a:srgbClr val="3FE19B"/>
              </a:solidFill>
              <a:prstDash val="solid"/>
              <a:miter lim="524288"/>
              <a:headEnd type="none" w="sm" len="sm"/>
              <a:tailEnd type="none" w="sm" len="sm"/>
            </a:ln>
          </p:spPr>
          <p:txBody>
            <a:bodyPr spcFirstLastPara="1" wrap="square" lIns="1448850" tIns="784350" rIns="171900" bIns="1719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2" name="Google Shape;92;p1"/>
            <p:cNvSpPr/>
            <p:nvPr/>
          </p:nvSpPr>
          <p:spPr>
            <a:xfrm>
              <a:off x="301335" y="3580561"/>
              <a:ext cx="5282502" cy="3180417"/>
            </a:xfrm>
            <a:custGeom>
              <a:avLst/>
              <a:gdLst/>
              <a:ahLst/>
              <a:cxnLst/>
              <a:rect l="l" t="t" r="r" b="b"/>
              <a:pathLst>
                <a:path w="4607192" h="2565096" extrusionOk="0">
                  <a:moveTo>
                    <a:pt x="0" y="256510"/>
                  </a:moveTo>
                  <a:cubicBezTo>
                    <a:pt x="0" y="114843"/>
                    <a:pt x="114843" y="0"/>
                    <a:pt x="256510" y="0"/>
                  </a:cubicBezTo>
                  <a:lnTo>
                    <a:pt x="4350682" y="0"/>
                  </a:lnTo>
                  <a:cubicBezTo>
                    <a:pt x="4492349" y="0"/>
                    <a:pt x="4607192" y="114843"/>
                    <a:pt x="4607192" y="256510"/>
                  </a:cubicBezTo>
                  <a:lnTo>
                    <a:pt x="4607192" y="2308586"/>
                  </a:lnTo>
                  <a:cubicBezTo>
                    <a:pt x="4607192" y="2450253"/>
                    <a:pt x="4492349" y="2565096"/>
                    <a:pt x="4350682" y="2565096"/>
                  </a:cubicBezTo>
                  <a:lnTo>
                    <a:pt x="256510" y="2565096"/>
                  </a:lnTo>
                  <a:cubicBezTo>
                    <a:pt x="114843" y="2565096"/>
                    <a:pt x="0" y="2450253"/>
                    <a:pt x="0" y="2308586"/>
                  </a:cubicBezTo>
                  <a:lnTo>
                    <a:pt x="0" y="256510"/>
                  </a:lnTo>
                  <a:close/>
                </a:path>
              </a:pathLst>
            </a:custGeom>
            <a:solidFill>
              <a:srgbClr val="FFFFFF">
                <a:alpha val="89803"/>
              </a:srgbClr>
            </a:solidFill>
            <a:ln w="12700" cap="flat" cmpd="sng">
              <a:solidFill>
                <a:srgbClr val="5B9BD5"/>
              </a:solidFill>
              <a:prstDash val="solid"/>
              <a:miter lim="524288"/>
              <a:headEnd type="none" w="sm" len="sm"/>
              <a:tailEnd type="none" w="sm" len="sm"/>
            </a:ln>
          </p:spPr>
          <p:txBody>
            <a:bodyPr spcFirstLastPara="1" wrap="square" lIns="174450" tIns="815725" rIns="1556600" bIns="17445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3" name="Google Shape;93;p1"/>
            <p:cNvSpPr/>
            <p:nvPr/>
          </p:nvSpPr>
          <p:spPr>
            <a:xfrm>
              <a:off x="6574610" y="194528"/>
              <a:ext cx="5176542" cy="3018254"/>
            </a:xfrm>
            <a:custGeom>
              <a:avLst/>
              <a:gdLst/>
              <a:ahLst/>
              <a:cxnLst/>
              <a:rect l="l" t="t" r="r" b="b"/>
              <a:pathLst>
                <a:path w="4217013" h="2440157" extrusionOk="0">
                  <a:moveTo>
                    <a:pt x="0" y="244016"/>
                  </a:moveTo>
                  <a:cubicBezTo>
                    <a:pt x="0" y="109250"/>
                    <a:pt x="109250" y="0"/>
                    <a:pt x="244016" y="0"/>
                  </a:cubicBezTo>
                  <a:lnTo>
                    <a:pt x="3972997" y="0"/>
                  </a:lnTo>
                  <a:cubicBezTo>
                    <a:pt x="4107763" y="0"/>
                    <a:pt x="4217013" y="109250"/>
                    <a:pt x="4217013" y="244016"/>
                  </a:cubicBezTo>
                  <a:lnTo>
                    <a:pt x="4217013" y="2196141"/>
                  </a:lnTo>
                  <a:cubicBezTo>
                    <a:pt x="4217013" y="2330907"/>
                    <a:pt x="4107763" y="2440157"/>
                    <a:pt x="3972997" y="2440157"/>
                  </a:cubicBezTo>
                  <a:lnTo>
                    <a:pt x="244016" y="2440157"/>
                  </a:lnTo>
                  <a:cubicBezTo>
                    <a:pt x="109250" y="2440157"/>
                    <a:pt x="0" y="2330907"/>
                    <a:pt x="0" y="2196141"/>
                  </a:cubicBezTo>
                  <a:lnTo>
                    <a:pt x="0" y="244016"/>
                  </a:lnTo>
                  <a:close/>
                </a:path>
              </a:pathLst>
            </a:custGeom>
            <a:solidFill>
              <a:srgbClr val="FFFFFF"/>
            </a:solidFill>
            <a:ln w="12700" cap="flat" cmpd="sng">
              <a:solidFill>
                <a:srgbClr val="67EF21"/>
              </a:solidFill>
              <a:prstDash val="solid"/>
              <a:miter lim="800000"/>
              <a:headEnd type="none" w="sm" len="sm"/>
              <a:tailEnd type="none" w="sm" len="sm"/>
            </a:ln>
          </p:spPr>
          <p:txBody>
            <a:bodyPr spcFirstLastPara="1" wrap="square" lIns="1410125" tIns="145025" rIns="145025" bIns="755075" anchor="t" anchorCtr="0">
              <a:noAutofit/>
            </a:bodyPr>
            <a:lstStyle/>
            <a:p>
              <a:pPr marL="342900" marR="0" lvl="0" indent="-342900" algn="l" rtl="0">
                <a:lnSpc>
                  <a:spcPct val="90000"/>
                </a:lnSpc>
                <a:spcBef>
                  <a:spcPts val="0"/>
                </a:spcBef>
                <a:spcAft>
                  <a:spcPts val="0"/>
                </a:spcAft>
                <a:buSzPts val="2000"/>
                <a:buFont typeface="Arial" panose="020B0604020202020204" pitchFamily="34" charset="0"/>
                <a:buChar char="•"/>
              </a:pPr>
              <a:r>
                <a:rPr lang="pt-BR" sz="2000" dirty="0">
                  <a:latin typeface="Calibri"/>
                  <a:ea typeface="Calibri"/>
                  <a:cs typeface="Calibri"/>
                  <a:sym typeface="Calibri"/>
                </a:rPr>
                <a:t>Alteração qualidade do ar</a:t>
              </a:r>
              <a:endParaRPr sz="2000" dirty="0">
                <a:latin typeface="Calibri"/>
                <a:ea typeface="Calibri"/>
                <a:cs typeface="Calibri"/>
                <a:sym typeface="Calibri"/>
              </a:endParaRPr>
            </a:p>
          </p:txBody>
        </p:sp>
        <p:sp>
          <p:nvSpPr>
            <p:cNvPr id="94" name="Google Shape;94;p1"/>
            <p:cNvSpPr/>
            <p:nvPr/>
          </p:nvSpPr>
          <p:spPr>
            <a:xfrm>
              <a:off x="301334" y="194527"/>
              <a:ext cx="5282502" cy="3180418"/>
            </a:xfrm>
            <a:custGeom>
              <a:avLst/>
              <a:gdLst/>
              <a:ahLst/>
              <a:cxnLst/>
              <a:rect l="l" t="t" r="r" b="b"/>
              <a:pathLst>
                <a:path w="4570342" h="2511993" extrusionOk="0">
                  <a:moveTo>
                    <a:pt x="0" y="251199"/>
                  </a:moveTo>
                  <a:cubicBezTo>
                    <a:pt x="0" y="112466"/>
                    <a:pt x="112466" y="0"/>
                    <a:pt x="251199" y="0"/>
                  </a:cubicBezTo>
                  <a:lnTo>
                    <a:pt x="4319143" y="0"/>
                  </a:lnTo>
                  <a:cubicBezTo>
                    <a:pt x="4457876" y="0"/>
                    <a:pt x="4570342" y="112466"/>
                    <a:pt x="4570342" y="251199"/>
                  </a:cubicBezTo>
                  <a:lnTo>
                    <a:pt x="4570342" y="2260794"/>
                  </a:lnTo>
                  <a:cubicBezTo>
                    <a:pt x="4570342" y="2399527"/>
                    <a:pt x="4457876" y="2511993"/>
                    <a:pt x="4319143" y="2511993"/>
                  </a:cubicBezTo>
                  <a:lnTo>
                    <a:pt x="251199" y="2511993"/>
                  </a:lnTo>
                  <a:cubicBezTo>
                    <a:pt x="112466" y="2511993"/>
                    <a:pt x="0" y="2399527"/>
                    <a:pt x="0" y="2260794"/>
                  </a:cubicBezTo>
                  <a:lnTo>
                    <a:pt x="0" y="251199"/>
                  </a:lnTo>
                  <a:close/>
                </a:path>
              </a:pathLst>
            </a:custGeom>
            <a:solidFill>
              <a:srgbClr val="FFFFFF">
                <a:alpha val="89803"/>
              </a:srgbClr>
            </a:solidFill>
            <a:ln w="12700" cap="flat" cmpd="sng">
              <a:solidFill>
                <a:srgbClr val="FFC000"/>
              </a:solidFill>
              <a:prstDash val="solid"/>
              <a:miter lim="524288"/>
              <a:headEnd type="none" w="sm" len="sm"/>
              <a:tailEnd type="none" w="sm" len="sm"/>
            </a:ln>
          </p:spPr>
          <p:txBody>
            <a:bodyPr spcFirstLastPara="1" wrap="square" lIns="146600" tIns="146600" rIns="1517700" bIns="7746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5" name="Google Shape;95;p1"/>
            <p:cNvSpPr/>
            <p:nvPr/>
          </p:nvSpPr>
          <p:spPr>
            <a:xfrm>
              <a:off x="3701411" y="1034411"/>
              <a:ext cx="2340534" cy="2340534"/>
            </a:xfrm>
            <a:custGeom>
              <a:avLst/>
              <a:gdLst/>
              <a:ahLst/>
              <a:cxnLst/>
              <a:rect l="l" t="t" r="r" b="b"/>
              <a:pathLst>
                <a:path w="2340534" h="2340534" extrusionOk="0">
                  <a:moveTo>
                    <a:pt x="0" y="2340534"/>
                  </a:moveTo>
                  <a:cubicBezTo>
                    <a:pt x="0" y="1047893"/>
                    <a:pt x="1047893" y="0"/>
                    <a:pt x="2340534" y="0"/>
                  </a:cubicBezTo>
                  <a:lnTo>
                    <a:pt x="2340534" y="2340534"/>
                  </a:lnTo>
                  <a:lnTo>
                    <a:pt x="0" y="2340534"/>
                  </a:lnTo>
                  <a:close/>
                </a:path>
              </a:pathLst>
            </a:custGeom>
            <a:solidFill>
              <a:srgbClr val="FFC000"/>
            </a:solidFill>
            <a:ln w="12700" cap="flat" cmpd="sng">
              <a:solidFill>
                <a:srgbClr val="FFFFFF"/>
              </a:solidFill>
              <a:prstDash val="solid"/>
              <a:miter lim="800000"/>
              <a:headEnd type="none" w="sm" len="sm"/>
              <a:tailEnd type="none" w="sm" len="sm"/>
            </a:ln>
          </p:spPr>
          <p:txBody>
            <a:bodyPr spcFirstLastPara="1" wrap="square" lIns="877550" tIns="877550" rIns="192000" bIns="1920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Pressão</a:t>
              </a:r>
              <a:endParaRPr/>
            </a:p>
          </p:txBody>
        </p:sp>
        <p:sp>
          <p:nvSpPr>
            <p:cNvPr id="96" name="Google Shape;96;p1"/>
            <p:cNvSpPr/>
            <p:nvPr/>
          </p:nvSpPr>
          <p:spPr>
            <a:xfrm>
              <a:off x="6150053" y="1034411"/>
              <a:ext cx="2340534" cy="2340534"/>
            </a:xfrm>
            <a:custGeom>
              <a:avLst/>
              <a:gdLst/>
              <a:ahLst/>
              <a:cxnLst/>
              <a:rect l="l" t="t" r="r" b="b"/>
              <a:pathLst>
                <a:path w="2340534" h="2340534" extrusionOk="0">
                  <a:moveTo>
                    <a:pt x="0" y="0"/>
                  </a:moveTo>
                  <a:cubicBezTo>
                    <a:pt x="1292641" y="0"/>
                    <a:pt x="2340534" y="1047893"/>
                    <a:pt x="2340534" y="2340534"/>
                  </a:cubicBezTo>
                  <a:lnTo>
                    <a:pt x="0" y="2340534"/>
                  </a:lnTo>
                  <a:lnTo>
                    <a:pt x="0" y="0"/>
                  </a:lnTo>
                  <a:close/>
                </a:path>
              </a:pathLst>
            </a:custGeom>
            <a:solidFill>
              <a:srgbClr val="67EF21"/>
            </a:solidFill>
            <a:ln w="12700" cap="flat" cmpd="sng">
              <a:solidFill>
                <a:srgbClr val="FFFFFF"/>
              </a:solidFill>
              <a:prstDash val="solid"/>
              <a:miter lim="800000"/>
              <a:headEnd type="none" w="sm" len="sm"/>
              <a:tailEnd type="none" w="sm" len="sm"/>
            </a:ln>
          </p:spPr>
          <p:txBody>
            <a:bodyPr spcFirstLastPara="1" wrap="square" lIns="192000" tIns="877550" rIns="877550" bIns="19200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Estado</a:t>
              </a:r>
              <a:endParaRPr/>
            </a:p>
          </p:txBody>
        </p:sp>
        <p:sp>
          <p:nvSpPr>
            <p:cNvPr id="97" name="Google Shape;97;p1"/>
            <p:cNvSpPr/>
            <p:nvPr/>
          </p:nvSpPr>
          <p:spPr>
            <a:xfrm>
              <a:off x="6150053" y="3483053"/>
              <a:ext cx="2340535" cy="2340534"/>
            </a:xfrm>
            <a:custGeom>
              <a:avLst/>
              <a:gdLst/>
              <a:ahLst/>
              <a:cxnLst/>
              <a:rect l="l" t="t" r="r" b="b"/>
              <a:pathLst>
                <a:path w="2340534" h="2340534" extrusionOk="0">
                  <a:moveTo>
                    <a:pt x="2340534" y="0"/>
                  </a:moveTo>
                  <a:cubicBezTo>
                    <a:pt x="2340534" y="1292641"/>
                    <a:pt x="1292641" y="2340534"/>
                    <a:pt x="0" y="2340534"/>
                  </a:cubicBezTo>
                  <a:lnTo>
                    <a:pt x="0" y="0"/>
                  </a:lnTo>
                  <a:lnTo>
                    <a:pt x="2340534" y="0"/>
                  </a:lnTo>
                  <a:close/>
                </a:path>
              </a:pathLst>
            </a:custGeom>
            <a:solidFill>
              <a:srgbClr val="3FE19B"/>
            </a:solidFill>
            <a:ln w="12700" cap="flat" cmpd="sng">
              <a:solidFill>
                <a:srgbClr val="FFFFFF"/>
              </a:solidFill>
              <a:prstDash val="solid"/>
              <a:miter lim="800000"/>
              <a:headEnd type="none" w="sm" len="sm"/>
              <a:tailEnd type="none" w="sm" len="sm"/>
            </a:ln>
          </p:spPr>
          <p:txBody>
            <a:bodyPr spcFirstLastPara="1" wrap="square" lIns="192000" tIns="192000" rIns="877550" bIns="87755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Impacto</a:t>
              </a:r>
              <a:endParaRPr/>
            </a:p>
          </p:txBody>
        </p:sp>
        <p:sp>
          <p:nvSpPr>
            <p:cNvPr id="98" name="Google Shape;98;p1"/>
            <p:cNvSpPr/>
            <p:nvPr/>
          </p:nvSpPr>
          <p:spPr>
            <a:xfrm>
              <a:off x="3701410" y="3483053"/>
              <a:ext cx="2340535" cy="2340534"/>
            </a:xfrm>
            <a:custGeom>
              <a:avLst/>
              <a:gdLst/>
              <a:ahLst/>
              <a:cxnLst/>
              <a:rect l="l" t="t" r="r" b="b"/>
              <a:pathLst>
                <a:path w="2340534" h="2340534" extrusionOk="0">
                  <a:moveTo>
                    <a:pt x="2340534" y="2340534"/>
                  </a:moveTo>
                  <a:cubicBezTo>
                    <a:pt x="1047893" y="2340534"/>
                    <a:pt x="0" y="1292641"/>
                    <a:pt x="0" y="0"/>
                  </a:cubicBezTo>
                  <a:lnTo>
                    <a:pt x="2340534" y="0"/>
                  </a:lnTo>
                  <a:lnTo>
                    <a:pt x="2340534" y="2340534"/>
                  </a:lnTo>
                  <a:close/>
                </a:path>
              </a:pathLst>
            </a:custGeom>
            <a:solidFill>
              <a:srgbClr val="5B9BD5"/>
            </a:solidFill>
            <a:ln w="12700" cap="flat" cmpd="sng">
              <a:solidFill>
                <a:srgbClr val="FFFFFF"/>
              </a:solidFill>
              <a:prstDash val="solid"/>
              <a:miter lim="800000"/>
              <a:headEnd type="none" w="sm" len="sm"/>
              <a:tailEnd type="none" w="sm" len="sm"/>
            </a:ln>
          </p:spPr>
          <p:txBody>
            <a:bodyPr spcFirstLastPara="1" wrap="square" lIns="877550" tIns="192000" rIns="192000" bIns="877550" anchor="ctr" anchorCtr="0">
              <a:noAutofit/>
            </a:bodyPr>
            <a:lstStyle/>
            <a:p>
              <a:pPr marL="0" marR="0" lvl="0" indent="0" algn="ctr" rtl="0">
                <a:lnSpc>
                  <a:spcPct val="90000"/>
                </a:lnSpc>
                <a:spcBef>
                  <a:spcPts val="0"/>
                </a:spcBef>
                <a:spcAft>
                  <a:spcPts val="0"/>
                </a:spcAft>
                <a:buClr>
                  <a:srgbClr val="FFFFFF"/>
                </a:buClr>
                <a:buSzPts val="2700"/>
                <a:buFont typeface="Calibri"/>
                <a:buNone/>
              </a:pPr>
              <a:r>
                <a:rPr lang="en-US" sz="2700" b="0" i="0" u="none">
                  <a:solidFill>
                    <a:srgbClr val="FFFFFF"/>
                  </a:solidFill>
                  <a:latin typeface="Calibri"/>
                  <a:ea typeface="Calibri"/>
                  <a:cs typeface="Calibri"/>
                  <a:sym typeface="Calibri"/>
                </a:rPr>
                <a:t>Resposta</a:t>
              </a:r>
              <a:endParaRPr/>
            </a:p>
          </p:txBody>
        </p:sp>
        <p:sp>
          <p:nvSpPr>
            <p:cNvPr id="99" name="Google Shape;99;p1"/>
            <p:cNvSpPr/>
            <p:nvPr/>
          </p:nvSpPr>
          <p:spPr>
            <a:xfrm>
              <a:off x="5691946" y="2942514"/>
              <a:ext cx="808106" cy="702700"/>
            </a:xfrm>
            <a:custGeom>
              <a:avLst/>
              <a:gdLst/>
              <a:ahLst/>
              <a:cxnLst/>
              <a:rect l="l" t="t" r="r" b="b"/>
              <a:pathLst>
                <a:path w="808106" h="702700" extrusionOk="0">
                  <a:moveTo>
                    <a:pt x="43919" y="351350"/>
                  </a:moveTo>
                  <a:cubicBezTo>
                    <a:pt x="43919" y="196170"/>
                    <a:pt x="179393" y="65318"/>
                    <a:pt x="359798" y="46249"/>
                  </a:cubicBezTo>
                  <a:cubicBezTo>
                    <a:pt x="528350" y="28433"/>
                    <a:pt x="688574" y="113565"/>
                    <a:pt x="744271" y="250532"/>
                  </a:cubicBezTo>
                  <a:lnTo>
                    <a:pt x="784047" y="250532"/>
                  </a:lnTo>
                  <a:lnTo>
                    <a:pt x="720269" y="351350"/>
                  </a:lnTo>
                  <a:lnTo>
                    <a:pt x="608372" y="250532"/>
                  </a:lnTo>
                  <a:lnTo>
                    <a:pt x="645956" y="250532"/>
                  </a:lnTo>
                  <a:cubicBezTo>
                    <a:pt x="591929" y="166225"/>
                    <a:pt x="476859" y="119445"/>
                    <a:pt x="360685" y="134559"/>
                  </a:cubicBezTo>
                  <a:cubicBezTo>
                    <a:pt x="228746" y="151725"/>
                    <a:pt x="131756" y="243572"/>
                    <a:pt x="131756" y="351350"/>
                  </a:cubicBezTo>
                  <a:lnTo>
                    <a:pt x="43919" y="351350"/>
                  </a:lnTo>
                  <a:close/>
                </a:path>
              </a:pathLst>
            </a:custGeom>
            <a:solidFill>
              <a:srgbClr val="FFE8CB"/>
            </a:solidFill>
            <a:ln w="12700" cap="flat" cmpd="sng">
              <a:solidFill>
                <a:srgbClr val="FFFFFF"/>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0" name="Google Shape;100;p1"/>
            <p:cNvSpPr/>
            <p:nvPr/>
          </p:nvSpPr>
          <p:spPr>
            <a:xfrm rot="10800000">
              <a:off x="5691946" y="3212783"/>
              <a:ext cx="808106" cy="702700"/>
            </a:xfrm>
            <a:custGeom>
              <a:avLst/>
              <a:gdLst/>
              <a:ahLst/>
              <a:cxnLst/>
              <a:rect l="l" t="t" r="r" b="b"/>
              <a:pathLst>
                <a:path w="808106" h="702700" extrusionOk="0">
                  <a:moveTo>
                    <a:pt x="43919" y="351350"/>
                  </a:moveTo>
                  <a:cubicBezTo>
                    <a:pt x="43919" y="196170"/>
                    <a:pt x="179393" y="65318"/>
                    <a:pt x="359798" y="46249"/>
                  </a:cubicBezTo>
                  <a:cubicBezTo>
                    <a:pt x="528350" y="28433"/>
                    <a:pt x="688574" y="113565"/>
                    <a:pt x="744271" y="250532"/>
                  </a:cubicBezTo>
                  <a:lnTo>
                    <a:pt x="784047" y="250532"/>
                  </a:lnTo>
                  <a:lnTo>
                    <a:pt x="720269" y="351350"/>
                  </a:lnTo>
                  <a:lnTo>
                    <a:pt x="608372" y="250532"/>
                  </a:lnTo>
                  <a:lnTo>
                    <a:pt x="645956" y="250532"/>
                  </a:lnTo>
                  <a:cubicBezTo>
                    <a:pt x="591929" y="166225"/>
                    <a:pt x="476859" y="119445"/>
                    <a:pt x="360685" y="134559"/>
                  </a:cubicBezTo>
                  <a:cubicBezTo>
                    <a:pt x="228746" y="151725"/>
                    <a:pt x="131756" y="243572"/>
                    <a:pt x="131756" y="351350"/>
                  </a:cubicBezTo>
                  <a:lnTo>
                    <a:pt x="43919" y="351350"/>
                  </a:lnTo>
                  <a:close/>
                </a:path>
              </a:pathLst>
            </a:custGeom>
            <a:solidFill>
              <a:srgbClr val="FFE8CB"/>
            </a:solidFill>
            <a:ln w="12700" cap="flat" cmpd="sng">
              <a:solidFill>
                <a:srgbClr val="FFFFFF"/>
              </a:solidFill>
              <a:prstDash val="solid"/>
              <a:miter lim="524288"/>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01" name="Google Shape;101;p1"/>
          <p:cNvSpPr txBox="1"/>
          <p:nvPr/>
        </p:nvSpPr>
        <p:spPr>
          <a:xfrm>
            <a:off x="339050" y="4117850"/>
            <a:ext cx="3990549" cy="1754286"/>
          </a:xfrm>
          <a:prstGeom prst="rect">
            <a:avLst/>
          </a:prstGeom>
          <a:noFill/>
          <a:ln>
            <a:noFill/>
          </a:ln>
        </p:spPr>
        <p:txBody>
          <a:bodyPr spcFirstLastPara="1" wrap="square" lIns="91425" tIns="45700" rIns="91425" bIns="45700" anchor="t" anchorCtr="0">
            <a:spAutoFit/>
          </a:bodyPr>
          <a:lstStyle/>
          <a:p>
            <a:pPr marL="444500" lvl="0" indent="-342900">
              <a:lnSpc>
                <a:spcPct val="90000"/>
              </a:lnSpc>
              <a:buSzPts val="2000"/>
              <a:buFont typeface="Arial" panose="020B0604020202020204" pitchFamily="34" charset="0"/>
              <a:buChar char="•"/>
            </a:pPr>
            <a:r>
              <a:rPr lang="pt-BR" sz="2000" dirty="0">
                <a:latin typeface="Calibri"/>
                <a:ea typeface="Calibri"/>
                <a:cs typeface="Calibri"/>
                <a:sym typeface="Calibri"/>
              </a:rPr>
              <a:t>Lavagem e manutenção periódicas dos veículos e equipamentos.</a:t>
            </a:r>
          </a:p>
          <a:p>
            <a:pPr marL="444500" lvl="0" indent="-342900">
              <a:lnSpc>
                <a:spcPct val="90000"/>
              </a:lnSpc>
              <a:buSzPts val="2000"/>
              <a:buFont typeface="Arial" panose="020B0604020202020204" pitchFamily="34" charset="0"/>
              <a:buChar char="•"/>
            </a:pPr>
            <a:r>
              <a:rPr lang="pt-BR" sz="2000" dirty="0">
                <a:latin typeface="Calibri"/>
                <a:ea typeface="Calibri"/>
                <a:cs typeface="Calibri"/>
                <a:sym typeface="Calibri"/>
              </a:rPr>
              <a:t>Lonas nos caminhões das obras para minimizar a emissão de poeira</a:t>
            </a:r>
          </a:p>
        </p:txBody>
      </p:sp>
      <p:sp>
        <p:nvSpPr>
          <p:cNvPr id="102" name="Google Shape;102;p1"/>
          <p:cNvSpPr txBox="1"/>
          <p:nvPr/>
        </p:nvSpPr>
        <p:spPr>
          <a:xfrm>
            <a:off x="8389638" y="4255676"/>
            <a:ext cx="3252465" cy="6975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360"/>
              </a:spcBef>
              <a:spcAft>
                <a:spcPts val="0"/>
              </a:spcAft>
              <a:buFont typeface="Arial" panose="020B0604020202020204" pitchFamily="34" charset="0"/>
              <a:buChar char="•"/>
            </a:pPr>
            <a:r>
              <a:rPr lang="pt-BR" sz="2000" dirty="0">
                <a:latin typeface="Calibri"/>
                <a:ea typeface="Calibri"/>
                <a:cs typeface="Calibri"/>
                <a:sym typeface="Calibri"/>
              </a:rPr>
              <a:t>Geração de incômodo a população do entorno</a:t>
            </a:r>
            <a:endParaRPr sz="2000" dirty="0">
              <a:latin typeface="Calibri"/>
              <a:ea typeface="Calibri"/>
              <a:cs typeface="Calibri"/>
              <a:sym typeface="Calibri"/>
            </a:endParaRPr>
          </a:p>
        </p:txBody>
      </p:sp>
      <p:sp>
        <p:nvSpPr>
          <p:cNvPr id="103" name="Google Shape;103;p1"/>
          <p:cNvSpPr txBox="1"/>
          <p:nvPr/>
        </p:nvSpPr>
        <p:spPr>
          <a:xfrm>
            <a:off x="521943" y="305815"/>
            <a:ext cx="5432400" cy="2787900"/>
          </a:xfrm>
          <a:prstGeom prst="rect">
            <a:avLst/>
          </a:prstGeom>
          <a:noFill/>
          <a:ln>
            <a:noFill/>
          </a:ln>
        </p:spPr>
        <p:txBody>
          <a:bodyPr spcFirstLastPara="1" wrap="square" lIns="91425" tIns="45700" rIns="91425" bIns="45700" anchor="t" anchorCtr="0">
            <a:noAutofit/>
          </a:bodyPr>
          <a:lstStyle/>
          <a:p>
            <a:pPr marL="342900" indent="-342900">
              <a:lnSpc>
                <a:spcPct val="90000"/>
              </a:lnSpc>
              <a:buSzPts val="2000"/>
              <a:buFont typeface="Arial" panose="020B0604020202020204" pitchFamily="34" charset="0"/>
              <a:buChar char="•"/>
            </a:pPr>
            <a:r>
              <a:rPr lang="pt-BR" sz="3200" b="1" dirty="0">
                <a:latin typeface="Calibri"/>
                <a:cs typeface="Calibri"/>
              </a:rPr>
              <a:t>Durante obras de implantação:</a:t>
            </a:r>
          </a:p>
          <a:p>
            <a:pPr>
              <a:lnSpc>
                <a:spcPct val="90000"/>
              </a:lnSpc>
              <a:buSzPts val="2000"/>
            </a:pPr>
            <a:r>
              <a:rPr lang="pt-BR" sz="2000" dirty="0">
                <a:latin typeface="Calibri"/>
                <a:cs typeface="Calibri"/>
              </a:rPr>
              <a:t>Emissão de material particulado,</a:t>
            </a:r>
          </a:p>
          <a:p>
            <a:pPr>
              <a:lnSpc>
                <a:spcPct val="90000"/>
              </a:lnSpc>
              <a:buSzPts val="2000"/>
            </a:pPr>
            <a:r>
              <a:rPr lang="pt-BR" sz="2000" dirty="0">
                <a:latin typeface="Calibri"/>
                <a:cs typeface="Calibri"/>
              </a:rPr>
              <a:t>SO2, </a:t>
            </a:r>
            <a:r>
              <a:rPr lang="pt-BR" sz="2000" dirty="0" err="1">
                <a:latin typeface="Calibri"/>
                <a:cs typeface="Calibri"/>
              </a:rPr>
              <a:t>NOx</a:t>
            </a:r>
            <a:r>
              <a:rPr lang="pt-BR" sz="2000" dirty="0">
                <a:latin typeface="Calibri"/>
                <a:cs typeface="Calibri"/>
              </a:rPr>
              <a:t>, CO, HC</a:t>
            </a:r>
          </a:p>
          <a:p>
            <a:pPr>
              <a:lnSpc>
                <a:spcPct val="90000"/>
              </a:lnSpc>
              <a:buSzPts val="2000"/>
            </a:pPr>
            <a:r>
              <a:rPr lang="pt-BR" sz="1800" dirty="0">
                <a:latin typeface="Calibri" panose="020F0502020204030204" pitchFamily="34" charset="0"/>
                <a:cs typeface="Calibri" panose="020F0502020204030204" pitchFamily="34" charset="0"/>
              </a:rPr>
              <a:t> </a:t>
            </a:r>
          </a:p>
          <a:p>
            <a:pPr>
              <a:lnSpc>
                <a:spcPct val="90000"/>
              </a:lnSpc>
              <a:buSzPts val="2000"/>
            </a:pP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Ressuspensão</a:t>
            </a:r>
            <a:r>
              <a:rPr lang="pt-BR" sz="1800" dirty="0">
                <a:latin typeface="Calibri" panose="020F0502020204030204" pitchFamily="34" charset="0"/>
                <a:cs typeface="Calibri" panose="020F0502020204030204" pitchFamily="34" charset="0"/>
              </a:rPr>
              <a:t> de poeira por conta </a:t>
            </a:r>
          </a:p>
          <a:p>
            <a:pPr>
              <a:lnSpc>
                <a:spcPct val="90000"/>
              </a:lnSpc>
              <a:buSzPts val="2000"/>
            </a:pPr>
            <a:r>
              <a:rPr lang="pt-BR" sz="1800" dirty="0">
                <a:latin typeface="Calibri" panose="020F0502020204030204" pitchFamily="34" charset="0"/>
                <a:cs typeface="Calibri" panose="020F0502020204030204" pitchFamily="34" charset="0"/>
              </a:rPr>
              <a:t>do trânsito de caminhões.</a:t>
            </a:r>
          </a:p>
          <a:p>
            <a:pPr marL="457200" marR="0" lvl="0" indent="-355600" algn="l" rtl="0">
              <a:lnSpc>
                <a:spcPct val="100000"/>
              </a:lnSpc>
              <a:spcBef>
                <a:spcPts val="300"/>
              </a:spcBef>
              <a:spcAft>
                <a:spcPts val="0"/>
              </a:spcAft>
              <a:buClr>
                <a:schemeClr val="dk1"/>
              </a:buClr>
              <a:buSzPts val="2000"/>
              <a:buFont typeface="Calibri"/>
              <a:buChar char="-"/>
            </a:pPr>
            <a:endParaRPr sz="2000" dirty="0">
              <a:solidFill>
                <a:schemeClr val="dk1"/>
              </a:solidFill>
              <a:latin typeface="Calibri"/>
              <a:ea typeface="Calibri"/>
              <a:cs typeface="Calibri"/>
              <a:sym typeface="Calibri"/>
            </a:endParaRPr>
          </a:p>
        </p:txBody>
      </p:sp>
      <mc:AlternateContent xmlns:mc="http://schemas.openxmlformats.org/markup-compatibility/2006">
        <mc:Choice xmlns:p14="http://schemas.microsoft.com/office/powerpoint/2010/main" Requires="p14">
          <p:contentPart p14:bwMode="auto" r:id="rId3">
            <p14:nvContentPartPr>
              <p14:cNvPr id="2" name="Tinta 1">
                <a:extLst>
                  <a:ext uri="{FF2B5EF4-FFF2-40B4-BE49-F238E27FC236}">
                    <a16:creationId xmlns:a16="http://schemas.microsoft.com/office/drawing/2014/main" id="{1E636BFD-BA43-4275-8006-DCA99FF744FE}"/>
                  </a:ext>
                </a:extLst>
              </p14:cNvPr>
              <p14:cNvContentPartPr/>
              <p14:nvPr/>
            </p14:nvContentPartPr>
            <p14:xfrm>
              <a:off x="8191440" y="711360"/>
              <a:ext cx="2756160" cy="114480"/>
            </p14:xfrm>
          </p:contentPart>
        </mc:Choice>
        <mc:Fallback>
          <p:pic>
            <p:nvPicPr>
              <p:cNvPr id="2" name="Tinta 1">
                <a:extLst>
                  <a:ext uri="{FF2B5EF4-FFF2-40B4-BE49-F238E27FC236}">
                    <a16:creationId xmlns:a16="http://schemas.microsoft.com/office/drawing/2014/main" id="{1E636BFD-BA43-4275-8006-DCA99FF744FE}"/>
                  </a:ext>
                </a:extLst>
              </p:cNvPr>
              <p:cNvPicPr/>
              <p:nvPr/>
            </p:nvPicPr>
            <p:blipFill>
              <a:blip r:embed="rId4"/>
              <a:stretch>
                <a:fillRect/>
              </a:stretch>
            </p:blipFill>
            <p:spPr>
              <a:xfrm>
                <a:off x="8182080" y="702000"/>
                <a:ext cx="2774880" cy="13320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Pressão</a:t>
            </a:r>
          </a:p>
        </p:txBody>
      </p:sp>
      <p:sp>
        <p:nvSpPr>
          <p:cNvPr id="3" name="CaixaDeTexto 2">
            <a:extLst>
              <a:ext uri="{FF2B5EF4-FFF2-40B4-BE49-F238E27FC236}">
                <a16:creationId xmlns:a16="http://schemas.microsoft.com/office/drawing/2014/main" id="{AF7BFA3F-CA63-489E-8437-AC5DA5FF955B}"/>
              </a:ext>
            </a:extLst>
          </p:cNvPr>
          <p:cNvSpPr txBox="1"/>
          <p:nvPr/>
        </p:nvSpPr>
        <p:spPr>
          <a:xfrm>
            <a:off x="226244" y="1319753"/>
            <a:ext cx="11439014" cy="2677656"/>
          </a:xfrm>
          <a:prstGeom prst="rect">
            <a:avLst/>
          </a:prstGeom>
          <a:noFill/>
        </p:spPr>
        <p:txBody>
          <a:bodyPr wrap="square" rtlCol="0">
            <a:spAutoFit/>
          </a:bodyPr>
          <a:lstStyle/>
          <a:p>
            <a:pPr algn="just"/>
            <a:r>
              <a:rPr lang="pt-BR" sz="2800" dirty="0">
                <a:latin typeface="Calibri" panose="020F0502020204030204" pitchFamily="34" charset="0"/>
                <a:cs typeface="Calibri" panose="020F0502020204030204" pitchFamily="34" charset="0"/>
              </a:rPr>
              <a:t>O EIA considerou insignificante as emissões durante as </a:t>
            </a:r>
            <a:r>
              <a:rPr lang="pt-BR" sz="2800" u="sng" dirty="0">
                <a:latin typeface="Calibri" panose="020F0502020204030204" pitchFamily="34" charset="0"/>
                <a:cs typeface="Calibri" panose="020F0502020204030204" pitchFamily="34" charset="0"/>
              </a:rPr>
              <a:t>obras de implantação</a:t>
            </a:r>
            <a:r>
              <a:rPr lang="pt-BR" sz="2800" dirty="0">
                <a:latin typeface="Calibri" panose="020F0502020204030204" pitchFamily="34" charset="0"/>
                <a:cs typeface="Calibri" panose="020F0502020204030204" pitchFamily="34" charset="0"/>
              </a:rPr>
              <a:t>. Por isso, não foram quantificados as emissões nessa fase.</a:t>
            </a:r>
          </a:p>
          <a:p>
            <a:pPr algn="just"/>
            <a:endParaRPr lang="pt-BR" sz="2800" dirty="0">
              <a:latin typeface="Calibri" panose="020F0502020204030204" pitchFamily="34" charset="0"/>
              <a:cs typeface="Calibri" panose="020F0502020204030204" pitchFamily="34" charset="0"/>
            </a:endParaRPr>
          </a:p>
          <a:p>
            <a:pPr algn="just"/>
            <a:r>
              <a:rPr lang="pt-BR" sz="2800" dirty="0">
                <a:latin typeface="Calibri" panose="020F0502020204030204" pitchFamily="34" charset="0"/>
                <a:cs typeface="Calibri" panose="020F0502020204030204" pitchFamily="34" charset="0"/>
              </a:rPr>
              <a:t>Entretanto, observar a preocupação com o PTS, especialmente nas atividades de transporte durante as obras.</a:t>
            </a:r>
          </a:p>
          <a:p>
            <a:pPr algn="just"/>
            <a:endParaRPr lang="pt-BR" sz="2800" dirty="0">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Tinta 3">
                <a:extLst>
                  <a:ext uri="{FF2B5EF4-FFF2-40B4-BE49-F238E27FC236}">
                    <a16:creationId xmlns:a16="http://schemas.microsoft.com/office/drawing/2014/main" id="{4415C635-F8FD-43F7-AEDA-15583F64EB50}"/>
                  </a:ext>
                </a:extLst>
              </p14:cNvPr>
              <p14:cNvContentPartPr/>
              <p14:nvPr/>
            </p14:nvContentPartPr>
            <p14:xfrm>
              <a:off x="3117960" y="2247840"/>
              <a:ext cx="4165920" cy="1029240"/>
            </p14:xfrm>
          </p:contentPart>
        </mc:Choice>
        <mc:Fallback>
          <p:pic>
            <p:nvPicPr>
              <p:cNvPr id="4" name="Tinta 3">
                <a:extLst>
                  <a:ext uri="{FF2B5EF4-FFF2-40B4-BE49-F238E27FC236}">
                    <a16:creationId xmlns:a16="http://schemas.microsoft.com/office/drawing/2014/main" id="{4415C635-F8FD-43F7-AEDA-15583F64EB50}"/>
                  </a:ext>
                </a:extLst>
              </p:cNvPr>
              <p:cNvPicPr/>
              <p:nvPr/>
            </p:nvPicPr>
            <p:blipFill>
              <a:blip r:embed="rId3"/>
              <a:stretch>
                <a:fillRect/>
              </a:stretch>
            </p:blipFill>
            <p:spPr>
              <a:xfrm>
                <a:off x="3108600" y="2238480"/>
                <a:ext cx="4184640" cy="1047960"/>
              </a:xfrm>
              <a:prstGeom prst="rect">
                <a:avLst/>
              </a:prstGeom>
            </p:spPr>
          </p:pic>
        </mc:Fallback>
      </mc:AlternateContent>
    </p:spTree>
    <p:extLst>
      <p:ext uri="{BB962C8B-B14F-4D97-AF65-F5344CB8AC3E}">
        <p14:creationId xmlns:p14="http://schemas.microsoft.com/office/powerpoint/2010/main" val="342121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5A86D-6C97-455F-9556-2EEE4F3F6394}"/>
              </a:ext>
            </a:extLst>
          </p:cNvPr>
          <p:cNvSpPr>
            <a:spLocks noGrp="1"/>
          </p:cNvSpPr>
          <p:nvPr>
            <p:ph type="title"/>
          </p:nvPr>
        </p:nvSpPr>
        <p:spPr>
          <a:xfrm>
            <a:off x="112336" y="252003"/>
            <a:ext cx="10515600" cy="718957"/>
          </a:xfrm>
        </p:spPr>
        <p:txBody>
          <a:bodyPr/>
          <a:lstStyle/>
          <a:p>
            <a:r>
              <a:rPr lang="pt-BR" dirty="0">
                <a:solidFill>
                  <a:schemeClr val="accent1">
                    <a:lumMod val="50000"/>
                  </a:schemeClr>
                </a:solidFill>
              </a:rPr>
              <a:t>Indicadores de Estado</a:t>
            </a:r>
          </a:p>
        </p:txBody>
      </p:sp>
      <p:sp>
        <p:nvSpPr>
          <p:cNvPr id="3" name="CaixaDeTexto 2">
            <a:extLst>
              <a:ext uri="{FF2B5EF4-FFF2-40B4-BE49-F238E27FC236}">
                <a16:creationId xmlns:a16="http://schemas.microsoft.com/office/drawing/2014/main" id="{AF7BFA3F-CA63-489E-8437-AC5DA5FF955B}"/>
              </a:ext>
            </a:extLst>
          </p:cNvPr>
          <p:cNvSpPr txBox="1"/>
          <p:nvPr/>
        </p:nvSpPr>
        <p:spPr>
          <a:xfrm>
            <a:off x="226244" y="1319753"/>
            <a:ext cx="5109327" cy="5262979"/>
          </a:xfrm>
          <a:prstGeom prst="rect">
            <a:avLst/>
          </a:prstGeom>
          <a:noFill/>
        </p:spPr>
        <p:txBody>
          <a:bodyPr wrap="square" rtlCol="0">
            <a:spAutoFit/>
          </a:bodyPr>
          <a:lstStyle/>
          <a:p>
            <a:pPr algn="just"/>
            <a:r>
              <a:rPr lang="pt-BR" sz="2800" dirty="0">
                <a:latin typeface="Calibri" panose="020F0502020204030204" pitchFamily="34" charset="0"/>
                <a:cs typeface="Calibri" panose="020F0502020204030204" pitchFamily="34" charset="0"/>
              </a:rPr>
              <a:t>O EIA apresentou amostragem de qualidade do ar para </a:t>
            </a:r>
            <a:r>
              <a:rPr lang="pt-BR" sz="2800" b="1" dirty="0">
                <a:latin typeface="Calibri" panose="020F0502020204030204" pitchFamily="34" charset="0"/>
                <a:cs typeface="Calibri" panose="020F0502020204030204" pitchFamily="34" charset="0"/>
              </a:rPr>
              <a:t>Partículas Totais em Suspensão (PTS)</a:t>
            </a:r>
            <a:r>
              <a:rPr lang="pt-BR" sz="2800" dirty="0">
                <a:latin typeface="Calibri" panose="020F0502020204030204" pitchFamily="34" charset="0"/>
                <a:cs typeface="Calibri" panose="020F0502020204030204" pitchFamily="34" charset="0"/>
              </a:rPr>
              <a:t> para apoiar estudos referente fase de implantação</a:t>
            </a:r>
            <a:r>
              <a:rPr lang="pt-BR" sz="2800" b="1" dirty="0">
                <a:latin typeface="Calibri" panose="020F0502020204030204" pitchFamily="34" charset="0"/>
                <a:cs typeface="Calibri" panose="020F0502020204030204" pitchFamily="34" charset="0"/>
              </a:rPr>
              <a:t>. </a:t>
            </a:r>
            <a:r>
              <a:rPr lang="pt-BR" sz="2800" dirty="0">
                <a:latin typeface="Calibri" panose="020F0502020204030204" pitchFamily="34" charset="0"/>
                <a:cs typeface="Calibri" panose="020F0502020204030204" pitchFamily="34" charset="0"/>
              </a:rPr>
              <a:t>Foram realizadas em 2 períodos distintos, contemplando sazonalidade da região. Os locais de monitoramento foram em virtude da principal movimentação de terra e próximos aos receptores (moradores locais).</a:t>
            </a:r>
            <a:endParaRPr lang="pt-BR" sz="2800" dirty="0">
              <a:solidFill>
                <a:srgbClr val="002060"/>
              </a:solidFill>
              <a:latin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992F0C30-4FE7-4554-BFE0-C864C17142F1}"/>
              </a:ext>
            </a:extLst>
          </p:cNvPr>
          <p:cNvPicPr>
            <a:picLocks noChangeAspect="1"/>
          </p:cNvPicPr>
          <p:nvPr/>
        </p:nvPicPr>
        <p:blipFill>
          <a:blip r:embed="rId2"/>
          <a:stretch>
            <a:fillRect/>
          </a:stretch>
        </p:blipFill>
        <p:spPr>
          <a:xfrm>
            <a:off x="5419051" y="897093"/>
            <a:ext cx="6660613" cy="568563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Tinta 3">
                <a:extLst>
                  <a:ext uri="{FF2B5EF4-FFF2-40B4-BE49-F238E27FC236}">
                    <a16:creationId xmlns:a16="http://schemas.microsoft.com/office/drawing/2014/main" id="{C02B3EF9-E50D-4D7B-9BA7-8EEDC036A4F6}"/>
                  </a:ext>
                </a:extLst>
              </p14:cNvPr>
              <p14:cNvContentPartPr/>
              <p14:nvPr/>
            </p14:nvContentPartPr>
            <p14:xfrm>
              <a:off x="7270920" y="2743200"/>
              <a:ext cx="2984760" cy="2089440"/>
            </p14:xfrm>
          </p:contentPart>
        </mc:Choice>
        <mc:Fallback>
          <p:pic>
            <p:nvPicPr>
              <p:cNvPr id="4" name="Tinta 3">
                <a:extLst>
                  <a:ext uri="{FF2B5EF4-FFF2-40B4-BE49-F238E27FC236}">
                    <a16:creationId xmlns:a16="http://schemas.microsoft.com/office/drawing/2014/main" id="{C02B3EF9-E50D-4D7B-9BA7-8EEDC036A4F6}"/>
                  </a:ext>
                </a:extLst>
              </p:cNvPr>
              <p:cNvPicPr/>
              <p:nvPr/>
            </p:nvPicPr>
            <p:blipFill>
              <a:blip r:embed="rId4"/>
              <a:stretch>
                <a:fillRect/>
              </a:stretch>
            </p:blipFill>
            <p:spPr>
              <a:xfrm>
                <a:off x="7261560" y="2733840"/>
                <a:ext cx="3003480" cy="2108160"/>
              </a:xfrm>
              <a:prstGeom prst="rect">
                <a:avLst/>
              </a:prstGeom>
            </p:spPr>
          </p:pic>
        </mc:Fallback>
      </mc:AlternateContent>
    </p:spTree>
    <p:extLst>
      <p:ext uri="{BB962C8B-B14F-4D97-AF65-F5344CB8AC3E}">
        <p14:creationId xmlns:p14="http://schemas.microsoft.com/office/powerpoint/2010/main" val="3361926500"/>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1622</Words>
  <Application>Microsoft Office PowerPoint</Application>
  <PresentationFormat>Widescreen</PresentationFormat>
  <Paragraphs>185</Paragraphs>
  <Slides>24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Calibri</vt:lpstr>
      <vt:lpstr>Cambria Math</vt:lpstr>
      <vt:lpstr>Tema do Office</vt:lpstr>
      <vt:lpstr>Usina Termelétrica a gás natural “Projeto Verde Atlântico Energias”</vt:lpstr>
      <vt:lpstr>DESCRIÇÃO DO EMPREENDIMENTO</vt:lpstr>
      <vt:lpstr>DESCRIÇÃO DO EMPREENDIMENTO</vt:lpstr>
      <vt:lpstr>Área de Influência</vt:lpstr>
      <vt:lpstr>Apresentação do PowerPoint</vt:lpstr>
      <vt:lpstr>Apresentação do PowerPoint</vt:lpstr>
      <vt:lpstr>Apresentação do PowerPoint</vt:lpstr>
      <vt:lpstr>Indicadores de Pressão</vt:lpstr>
      <vt:lpstr>Indicadores de Estado</vt:lpstr>
      <vt:lpstr>Indicadores de Estado</vt:lpstr>
      <vt:lpstr>Impactos</vt:lpstr>
      <vt:lpstr>Respostas</vt:lpstr>
      <vt:lpstr>Apresentação do PowerPoint</vt:lpstr>
      <vt:lpstr>Indicadores de Pressão</vt:lpstr>
      <vt:lpstr>Indicadores de Estado</vt:lpstr>
      <vt:lpstr>Indicadores de Estado</vt:lpstr>
      <vt:lpstr>Estudo de Dispersão</vt:lpstr>
      <vt:lpstr>Indicadores de Estado</vt:lpstr>
      <vt:lpstr>Indicadores de Estado</vt:lpstr>
      <vt:lpstr>Indicadores de Estado</vt:lpstr>
      <vt:lpstr>Indicadores de Estado</vt:lpstr>
      <vt:lpstr>Impactos</vt:lpstr>
      <vt:lpstr>Respostas</vt:lpstr>
      <vt:lpstr>Considerações finais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Aterro sanitário de Piracicaba</dc:title>
  <dc:creator>Amanda Arenales</dc:creator>
  <cp:lastModifiedBy>Amanda Almeida</cp:lastModifiedBy>
  <cp:revision>82</cp:revision>
  <dcterms:created xsi:type="dcterms:W3CDTF">2020-03-09T16:33:58Z</dcterms:created>
  <dcterms:modified xsi:type="dcterms:W3CDTF">2020-05-27T18:00:42Z</dcterms:modified>
</cp:coreProperties>
</file>