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8" r:id="rId2"/>
  </p:sldMasterIdLst>
  <p:notesMasterIdLst>
    <p:notesMasterId r:id="rId28"/>
  </p:notesMasterIdLst>
  <p:handoutMasterIdLst>
    <p:handoutMasterId r:id="rId29"/>
  </p:handoutMasterIdLst>
  <p:sldIdLst>
    <p:sldId id="833" r:id="rId3"/>
    <p:sldId id="835" r:id="rId4"/>
    <p:sldId id="834" r:id="rId5"/>
    <p:sldId id="839" r:id="rId6"/>
    <p:sldId id="673" r:id="rId7"/>
    <p:sldId id="688" r:id="rId8"/>
    <p:sldId id="845" r:id="rId9"/>
    <p:sldId id="687" r:id="rId10"/>
    <p:sldId id="679" r:id="rId11"/>
    <p:sldId id="706" r:id="rId12"/>
    <p:sldId id="686" r:id="rId13"/>
    <p:sldId id="847" r:id="rId14"/>
    <p:sldId id="846" r:id="rId15"/>
    <p:sldId id="848" r:id="rId16"/>
    <p:sldId id="849" r:id="rId17"/>
    <p:sldId id="840" r:id="rId18"/>
    <p:sldId id="777" r:id="rId19"/>
    <p:sldId id="844" r:id="rId20"/>
    <p:sldId id="843" r:id="rId21"/>
    <p:sldId id="841" r:id="rId22"/>
    <p:sldId id="775" r:id="rId23"/>
    <p:sldId id="776" r:id="rId24"/>
    <p:sldId id="705" r:id="rId25"/>
    <p:sldId id="437" r:id="rId26"/>
    <p:sldId id="765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CC0000"/>
    <a:srgbClr val="FF9933"/>
    <a:srgbClr val="FF3300"/>
    <a:srgbClr val="339933"/>
    <a:srgbClr val="008000"/>
    <a:srgbClr val="9999FF"/>
    <a:srgbClr val="CCCCFF"/>
    <a:srgbClr val="66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2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78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08EBA-68D2-4E8E-A576-98B2019D874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8A693C0-A624-4494-9FFA-EA1C4B84A337}">
      <dgm:prSet phldrT="[Texto]" custT="1"/>
      <dgm:spPr>
        <a:solidFill>
          <a:srgbClr val="FFC000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228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milhões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chemeClr val="tx1"/>
              </a:solidFill>
              <a:latin typeface="+mn-lt"/>
            </a:rPr>
            <a:t>(95% CI: 206–258 </a:t>
          </a:r>
          <a:r>
            <a:rPr lang="en-US" sz="14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milhões</a:t>
          </a:r>
          <a:r>
            <a:rPr lang="en-US" sz="1400" b="1" dirty="0" smtClean="0">
              <a:solidFill>
                <a:schemeClr val="tx1"/>
              </a:solidFill>
              <a:latin typeface="+mn-lt"/>
            </a:rPr>
            <a:t>)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en-US" sz="1400" b="1" dirty="0" smtClean="0">
            <a:solidFill>
              <a:schemeClr val="tx1"/>
            </a:solidFill>
            <a:latin typeface="+mn-lt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800" b="1" dirty="0" smtClean="0">
              <a:solidFill>
                <a:schemeClr val="tx1"/>
              </a:solidFill>
              <a:latin typeface="+mn-lt"/>
            </a:rPr>
            <a:t>405.000 </a:t>
          </a:r>
          <a:r>
            <a:rPr lang="en-US" sz="1800" b="1" dirty="0" err="1" smtClean="0">
              <a:solidFill>
                <a:schemeClr val="tx1"/>
              </a:solidFill>
              <a:latin typeface="+mn-lt"/>
            </a:rPr>
            <a:t>óbitos</a:t>
          </a:r>
          <a:endParaRPr lang="pt-BR" sz="1800" b="1" dirty="0">
            <a:solidFill>
              <a:schemeClr val="tx1"/>
            </a:solidFill>
          </a:endParaRPr>
        </a:p>
      </dgm:t>
    </dgm:pt>
    <dgm:pt modelId="{47056D8C-C6E2-4564-A066-2D6905785141}" type="parTrans" cxnId="{DA83BB70-11D8-4223-B3DE-8577F2A83455}">
      <dgm:prSet/>
      <dgm:spPr/>
      <dgm:t>
        <a:bodyPr/>
        <a:lstStyle/>
        <a:p>
          <a:endParaRPr lang="pt-BR" b="1"/>
        </a:p>
      </dgm:t>
    </dgm:pt>
    <dgm:pt modelId="{7F7C3DC7-53EF-44F1-B5EC-2F91EFBFF2CB}" type="sibTrans" cxnId="{DA83BB70-11D8-4223-B3DE-8577F2A83455}">
      <dgm:prSet/>
      <dgm:spPr/>
      <dgm:t>
        <a:bodyPr/>
        <a:lstStyle/>
        <a:p>
          <a:endParaRPr lang="pt-BR" b="1"/>
        </a:p>
      </dgm:t>
    </dgm:pt>
    <dgm:pt modelId="{58B757B3-AE57-4595-B504-382882937C7A}">
      <dgm:prSet phldrT="[Texto]" custT="1"/>
      <dgm:spPr>
        <a:solidFill>
          <a:srgbClr val="FF6699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WHO African Region</a:t>
          </a:r>
        </a:p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93% dos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malária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e 94% dos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óbitos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endParaRPr lang="pt-BR" sz="1800" b="1" dirty="0"/>
        </a:p>
      </dgm:t>
    </dgm:pt>
    <dgm:pt modelId="{16DA2D37-D0F6-4EC0-8460-62E7A78E0F6D}" type="parTrans" cxnId="{81431FA0-9614-4044-990B-F804843F7308}">
      <dgm:prSet/>
      <dgm:spPr/>
      <dgm:t>
        <a:bodyPr/>
        <a:lstStyle/>
        <a:p>
          <a:endParaRPr lang="pt-BR" b="1"/>
        </a:p>
      </dgm:t>
    </dgm:pt>
    <dgm:pt modelId="{3553CAE9-5B4D-448B-A228-07078FB54E05}" type="sibTrans" cxnId="{81431FA0-9614-4044-990B-F804843F7308}">
      <dgm:prSet/>
      <dgm:spPr/>
      <dgm:t>
        <a:bodyPr/>
        <a:lstStyle/>
        <a:p>
          <a:endParaRPr lang="pt-BR" b="1"/>
        </a:p>
      </dgm:t>
    </dgm:pt>
    <dgm:pt modelId="{9A4FE275-5117-45C1-8246-7BF9F65B9CA6}">
      <dgm:prSet phldrT="[Texto]" custT="1"/>
      <dgm:spPr>
        <a:solidFill>
          <a:srgbClr val="FF9933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6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países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apresentaram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mais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50% dos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malária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do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mundo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:</a:t>
          </a:r>
        </a:p>
        <a:p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Nigéria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(25%),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RDCongo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(12%), Uganda (5%) Costa do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Marfim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, </a:t>
          </a:r>
          <a:r>
            <a:rPr lang="en-US" sz="17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Moçambique</a:t>
          </a:r>
          <a:r>
            <a:rPr lang="en-US" sz="17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e Niger (4%)</a:t>
          </a:r>
          <a:endParaRPr lang="pt-BR" sz="1700" b="1" dirty="0"/>
        </a:p>
      </dgm:t>
    </dgm:pt>
    <dgm:pt modelId="{A62B4200-B7D8-4C26-9D5C-CAE7DA49BCDF}" type="parTrans" cxnId="{715CEEA3-AD82-452B-B3B0-8111A856DD57}">
      <dgm:prSet/>
      <dgm:spPr/>
      <dgm:t>
        <a:bodyPr/>
        <a:lstStyle/>
        <a:p>
          <a:endParaRPr lang="pt-BR" b="1"/>
        </a:p>
      </dgm:t>
    </dgm:pt>
    <dgm:pt modelId="{169BA790-2FB4-4336-A985-0CA853063829}" type="sibTrans" cxnId="{715CEEA3-AD82-452B-B3B0-8111A856DD57}">
      <dgm:prSet/>
      <dgm:spPr/>
      <dgm:t>
        <a:bodyPr/>
        <a:lstStyle/>
        <a:p>
          <a:endParaRPr lang="pt-BR" b="1"/>
        </a:p>
      </dgm:t>
    </dgm:pt>
    <dgm:pt modelId="{6D03448D-6D9C-4006-968A-25E6E3EBF11F}" type="pres">
      <dgm:prSet presAssocID="{5CB08EBA-68D2-4E8E-A576-98B2019D8747}" presName="linearFlow" presStyleCnt="0">
        <dgm:presLayoutVars>
          <dgm:dir/>
          <dgm:resizeHandles val="exact"/>
        </dgm:presLayoutVars>
      </dgm:prSet>
      <dgm:spPr/>
    </dgm:pt>
    <dgm:pt modelId="{703C3AF9-DDE6-4A53-BA4E-C81E7AC92F9F}" type="pres">
      <dgm:prSet presAssocID="{38A693C0-A624-4494-9FFA-EA1C4B84A337}" presName="composite" presStyleCnt="0"/>
      <dgm:spPr/>
    </dgm:pt>
    <dgm:pt modelId="{16143987-35EE-49D4-8360-EDC00F29DA91}" type="pres">
      <dgm:prSet presAssocID="{38A693C0-A624-4494-9FFA-EA1C4B84A337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0BE29076-1685-49BB-B918-807AAF6B2D53}" type="pres">
      <dgm:prSet presAssocID="{38A693C0-A624-4494-9FFA-EA1C4B84A33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DAB724-4B52-43DE-A71A-A05ED8373C76}" type="pres">
      <dgm:prSet presAssocID="{7F7C3DC7-53EF-44F1-B5EC-2F91EFBFF2CB}" presName="spacing" presStyleCnt="0"/>
      <dgm:spPr/>
    </dgm:pt>
    <dgm:pt modelId="{CF12A2FC-9901-444B-8158-C14C361F6B54}" type="pres">
      <dgm:prSet presAssocID="{58B757B3-AE57-4595-B504-382882937C7A}" presName="composite" presStyleCnt="0"/>
      <dgm:spPr/>
    </dgm:pt>
    <dgm:pt modelId="{899C0A4F-D46D-47FD-AB2A-A8E23DBB5545}" type="pres">
      <dgm:prSet presAssocID="{58B757B3-AE57-4595-B504-382882937C7A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3E0DACB9-8EA1-4169-AE72-6BFE45494D91}" type="pres">
      <dgm:prSet presAssocID="{58B757B3-AE57-4595-B504-382882937C7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35B7FE-89CE-46F5-B4C5-29065B0683C6}" type="pres">
      <dgm:prSet presAssocID="{3553CAE9-5B4D-448B-A228-07078FB54E05}" presName="spacing" presStyleCnt="0"/>
      <dgm:spPr/>
    </dgm:pt>
    <dgm:pt modelId="{7ECBAEA2-C76F-4A38-B862-2C592D402A75}" type="pres">
      <dgm:prSet presAssocID="{9A4FE275-5117-45C1-8246-7BF9F65B9CA6}" presName="composite" presStyleCnt="0"/>
      <dgm:spPr/>
    </dgm:pt>
    <dgm:pt modelId="{20E305C8-7DD7-44BC-B3C4-A697F5F6CF3F}" type="pres">
      <dgm:prSet presAssocID="{9A4FE275-5117-45C1-8246-7BF9F65B9CA6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3D76E338-35D8-4F0C-A10D-101D6A39207D}" type="pres">
      <dgm:prSet presAssocID="{9A4FE275-5117-45C1-8246-7BF9F65B9CA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F1B09F1-D6EA-4B0F-85FF-139EB42F620C}" type="presOf" srcId="{58B757B3-AE57-4595-B504-382882937C7A}" destId="{3E0DACB9-8EA1-4169-AE72-6BFE45494D91}" srcOrd="0" destOrd="0" presId="urn:microsoft.com/office/officeart/2005/8/layout/vList3"/>
    <dgm:cxn modelId="{715CEEA3-AD82-452B-B3B0-8111A856DD57}" srcId="{5CB08EBA-68D2-4E8E-A576-98B2019D8747}" destId="{9A4FE275-5117-45C1-8246-7BF9F65B9CA6}" srcOrd="2" destOrd="0" parTransId="{A62B4200-B7D8-4C26-9D5C-CAE7DA49BCDF}" sibTransId="{169BA790-2FB4-4336-A985-0CA853063829}"/>
    <dgm:cxn modelId="{2145ABD7-0476-4374-8E8C-3D1DF4F8122E}" type="presOf" srcId="{5CB08EBA-68D2-4E8E-A576-98B2019D8747}" destId="{6D03448D-6D9C-4006-968A-25E6E3EBF11F}" srcOrd="0" destOrd="0" presId="urn:microsoft.com/office/officeart/2005/8/layout/vList3"/>
    <dgm:cxn modelId="{81431FA0-9614-4044-990B-F804843F7308}" srcId="{5CB08EBA-68D2-4E8E-A576-98B2019D8747}" destId="{58B757B3-AE57-4595-B504-382882937C7A}" srcOrd="1" destOrd="0" parTransId="{16DA2D37-D0F6-4EC0-8460-62E7A78E0F6D}" sibTransId="{3553CAE9-5B4D-448B-A228-07078FB54E05}"/>
    <dgm:cxn modelId="{DA83BB70-11D8-4223-B3DE-8577F2A83455}" srcId="{5CB08EBA-68D2-4E8E-A576-98B2019D8747}" destId="{38A693C0-A624-4494-9FFA-EA1C4B84A337}" srcOrd="0" destOrd="0" parTransId="{47056D8C-C6E2-4564-A066-2D6905785141}" sibTransId="{7F7C3DC7-53EF-44F1-B5EC-2F91EFBFF2CB}"/>
    <dgm:cxn modelId="{AFEC2864-84BB-4E34-8760-1558FB91C67E}" type="presOf" srcId="{38A693C0-A624-4494-9FFA-EA1C4B84A337}" destId="{0BE29076-1685-49BB-B918-807AAF6B2D53}" srcOrd="0" destOrd="0" presId="urn:microsoft.com/office/officeart/2005/8/layout/vList3"/>
    <dgm:cxn modelId="{22CD4D22-6B83-45C4-BC31-CDFCC787DF47}" type="presOf" srcId="{9A4FE275-5117-45C1-8246-7BF9F65B9CA6}" destId="{3D76E338-35D8-4F0C-A10D-101D6A39207D}" srcOrd="0" destOrd="0" presId="urn:microsoft.com/office/officeart/2005/8/layout/vList3"/>
    <dgm:cxn modelId="{772E2BC0-37D9-4EB1-B78D-9E3A75CF0955}" type="presParOf" srcId="{6D03448D-6D9C-4006-968A-25E6E3EBF11F}" destId="{703C3AF9-DDE6-4A53-BA4E-C81E7AC92F9F}" srcOrd="0" destOrd="0" presId="urn:microsoft.com/office/officeart/2005/8/layout/vList3"/>
    <dgm:cxn modelId="{BA435098-C51F-497D-8B1C-653C07C2E8BB}" type="presParOf" srcId="{703C3AF9-DDE6-4A53-BA4E-C81E7AC92F9F}" destId="{16143987-35EE-49D4-8360-EDC00F29DA91}" srcOrd="0" destOrd="0" presId="urn:microsoft.com/office/officeart/2005/8/layout/vList3"/>
    <dgm:cxn modelId="{9E6036EA-8692-456C-90AD-2FC571E0FC37}" type="presParOf" srcId="{703C3AF9-DDE6-4A53-BA4E-C81E7AC92F9F}" destId="{0BE29076-1685-49BB-B918-807AAF6B2D53}" srcOrd="1" destOrd="0" presId="urn:microsoft.com/office/officeart/2005/8/layout/vList3"/>
    <dgm:cxn modelId="{F7E5F51B-FBC3-40A9-B18A-0A2338EEE29B}" type="presParOf" srcId="{6D03448D-6D9C-4006-968A-25E6E3EBF11F}" destId="{9ADAB724-4B52-43DE-A71A-A05ED8373C76}" srcOrd="1" destOrd="0" presId="urn:microsoft.com/office/officeart/2005/8/layout/vList3"/>
    <dgm:cxn modelId="{F5E2F053-B723-4024-8524-21E4CF7AF43E}" type="presParOf" srcId="{6D03448D-6D9C-4006-968A-25E6E3EBF11F}" destId="{CF12A2FC-9901-444B-8158-C14C361F6B54}" srcOrd="2" destOrd="0" presId="urn:microsoft.com/office/officeart/2005/8/layout/vList3"/>
    <dgm:cxn modelId="{9052EBB5-B29A-4A43-A608-6C79D34D5CF2}" type="presParOf" srcId="{CF12A2FC-9901-444B-8158-C14C361F6B54}" destId="{899C0A4F-D46D-47FD-AB2A-A8E23DBB5545}" srcOrd="0" destOrd="0" presId="urn:microsoft.com/office/officeart/2005/8/layout/vList3"/>
    <dgm:cxn modelId="{32A50611-BFA0-412F-80FC-4A31105E90D7}" type="presParOf" srcId="{CF12A2FC-9901-444B-8158-C14C361F6B54}" destId="{3E0DACB9-8EA1-4169-AE72-6BFE45494D91}" srcOrd="1" destOrd="0" presId="urn:microsoft.com/office/officeart/2005/8/layout/vList3"/>
    <dgm:cxn modelId="{62583A27-3C78-4D5B-8BA3-F2E430DC207B}" type="presParOf" srcId="{6D03448D-6D9C-4006-968A-25E6E3EBF11F}" destId="{5D35B7FE-89CE-46F5-B4C5-29065B0683C6}" srcOrd="3" destOrd="0" presId="urn:microsoft.com/office/officeart/2005/8/layout/vList3"/>
    <dgm:cxn modelId="{F5505A6A-61E5-42BE-9220-EA56541578D1}" type="presParOf" srcId="{6D03448D-6D9C-4006-968A-25E6E3EBF11F}" destId="{7ECBAEA2-C76F-4A38-B862-2C592D402A75}" srcOrd="4" destOrd="0" presId="urn:microsoft.com/office/officeart/2005/8/layout/vList3"/>
    <dgm:cxn modelId="{3C879A26-DB7E-48DE-AFB3-D86364BF8AE5}" type="presParOf" srcId="{7ECBAEA2-C76F-4A38-B862-2C592D402A75}" destId="{20E305C8-7DD7-44BC-B3C4-A697F5F6CF3F}" srcOrd="0" destOrd="0" presId="urn:microsoft.com/office/officeart/2005/8/layout/vList3"/>
    <dgm:cxn modelId="{59600E9C-E182-48D3-BCE7-147E952CDF49}" type="presParOf" srcId="{7ECBAEA2-C76F-4A38-B862-2C592D402A75}" destId="{3D76E338-35D8-4F0C-A10D-101D6A3920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B08EBA-68D2-4E8E-A576-98B2019D874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A4FE275-5117-45C1-8246-7BF9F65B9CA6}">
      <dgm:prSet phldrT="[Texto]" custT="1"/>
      <dgm:spPr>
        <a:solidFill>
          <a:srgbClr val="FF9933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11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milhões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gestantes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expostas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à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malária</a:t>
          </a:r>
          <a:endParaRPr lang="en-US" sz="1800" b="1" dirty="0" smtClean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872.000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crianças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nascidas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com </a:t>
          </a:r>
          <a:r>
            <a:rPr lang="en-US" sz="18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baixo</a:t>
          </a:r>
          <a:r>
            <a:rPr lang="en-US" sz="18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peso</a:t>
          </a:r>
        </a:p>
      </dgm:t>
    </dgm:pt>
    <dgm:pt modelId="{A62B4200-B7D8-4C26-9D5C-CAE7DA49BCDF}" type="parTrans" cxnId="{715CEEA3-AD82-452B-B3B0-8111A856DD57}">
      <dgm:prSet/>
      <dgm:spPr/>
      <dgm:t>
        <a:bodyPr/>
        <a:lstStyle/>
        <a:p>
          <a:endParaRPr lang="pt-BR" b="1"/>
        </a:p>
      </dgm:t>
    </dgm:pt>
    <dgm:pt modelId="{169BA790-2FB4-4336-A985-0CA853063829}" type="sibTrans" cxnId="{715CEEA3-AD82-452B-B3B0-8111A856DD57}">
      <dgm:prSet/>
      <dgm:spPr/>
      <dgm:t>
        <a:bodyPr/>
        <a:lstStyle/>
        <a:p>
          <a:endParaRPr lang="pt-BR" b="1"/>
        </a:p>
      </dgm:t>
    </dgm:pt>
    <dgm:pt modelId="{6D03448D-6D9C-4006-968A-25E6E3EBF11F}" type="pres">
      <dgm:prSet presAssocID="{5CB08EBA-68D2-4E8E-A576-98B2019D8747}" presName="linearFlow" presStyleCnt="0">
        <dgm:presLayoutVars>
          <dgm:dir/>
          <dgm:resizeHandles val="exact"/>
        </dgm:presLayoutVars>
      </dgm:prSet>
      <dgm:spPr/>
    </dgm:pt>
    <dgm:pt modelId="{7ECBAEA2-C76F-4A38-B862-2C592D402A75}" type="pres">
      <dgm:prSet presAssocID="{9A4FE275-5117-45C1-8246-7BF9F65B9CA6}" presName="composite" presStyleCnt="0"/>
      <dgm:spPr/>
    </dgm:pt>
    <dgm:pt modelId="{20E305C8-7DD7-44BC-B3C4-A697F5F6CF3F}" type="pres">
      <dgm:prSet presAssocID="{9A4FE275-5117-45C1-8246-7BF9F65B9CA6}" presName="imgShp" presStyleLbl="fgImgPlace1" presStyleIdx="0" presStyleCnt="1" custLinFactNeighborX="-4312" custLinFactNeighborY="-784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3D76E338-35D8-4F0C-A10D-101D6A39207D}" type="pres">
      <dgm:prSet presAssocID="{9A4FE275-5117-45C1-8246-7BF9F65B9CA6}" presName="txShp" presStyleLbl="node1" presStyleIdx="0" presStyleCnt="1" custScaleX="145948" custLinFactNeighborX="-854" custLinFactNeighborY="-15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2CD4D22-6B83-45C4-BC31-CDFCC787DF47}" type="presOf" srcId="{9A4FE275-5117-45C1-8246-7BF9F65B9CA6}" destId="{3D76E338-35D8-4F0C-A10D-101D6A39207D}" srcOrd="0" destOrd="0" presId="urn:microsoft.com/office/officeart/2005/8/layout/vList3"/>
    <dgm:cxn modelId="{715CEEA3-AD82-452B-B3B0-8111A856DD57}" srcId="{5CB08EBA-68D2-4E8E-A576-98B2019D8747}" destId="{9A4FE275-5117-45C1-8246-7BF9F65B9CA6}" srcOrd="0" destOrd="0" parTransId="{A62B4200-B7D8-4C26-9D5C-CAE7DA49BCDF}" sibTransId="{169BA790-2FB4-4336-A985-0CA853063829}"/>
    <dgm:cxn modelId="{2145ABD7-0476-4374-8E8C-3D1DF4F8122E}" type="presOf" srcId="{5CB08EBA-68D2-4E8E-A576-98B2019D8747}" destId="{6D03448D-6D9C-4006-968A-25E6E3EBF11F}" srcOrd="0" destOrd="0" presId="urn:microsoft.com/office/officeart/2005/8/layout/vList3"/>
    <dgm:cxn modelId="{F5505A6A-61E5-42BE-9220-EA56541578D1}" type="presParOf" srcId="{6D03448D-6D9C-4006-968A-25E6E3EBF11F}" destId="{7ECBAEA2-C76F-4A38-B862-2C592D402A75}" srcOrd="0" destOrd="0" presId="urn:microsoft.com/office/officeart/2005/8/layout/vList3"/>
    <dgm:cxn modelId="{3C879A26-DB7E-48DE-AFB3-D86364BF8AE5}" type="presParOf" srcId="{7ECBAEA2-C76F-4A38-B862-2C592D402A75}" destId="{20E305C8-7DD7-44BC-B3C4-A697F5F6CF3F}" srcOrd="0" destOrd="0" presId="urn:microsoft.com/office/officeart/2005/8/layout/vList3"/>
    <dgm:cxn modelId="{59600E9C-E182-48D3-BCE7-147E952CDF49}" type="presParOf" srcId="{7ECBAEA2-C76F-4A38-B862-2C592D402A75}" destId="{3D76E338-35D8-4F0C-A10D-101D6A3920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B08EBA-68D2-4E8E-A576-98B2019D874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8A693C0-A624-4494-9FFA-EA1C4B84A337}">
      <dgm:prSet phldrT="[Texto]" custT="1"/>
      <dgm:spPr>
        <a:solidFill>
          <a:srgbClr val="9999FF"/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en-US" sz="1800" b="1" dirty="0" smtClean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600" b="1" i="1" dirty="0" smtClean="0">
              <a:solidFill>
                <a:schemeClr val="tx1"/>
              </a:solidFill>
              <a:latin typeface="+mn-lt"/>
            </a:rPr>
            <a:t>Plasmodium falciparum </a:t>
          </a:r>
          <a:r>
            <a:rPr lang="en-US" sz="1600" b="1" i="0" dirty="0" err="1" smtClean="0">
              <a:solidFill>
                <a:schemeClr val="tx1"/>
              </a:solidFill>
              <a:latin typeface="+mn-lt"/>
            </a:rPr>
            <a:t>mais</a:t>
          </a:r>
          <a:r>
            <a:rPr lang="en-US" sz="1600" b="1" i="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1600" b="1" i="0" dirty="0" err="1" smtClean="0">
              <a:solidFill>
                <a:schemeClr val="tx1"/>
              </a:solidFill>
              <a:latin typeface="+mn-lt"/>
            </a:rPr>
            <a:t>prevalente</a:t>
          </a:r>
          <a:endParaRPr lang="en-US" sz="1600" b="1" i="0" dirty="0" smtClean="0">
            <a:solidFill>
              <a:schemeClr val="tx1"/>
            </a:solidFill>
            <a:latin typeface="+mn-lt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600" b="1" i="0" dirty="0" smtClean="0">
              <a:solidFill>
                <a:schemeClr val="tx1"/>
              </a:solidFill>
              <a:latin typeface="+mn-lt"/>
            </a:rPr>
            <a:t>99,7% WHO </a:t>
          </a:r>
          <a:r>
            <a:rPr lang="en-US" sz="1600" b="1" dirty="0" smtClean="0">
              <a:solidFill>
                <a:schemeClr val="tx1"/>
              </a:solidFill>
              <a:latin typeface="+mn-lt"/>
            </a:rPr>
            <a:t>African Region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600" b="1" dirty="0" smtClean="0">
              <a:solidFill>
                <a:schemeClr val="tx1"/>
              </a:solidFill>
              <a:latin typeface="+mn-lt"/>
            </a:rPr>
            <a:t>50% WHO South-East Asia Region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600" b="1" dirty="0" smtClean="0">
              <a:solidFill>
                <a:schemeClr val="tx1"/>
              </a:solidFill>
              <a:latin typeface="+mn-lt"/>
            </a:rPr>
            <a:t>71% WHO Eastern Mediterranean Region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600" b="1" dirty="0" smtClean="0">
              <a:solidFill>
                <a:schemeClr val="tx1"/>
              </a:solidFill>
              <a:latin typeface="+mn-lt"/>
            </a:rPr>
            <a:t>65%  WHO Western Pacific Region</a:t>
          </a:r>
        </a:p>
      </dgm:t>
    </dgm:pt>
    <dgm:pt modelId="{47056D8C-C6E2-4564-A066-2D6905785141}" type="parTrans" cxnId="{DA83BB70-11D8-4223-B3DE-8577F2A83455}">
      <dgm:prSet/>
      <dgm:spPr/>
      <dgm:t>
        <a:bodyPr/>
        <a:lstStyle/>
        <a:p>
          <a:endParaRPr lang="pt-BR" b="1"/>
        </a:p>
      </dgm:t>
    </dgm:pt>
    <dgm:pt modelId="{7F7C3DC7-53EF-44F1-B5EC-2F91EFBFF2CB}" type="sibTrans" cxnId="{DA83BB70-11D8-4223-B3DE-8577F2A83455}">
      <dgm:prSet/>
      <dgm:spPr/>
      <dgm:t>
        <a:bodyPr/>
        <a:lstStyle/>
        <a:p>
          <a:endParaRPr lang="pt-BR" b="1"/>
        </a:p>
      </dgm:t>
    </dgm:pt>
    <dgm:pt modelId="{9A4FE275-5117-45C1-8246-7BF9F65B9CA6}">
      <dgm:prSet phldrT="[Texto]" custT="1"/>
      <dgm:spPr>
        <a:solidFill>
          <a:srgbClr val="CCCC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600" b="1" i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Plasmodium vivax</a:t>
          </a:r>
        </a:p>
        <a:p>
          <a:r>
            <a:rPr lang="en-US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53%  dos </a:t>
          </a:r>
          <a:r>
            <a:rPr lang="en-US" sz="16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WHO Southeast Asia Region (</a:t>
          </a:r>
          <a:r>
            <a:rPr lang="en-US" sz="16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Índia</a:t>
          </a:r>
          <a:r>
            <a:rPr lang="en-US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47%)</a:t>
          </a:r>
        </a:p>
        <a:p>
          <a:r>
            <a:rPr lang="en-US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75%  dos </a:t>
          </a:r>
          <a:r>
            <a:rPr lang="en-US" sz="1600" b="1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6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WHO Region of the Americas</a:t>
          </a:r>
        </a:p>
      </dgm:t>
    </dgm:pt>
    <dgm:pt modelId="{A62B4200-B7D8-4C26-9D5C-CAE7DA49BCDF}" type="parTrans" cxnId="{715CEEA3-AD82-452B-B3B0-8111A856DD57}">
      <dgm:prSet/>
      <dgm:spPr/>
      <dgm:t>
        <a:bodyPr/>
        <a:lstStyle/>
        <a:p>
          <a:endParaRPr lang="pt-BR" b="1"/>
        </a:p>
      </dgm:t>
    </dgm:pt>
    <dgm:pt modelId="{169BA790-2FB4-4336-A985-0CA853063829}" type="sibTrans" cxnId="{715CEEA3-AD82-452B-B3B0-8111A856DD57}">
      <dgm:prSet/>
      <dgm:spPr/>
      <dgm:t>
        <a:bodyPr/>
        <a:lstStyle/>
        <a:p>
          <a:endParaRPr lang="pt-BR" b="1"/>
        </a:p>
      </dgm:t>
    </dgm:pt>
    <dgm:pt modelId="{6D03448D-6D9C-4006-968A-25E6E3EBF11F}" type="pres">
      <dgm:prSet presAssocID="{5CB08EBA-68D2-4E8E-A576-98B2019D8747}" presName="linearFlow" presStyleCnt="0">
        <dgm:presLayoutVars>
          <dgm:dir/>
          <dgm:resizeHandles val="exact"/>
        </dgm:presLayoutVars>
      </dgm:prSet>
      <dgm:spPr/>
    </dgm:pt>
    <dgm:pt modelId="{703C3AF9-DDE6-4A53-BA4E-C81E7AC92F9F}" type="pres">
      <dgm:prSet presAssocID="{38A693C0-A624-4494-9FFA-EA1C4B84A337}" presName="composite" presStyleCnt="0"/>
      <dgm:spPr/>
    </dgm:pt>
    <dgm:pt modelId="{16143987-35EE-49D4-8360-EDC00F29DA91}" type="pres">
      <dgm:prSet presAssocID="{38A693C0-A624-4494-9FFA-EA1C4B84A337}" presName="imgShp" presStyleLbl="fgImgPlace1" presStyleIdx="0" presStyleCnt="2" custLinFactNeighborX="-46601" custLinFactNeighborY="-713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0BE29076-1685-49BB-B918-807AAF6B2D53}" type="pres">
      <dgm:prSet presAssocID="{38A693C0-A624-4494-9FFA-EA1C4B84A337}" presName="txShp" presStyleLbl="node1" presStyleIdx="0" presStyleCnt="2" custScaleX="1503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DAB724-4B52-43DE-A71A-A05ED8373C76}" type="pres">
      <dgm:prSet presAssocID="{7F7C3DC7-53EF-44F1-B5EC-2F91EFBFF2CB}" presName="spacing" presStyleCnt="0"/>
      <dgm:spPr/>
    </dgm:pt>
    <dgm:pt modelId="{7ECBAEA2-C76F-4A38-B862-2C592D402A75}" type="pres">
      <dgm:prSet presAssocID="{9A4FE275-5117-45C1-8246-7BF9F65B9CA6}" presName="composite" presStyleCnt="0"/>
      <dgm:spPr/>
    </dgm:pt>
    <dgm:pt modelId="{20E305C8-7DD7-44BC-B3C4-A697F5F6CF3F}" type="pres">
      <dgm:prSet presAssocID="{9A4FE275-5117-45C1-8246-7BF9F65B9CA6}" presName="imgShp" presStyleLbl="fgImgPlace1" presStyleIdx="1" presStyleCnt="2" custLinFactNeighborX="-6272" custLinFactNeighborY="-784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3D76E338-35D8-4F0C-A10D-101D6A39207D}" type="pres">
      <dgm:prSet presAssocID="{9A4FE275-5117-45C1-8246-7BF9F65B9CA6}" presName="txShp" presStyleLbl="node1" presStyleIdx="1" presStyleCnt="2" custScaleX="150376" custLinFactNeighborX="-854" custLinFactNeighborY="-15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2CD4D22-6B83-45C4-BC31-CDFCC787DF47}" type="presOf" srcId="{9A4FE275-5117-45C1-8246-7BF9F65B9CA6}" destId="{3D76E338-35D8-4F0C-A10D-101D6A39207D}" srcOrd="0" destOrd="0" presId="urn:microsoft.com/office/officeart/2005/8/layout/vList3"/>
    <dgm:cxn modelId="{2145ABD7-0476-4374-8E8C-3D1DF4F8122E}" type="presOf" srcId="{5CB08EBA-68D2-4E8E-A576-98B2019D8747}" destId="{6D03448D-6D9C-4006-968A-25E6E3EBF11F}" srcOrd="0" destOrd="0" presId="urn:microsoft.com/office/officeart/2005/8/layout/vList3"/>
    <dgm:cxn modelId="{AFEC2864-84BB-4E34-8760-1558FB91C67E}" type="presOf" srcId="{38A693C0-A624-4494-9FFA-EA1C4B84A337}" destId="{0BE29076-1685-49BB-B918-807AAF6B2D53}" srcOrd="0" destOrd="0" presId="urn:microsoft.com/office/officeart/2005/8/layout/vList3"/>
    <dgm:cxn modelId="{715CEEA3-AD82-452B-B3B0-8111A856DD57}" srcId="{5CB08EBA-68D2-4E8E-A576-98B2019D8747}" destId="{9A4FE275-5117-45C1-8246-7BF9F65B9CA6}" srcOrd="1" destOrd="0" parTransId="{A62B4200-B7D8-4C26-9D5C-CAE7DA49BCDF}" sibTransId="{169BA790-2FB4-4336-A985-0CA853063829}"/>
    <dgm:cxn modelId="{DA83BB70-11D8-4223-B3DE-8577F2A83455}" srcId="{5CB08EBA-68D2-4E8E-A576-98B2019D8747}" destId="{38A693C0-A624-4494-9FFA-EA1C4B84A337}" srcOrd="0" destOrd="0" parTransId="{47056D8C-C6E2-4564-A066-2D6905785141}" sibTransId="{7F7C3DC7-53EF-44F1-B5EC-2F91EFBFF2CB}"/>
    <dgm:cxn modelId="{772E2BC0-37D9-4EB1-B78D-9E3A75CF0955}" type="presParOf" srcId="{6D03448D-6D9C-4006-968A-25E6E3EBF11F}" destId="{703C3AF9-DDE6-4A53-BA4E-C81E7AC92F9F}" srcOrd="0" destOrd="0" presId="urn:microsoft.com/office/officeart/2005/8/layout/vList3"/>
    <dgm:cxn modelId="{BA435098-C51F-497D-8B1C-653C07C2E8BB}" type="presParOf" srcId="{703C3AF9-DDE6-4A53-BA4E-C81E7AC92F9F}" destId="{16143987-35EE-49D4-8360-EDC00F29DA91}" srcOrd="0" destOrd="0" presId="urn:microsoft.com/office/officeart/2005/8/layout/vList3"/>
    <dgm:cxn modelId="{9E6036EA-8692-456C-90AD-2FC571E0FC37}" type="presParOf" srcId="{703C3AF9-DDE6-4A53-BA4E-C81E7AC92F9F}" destId="{0BE29076-1685-49BB-B918-807AAF6B2D53}" srcOrd="1" destOrd="0" presId="urn:microsoft.com/office/officeart/2005/8/layout/vList3"/>
    <dgm:cxn modelId="{F7E5F51B-FBC3-40A9-B18A-0A2338EEE29B}" type="presParOf" srcId="{6D03448D-6D9C-4006-968A-25E6E3EBF11F}" destId="{9ADAB724-4B52-43DE-A71A-A05ED8373C76}" srcOrd="1" destOrd="0" presId="urn:microsoft.com/office/officeart/2005/8/layout/vList3"/>
    <dgm:cxn modelId="{F5505A6A-61E5-42BE-9220-EA56541578D1}" type="presParOf" srcId="{6D03448D-6D9C-4006-968A-25E6E3EBF11F}" destId="{7ECBAEA2-C76F-4A38-B862-2C592D402A75}" srcOrd="2" destOrd="0" presId="urn:microsoft.com/office/officeart/2005/8/layout/vList3"/>
    <dgm:cxn modelId="{3C879A26-DB7E-48DE-AFB3-D86364BF8AE5}" type="presParOf" srcId="{7ECBAEA2-C76F-4A38-B862-2C592D402A75}" destId="{20E305C8-7DD7-44BC-B3C4-A697F5F6CF3F}" srcOrd="0" destOrd="0" presId="urn:microsoft.com/office/officeart/2005/8/layout/vList3"/>
    <dgm:cxn modelId="{59600E9C-E182-48D3-BCE7-147E952CDF49}" type="presParOf" srcId="{7ECBAEA2-C76F-4A38-B862-2C592D402A75}" destId="{3D76E338-35D8-4F0C-A10D-101D6A3920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29076-1685-49BB-B918-807AAF6B2D53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228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milhões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(95% CI: 206–258 </a:t>
          </a:r>
          <a:r>
            <a:rPr lang="en-US" sz="14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milhões</a:t>
          </a: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</a:rPr>
            <a:t>405.000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</a:rPr>
            <a:t>óbitos</a:t>
          </a:r>
          <a:endParaRPr lang="pt-BR" sz="1800" b="1" kern="1200" dirty="0">
            <a:solidFill>
              <a:schemeClr val="tx1"/>
            </a:solidFill>
          </a:endParaRPr>
        </a:p>
      </dsp:txBody>
      <dsp:txXfrm rot="10800000">
        <a:off x="2113954" y="2526"/>
        <a:ext cx="5028863" cy="1505029"/>
      </dsp:txXfrm>
    </dsp:sp>
    <dsp:sp modelId="{16143987-35EE-49D4-8360-EDC00F29DA91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DACB9-8EA1-4169-AE72-6BFE45494D91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rgbClr val="FF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WHO African Region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93% dos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malária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e 94% dos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óbitos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endParaRPr lang="pt-BR" sz="1800" b="1" kern="1200" dirty="0"/>
        </a:p>
      </dsp:txBody>
      <dsp:txXfrm rot="10800000">
        <a:off x="2113954" y="1956818"/>
        <a:ext cx="5028863" cy="1505029"/>
      </dsp:txXfrm>
    </dsp:sp>
    <dsp:sp modelId="{899C0A4F-D46D-47FD-AB2A-A8E23DBB5545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6E338-35D8-4F0C-A10D-101D6A39207D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6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países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apresentaram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mais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50% dos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malária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do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mundo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Nigéria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(25%),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RDCongo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(12%), Uganda (5%) Costa do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Marfim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, </a:t>
          </a:r>
          <a:r>
            <a:rPr lang="en-US" sz="17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Moçambique</a:t>
          </a:r>
          <a:r>
            <a:rPr lang="en-US" sz="17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e Niger (4%)</a:t>
          </a:r>
          <a:endParaRPr lang="pt-BR" sz="1700" b="1" kern="1200" dirty="0"/>
        </a:p>
      </dsp:txBody>
      <dsp:txXfrm rot="10800000">
        <a:off x="2113954" y="3911110"/>
        <a:ext cx="5028863" cy="1505029"/>
      </dsp:txXfrm>
    </dsp:sp>
    <dsp:sp modelId="{20E305C8-7DD7-44BC-B3C4-A697F5F6CF3F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6E338-35D8-4F0C-A10D-101D6A39207D}">
      <dsp:nvSpPr>
        <dsp:cNvPr id="0" name=""/>
        <dsp:cNvSpPr/>
      </dsp:nvSpPr>
      <dsp:spPr>
        <a:xfrm rot="10800000">
          <a:off x="133341" y="1305198"/>
          <a:ext cx="7888664" cy="2722880"/>
        </a:xfrm>
        <a:prstGeom prst="homePlate">
          <a:avLst/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7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2018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11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milhões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de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gestantes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expostas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à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malária</a:t>
          </a:r>
          <a:endParaRPr lang="en-US" sz="1800" b="1" kern="1200" dirty="0" smtClean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872.000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crianças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nascidas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com </a:t>
          </a:r>
          <a:r>
            <a:rPr lang="en-US" sz="18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baixo</a:t>
          </a:r>
          <a:r>
            <a:rPr lang="en-US" sz="18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peso</a:t>
          </a:r>
        </a:p>
      </dsp:txBody>
      <dsp:txXfrm rot="10800000">
        <a:off x="814061" y="1305198"/>
        <a:ext cx="7207944" cy="2722880"/>
      </dsp:txXfrm>
    </dsp:sp>
    <dsp:sp modelId="{20E305C8-7DD7-44BC-B3C4-A697F5F6CF3F}">
      <dsp:nvSpPr>
        <dsp:cNvPr id="0" name=""/>
        <dsp:cNvSpPr/>
      </dsp:nvSpPr>
      <dsp:spPr>
        <a:xfrm>
          <a:off x="0" y="1326546"/>
          <a:ext cx="2722880" cy="272288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29076-1685-49BB-B918-807AAF6B2D53}">
      <dsp:nvSpPr>
        <dsp:cNvPr id="0" name=""/>
        <dsp:cNvSpPr/>
      </dsp:nvSpPr>
      <dsp:spPr>
        <a:xfrm rot="10800000">
          <a:off x="-1" y="1772"/>
          <a:ext cx="8128003" cy="2355929"/>
        </a:xfrm>
        <a:prstGeom prst="homePlate">
          <a:avLst/>
        </a:prstGeom>
        <a:solidFill>
          <a:srgbClr val="9999FF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89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solidFill>
                <a:schemeClr val="tx1"/>
              </a:solidFill>
              <a:latin typeface="+mn-lt"/>
            </a:rPr>
            <a:t>Plasmodium falciparum </a:t>
          </a:r>
          <a:r>
            <a:rPr lang="en-US" sz="1600" b="1" i="0" kern="1200" dirty="0" err="1" smtClean="0">
              <a:solidFill>
                <a:schemeClr val="tx1"/>
              </a:solidFill>
              <a:latin typeface="+mn-lt"/>
            </a:rPr>
            <a:t>mais</a:t>
          </a:r>
          <a:r>
            <a:rPr lang="en-US" sz="1600" b="1" i="0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1600" b="1" i="0" kern="1200" dirty="0" err="1" smtClean="0">
              <a:solidFill>
                <a:schemeClr val="tx1"/>
              </a:solidFill>
              <a:latin typeface="+mn-lt"/>
            </a:rPr>
            <a:t>prevalente</a:t>
          </a:r>
          <a:endParaRPr lang="en-US" sz="1600" b="1" i="0" kern="1200" dirty="0" smtClean="0">
            <a:solidFill>
              <a:schemeClr val="tx1"/>
            </a:solidFill>
            <a:latin typeface="+mn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tx1"/>
              </a:solidFill>
              <a:latin typeface="+mn-lt"/>
            </a:rPr>
            <a:t>99,7% WHO </a:t>
          </a:r>
          <a:r>
            <a:rPr lang="en-US" sz="1600" b="1" kern="1200" dirty="0" smtClean="0">
              <a:solidFill>
                <a:schemeClr val="tx1"/>
              </a:solidFill>
              <a:latin typeface="+mn-lt"/>
            </a:rPr>
            <a:t>African Region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n-lt"/>
            </a:rPr>
            <a:t>50% WHO South-East Asia Region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n-lt"/>
            </a:rPr>
            <a:t>71% WHO Eastern Mediterranean Region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n-lt"/>
            </a:rPr>
            <a:t>65%  WHO Western Pacific Region</a:t>
          </a:r>
        </a:p>
      </dsp:txBody>
      <dsp:txXfrm rot="10800000">
        <a:off x="588981" y="1772"/>
        <a:ext cx="7539021" cy="2355929"/>
      </dsp:txXfrm>
    </dsp:sp>
    <dsp:sp modelId="{16143987-35EE-49D4-8360-EDC00F29DA91}">
      <dsp:nvSpPr>
        <dsp:cNvPr id="0" name=""/>
        <dsp:cNvSpPr/>
      </dsp:nvSpPr>
      <dsp:spPr>
        <a:xfrm>
          <a:off x="0" y="0"/>
          <a:ext cx="2355929" cy="23559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6E338-35D8-4F0C-A10D-101D6A39207D}">
      <dsp:nvSpPr>
        <dsp:cNvPr id="0" name=""/>
        <dsp:cNvSpPr/>
      </dsp:nvSpPr>
      <dsp:spPr>
        <a:xfrm rot="10800000">
          <a:off x="-1" y="3024023"/>
          <a:ext cx="8128003" cy="2355929"/>
        </a:xfrm>
        <a:prstGeom prst="homePlate">
          <a:avLst/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899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Plasmodium vivax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53%  dos </a:t>
          </a:r>
          <a:r>
            <a:rPr lang="en-US" sz="16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WHO Southeast Asia Region (</a:t>
          </a:r>
          <a:r>
            <a:rPr lang="en-US" sz="16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Índia</a:t>
          </a:r>
          <a:r>
            <a:rPr lang="en-US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47%)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75%  dos </a:t>
          </a:r>
          <a:r>
            <a:rPr lang="en-US" sz="1600" b="1" kern="1200" dirty="0" err="1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casos</a:t>
          </a:r>
          <a:r>
            <a:rPr lang="en-US" sz="1600" b="1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WHO Region of the Americas</a:t>
          </a:r>
        </a:p>
      </dsp:txBody>
      <dsp:txXfrm rot="10800000">
        <a:off x="588981" y="3024023"/>
        <a:ext cx="7539021" cy="2355929"/>
      </dsp:txXfrm>
    </dsp:sp>
    <dsp:sp modelId="{20E305C8-7DD7-44BC-B3C4-A697F5F6CF3F}">
      <dsp:nvSpPr>
        <dsp:cNvPr id="0" name=""/>
        <dsp:cNvSpPr/>
      </dsp:nvSpPr>
      <dsp:spPr>
        <a:xfrm>
          <a:off x="35711" y="3042494"/>
          <a:ext cx="2355929" cy="23559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EA536-1AC7-4677-9C45-789E60975097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D8E93-EC7C-4E3B-9866-4CE950CE40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254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F486-E16B-4505-B300-6E80D98F706C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A1B52-5A3C-4954-82D5-3CA1EA979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19450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BEB607-8335-4CEE-9FCA-A3A6D10E20D2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A1B52-5A3C-4954-82D5-3CA1EA97962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94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6691F8-F5E5-4E12-A138-8A08BC45C87C}" type="slidenum">
              <a:rPr lang="en-US" altLang="pt-BR" b="0"/>
              <a:pPr algn="r" eaLnBrk="1" hangingPunct="1">
                <a:spcBef>
                  <a:spcPct val="0"/>
                </a:spcBef>
              </a:pPr>
              <a:t>5</a:t>
            </a:fld>
            <a:endParaRPr lang="en-US" altLang="pt-BR" b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1B52-5A3C-4954-82D5-3CA1EA97962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58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2734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3A331-ED34-447A-BBA8-5E8D06F14D02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8A643-DE96-460D-9F4A-887D44AF75E7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25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4C9EE-14F2-4C47-BCDA-0106688B5952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19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9FF2-8BF6-400E-A84A-2B1C38583115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850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C262-29B5-42F6-BEC0-A105E91A03C8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31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A3011-E4D1-4816-AAC0-44F92E7220DD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15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FDA7E-02E9-4956-83FB-65C714F5268A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177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14E6-39FC-4C33-B80D-F7F6701B9606}" type="datetime1">
              <a:rPr lang="pt-BR" smtClean="0"/>
              <a:t>13/05/2020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053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A5D8-51EF-4CE1-9061-14D0FB4DCA7B}" type="datetime1">
              <a:rPr lang="pt-BR" smtClean="0"/>
              <a:t>13/05/2020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768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5E6D-D03E-4EA6-80FD-E9276C579EDB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33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134A6-DA18-4215-BB61-33F5F1113EEE}" type="datetime1">
              <a:rPr lang="pt-BR" smtClean="0"/>
              <a:t>13/05/2020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220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AF8F-8728-4007-A114-84D67B47B3ED}" type="datetime1">
              <a:rPr lang="pt-BR" smtClean="0"/>
              <a:t>13/05/2020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29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C149-34C8-4F68-8476-ACC038A10B0A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68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CB4FC-FF89-4448-98AC-8927214A522B}" type="datetime1">
              <a:rPr lang="pt-BR" smtClean="0"/>
              <a:t>13/05/2020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944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6D0B-6B35-4912-ADEA-5FF500F1780B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771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F0A-5DC6-476F-B24B-8FAA91E8F991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6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A3C83-C905-4A07-94D5-FBFBA641805A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12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884B-C148-4275-99DC-813AA39800A2}" type="datetime1">
              <a:rPr lang="pt-BR" smtClean="0"/>
              <a:t>13/05/2020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03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5494C-1AD2-4EA3-8301-F12F8639D070}" type="datetime1">
              <a:rPr lang="pt-BR" smtClean="0"/>
              <a:t>13/05/2020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61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6EBD-10FF-4FC9-864F-11B377E680FA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43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A608-4A10-49F0-9475-C590607537B3}" type="datetime1">
              <a:rPr lang="pt-BR" smtClean="0"/>
              <a:t>13/05/2020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49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8D5E-C903-4C2C-95C6-C410793E8BF3}" type="datetime1">
              <a:rPr lang="pt-BR" smtClean="0"/>
              <a:t>13/05/2020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72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DF09-3DB7-4755-B6A6-A8FB87F10120}" type="datetime1">
              <a:rPr lang="pt-BR" smtClean="0"/>
              <a:t>13/05/2020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19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EF4A0-1774-4FE6-83E8-A53E75ACCA44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248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019F-ECEA-4B14-860A-1EAC155F978C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F6B-E3C9-4360-B9DD-F5D36913E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21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16.m4a"/><Relationship Id="rId7" Type="http://schemas.openxmlformats.org/officeDocument/2006/relationships/image" Target="../media/image41.jpg"/><Relationship Id="rId12" Type="http://schemas.openxmlformats.org/officeDocument/2006/relationships/image" Target="../media/image9.pn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40.wmf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express.co.uk/life-style/health/885897/malaria-symptoms-who-cases-disease-countries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7.png"/><Relationship Id="rId5" Type="http://schemas.openxmlformats.org/officeDocument/2006/relationships/hyperlink" Target="https://www.independentnurse.co.uk/clinical-article/five-questions-on-malaria/174012/" TargetMode="Externa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media18.m4a"/><Relationship Id="rId7" Type="http://schemas.openxmlformats.org/officeDocument/2006/relationships/image" Target="../media/image43.jpg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42.jpg"/><Relationship Id="rId11" Type="http://schemas.openxmlformats.org/officeDocument/2006/relationships/image" Target="../media/image9.png"/><Relationship Id="rId5" Type="http://schemas.openxmlformats.org/officeDocument/2006/relationships/image" Target="../media/image41.jp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9.png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diagramLayout" Target="../diagrams/layout1.xml"/><Relationship Id="rId12" Type="http://schemas.openxmlformats.org/officeDocument/2006/relationships/hyperlink" Target="https://www.who.int/publications-detail/world-malaria-report-2019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3.xml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6.jpeg"/><Relationship Id="rId5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4.m4a"/><Relationship Id="rId7" Type="http://schemas.openxmlformats.org/officeDocument/2006/relationships/image" Target="../media/image60.png"/><Relationship Id="rId2" Type="http://schemas.microsoft.com/office/2007/relationships/media" Target="../media/media24.m4a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25.m4a"/><Relationship Id="rId7" Type="http://schemas.openxmlformats.org/officeDocument/2006/relationships/image" Target="../media/image62.gif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3.png"/><Relationship Id="rId4" Type="http://schemas.openxmlformats.org/officeDocument/2006/relationships/audio" Target="../media/media25.m4a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9.png"/><Relationship Id="rId4" Type="http://schemas.openxmlformats.org/officeDocument/2006/relationships/diagramData" Target="../diagrams/data2.xml"/><Relationship Id="rId9" Type="http://schemas.openxmlformats.org/officeDocument/2006/relationships/hyperlink" Target="https://www.who.int/publications-detail/world-malaria-report-2019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png"/><Relationship Id="rId4" Type="http://schemas.openxmlformats.org/officeDocument/2006/relationships/diagramData" Target="../diagrams/data3.xml"/><Relationship Id="rId9" Type="http://schemas.openxmlformats.org/officeDocument/2006/relationships/hyperlink" Target="https://www.who.int/publications-detail/world-malaria-report-201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4a"/><Relationship Id="rId7" Type="http://schemas.openxmlformats.org/officeDocument/2006/relationships/image" Target="../media/image17.gif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0.png"/><Relationship Id="rId4" Type="http://schemas.openxmlformats.org/officeDocument/2006/relationships/audio" Target="../media/media5.m4a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4a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png"/><Relationship Id="rId4" Type="http://schemas.openxmlformats.org/officeDocument/2006/relationships/audio" Target="../media/media8.m4a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9.m4a"/><Relationship Id="rId7" Type="http://schemas.openxmlformats.org/officeDocument/2006/relationships/image" Target="../media/image32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87320" y="2181670"/>
            <a:ext cx="746835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1552575" algn="l"/>
              </a:tabLst>
            </a:pPr>
            <a:endParaRPr lang="pt-BR" sz="1600" b="1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endParaRPr lang="pt-BR" sz="16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1552575" algn="l"/>
              </a:tabLst>
            </a:pPr>
            <a:r>
              <a:rPr lang="es-ES" altLang="pt-BR" b="1" dirty="0" err="1" smtClean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Abordagem</a:t>
            </a:r>
            <a:r>
              <a:rPr lang="es-ES" altLang="pt-BR" b="1" dirty="0" smtClean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dos </a:t>
            </a:r>
            <a:r>
              <a:rPr lang="es-ES" altLang="pt-BR" b="1" dirty="0" err="1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principais</a:t>
            </a:r>
            <a:r>
              <a:rPr lang="es-ES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aspectos da </a:t>
            </a:r>
            <a:r>
              <a:rPr lang="es-ES" altLang="pt-BR" b="1" dirty="0" err="1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relação</a:t>
            </a:r>
            <a:r>
              <a:rPr lang="es-ES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parasito-</a:t>
            </a:r>
            <a:r>
              <a:rPr lang="es-ES" altLang="pt-BR" b="1" dirty="0" err="1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hospedeiro</a:t>
            </a:r>
            <a:r>
              <a:rPr lang="es-ES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altLang="pt-BR" b="1" dirty="0" err="1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s-ES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altLang="pt-BR" b="1" dirty="0" err="1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malária</a:t>
            </a:r>
            <a:r>
              <a:rPr lang="es-ES" altLang="pt-BR" b="1" dirty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humana, perspectivas de controle e de </a:t>
            </a:r>
            <a:r>
              <a:rPr lang="es-ES" altLang="pt-BR" b="1" dirty="0" err="1" smtClean="0">
                <a:solidFill>
                  <a:srgbClr val="00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eliminação</a:t>
            </a:r>
            <a:endParaRPr lang="es-ES" altLang="pt-BR" b="1" dirty="0" smtClean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600" b="1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Programa </a:t>
            </a: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de Pós-graduação em Doenças Infecciosas e Parasitárias</a:t>
            </a:r>
            <a:endParaRPr lang="pt-BR" altLang="pt-BR" sz="1600" b="1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Disciplina MIP 5714</a:t>
            </a:r>
            <a:endParaRPr lang="pt-BR" altLang="pt-BR" sz="1600" b="1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Malária e Doenças Tropicais Negligenciadas: Avanços no Conhecimento e Desafios para o Controle</a:t>
            </a:r>
          </a:p>
          <a:p>
            <a:pPr algn="ctr">
              <a:tabLst>
                <a:tab pos="1552575" algn="l"/>
              </a:tabLst>
            </a:pPr>
            <a:endParaRPr lang="es-ES" altLang="pt-BR" sz="1600" b="1" dirty="0" smtClean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tabLst>
                <a:tab pos="1552575" algn="l"/>
              </a:tabLst>
            </a:pPr>
            <a:endParaRPr lang="es-ES" altLang="pt-BR" sz="1600" b="1" dirty="0">
              <a:solidFill>
                <a:srgbClr val="0066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endParaRPr lang="pt-BR" sz="16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endParaRPr lang="pt-BR" sz="16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r>
              <a:rPr lang="pt-BR" sz="12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Silvia Maria Di Santi</a:t>
            </a:r>
          </a:p>
          <a:p>
            <a:pPr lvl="0" algn="ctr">
              <a:tabLst>
                <a:tab pos="1552575" algn="l"/>
              </a:tabLst>
            </a:pPr>
            <a:r>
              <a:rPr lang="pt-BR" sz="12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Núcleo de Estudos em </a:t>
            </a:r>
            <a:r>
              <a:rPr lang="pt-BR" sz="12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Malária/SUCEN/IMTSP-FMUSP </a:t>
            </a:r>
            <a:endParaRPr lang="pt-BR" sz="12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endParaRPr lang="pt-BR" sz="12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endParaRPr lang="pt-BR" sz="12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1552575" algn="l"/>
              </a:tabLst>
            </a:pPr>
            <a:r>
              <a:rPr lang="pt-BR" sz="12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13/05/2020</a:t>
            </a:r>
            <a:endParaRPr kumimoji="0" lang="pt-BR" sz="12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-178497" y="5031953"/>
            <a:ext cx="3322608" cy="2173648"/>
            <a:chOff x="460514" y="1708437"/>
            <a:chExt cx="3322608" cy="236960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514" y="1810136"/>
              <a:ext cx="3322608" cy="22679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2143" y="1708437"/>
              <a:ext cx="1248377" cy="9481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" name="Agrupar 8"/>
          <p:cNvGrpSpPr/>
          <p:nvPr/>
        </p:nvGrpSpPr>
        <p:grpSpPr>
          <a:xfrm>
            <a:off x="288683" y="295713"/>
            <a:ext cx="11131094" cy="1242000"/>
            <a:chOff x="288683" y="295713"/>
            <a:chExt cx="11131094" cy="1242000"/>
          </a:xfrm>
        </p:grpSpPr>
        <p:pic>
          <p:nvPicPr>
            <p:cNvPr id="1026" name="Imagem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83" y="295713"/>
              <a:ext cx="1389230" cy="7200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2035" y="295713"/>
              <a:ext cx="727742" cy="72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611" y="349713"/>
              <a:ext cx="831109" cy="61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68653" y="349713"/>
              <a:ext cx="2349402" cy="1188000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7664" y="5346000"/>
            <a:ext cx="2520000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4710" y="94794"/>
            <a:ext cx="1079365" cy="1548000"/>
          </a:xfrm>
          <a:prstGeom prst="rect">
            <a:avLst/>
          </a:prstGeom>
        </p:spPr>
      </p:pic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1"/>
    </mc:Choice>
    <mc:Fallback>
      <p:transition spd="slow" advTm="1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029083" y="386914"/>
            <a:ext cx="528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Fluxo de Atendimento</a:t>
            </a:r>
          </a:p>
          <a:p>
            <a:pPr algn="ctr"/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Casos suspeitos por busca passiva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Casos suspeitos encaminhados por hospitais e outros serviços de saúde da RMSP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Material biológico (sangue colhido em EDTA) encaminhado por hospitais onde o paciente esteja internado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Candidatos a doadores de sangue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Candidatos a doadores e receptores de órgãos sólidos e tecidos para transplantes, com risco de malária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400" b="1" dirty="0" smtClean="0"/>
              <a:t>Orientação </a:t>
            </a:r>
            <a:r>
              <a:rPr lang="pt-BR" sz="1400" b="1" dirty="0" err="1" smtClean="0"/>
              <a:t>pré</a:t>
            </a:r>
            <a:r>
              <a:rPr lang="pt-BR" sz="1400" b="1" dirty="0" smtClean="0"/>
              <a:t> viagem e imunizações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400" b="1" dirty="0" smtClean="0"/>
          </a:p>
          <a:p>
            <a:r>
              <a:rPr lang="pt-BR" sz="1400" b="1" dirty="0" smtClean="0"/>
              <a:t> </a:t>
            </a:r>
            <a:endParaRPr lang="pt-BR" sz="1400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86914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34" y="4357232"/>
            <a:ext cx="2548349" cy="238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38438" y="4761962"/>
            <a:ext cx="8229600" cy="1611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altLang="pt-BR" sz="1400" b="1" dirty="0" smtClean="0"/>
              <a:t>Identificação e tratamento precoces dos casos importados: redução da letalidade e impedir disseminação da doença</a:t>
            </a:r>
          </a:p>
          <a:p>
            <a:pPr lvl="1"/>
            <a:endParaRPr lang="pt-BR" altLang="pt-BR" sz="1400" b="1" dirty="0" smtClean="0"/>
          </a:p>
          <a:p>
            <a:pPr lvl="1"/>
            <a:r>
              <a:rPr lang="pt-BR" altLang="pt-BR" sz="1400" b="1" dirty="0" smtClean="0"/>
              <a:t>Identificação e tratamento de casos autóctones para manter a doença sob controle no Estado</a:t>
            </a:r>
          </a:p>
          <a:p>
            <a:pPr lvl="1"/>
            <a:endParaRPr lang="pt-BR" altLang="pt-BR" sz="1400" b="1" dirty="0" smtClean="0"/>
          </a:p>
          <a:p>
            <a:pPr lvl="1"/>
            <a:r>
              <a:rPr lang="pt-BR" altLang="pt-BR" sz="1400" b="1" dirty="0" smtClean="0"/>
              <a:t>Controle dos vetores relevantes à transmissão de malária em São Paulo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880789"/>
      </p:ext>
    </p:extLst>
  </p:cSld>
  <p:clrMapOvr>
    <a:masterClrMapping/>
  </p:clrMapOvr>
  <p:transition advTm="56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5" grpId="0"/>
    </p:bldLst>
  </p:timing>
  <p:extLst mod="1">
    <p:ext uri="{3A86A75C-4F4B-4683-9AE1-C65F6400EC91}">
      <p14:laserTraceLst xmlns:p14="http://schemas.microsoft.com/office/powerpoint/2010/main">
        <p14:tracePtLst>
          <p14:tracePt t="4061" x="5867400" y="5688013"/>
          <p14:tracePt t="4077" x="5867400" y="5697538"/>
          <p14:tracePt t="4117" x="5875338" y="5697538"/>
          <p14:tracePt t="4142" x="5884863" y="5697538"/>
          <p14:tracePt t="4157" x="5894388" y="5697538"/>
          <p14:tracePt t="4165" x="5902325" y="5705475"/>
          <p14:tracePt t="4175" x="5911850" y="5705475"/>
          <p14:tracePt t="4189" x="5929313" y="5705475"/>
          <p14:tracePt t="4206" x="5965825" y="5705475"/>
          <p14:tracePt t="4222" x="6000750" y="5705475"/>
          <p14:tracePt t="4239" x="6045200" y="5705475"/>
          <p14:tracePt t="4256" x="6089650" y="5705475"/>
          <p14:tracePt t="4272" x="6143625" y="5705475"/>
          <p14:tracePt t="4289" x="6205538" y="5705475"/>
          <p14:tracePt t="4306" x="6269038" y="5705475"/>
          <p14:tracePt t="4322" x="6330950" y="5705475"/>
          <p14:tracePt t="4339" x="6411913" y="5705475"/>
          <p14:tracePt t="4356" x="6473825" y="5705475"/>
          <p14:tracePt t="4373" x="6554788" y="5705475"/>
          <p14:tracePt t="4389" x="6599238" y="5705475"/>
          <p14:tracePt t="4406" x="6643688" y="5705475"/>
          <p14:tracePt t="4423" x="6670675" y="5705475"/>
          <p14:tracePt t="4440" x="6715125" y="5705475"/>
          <p14:tracePt t="4456" x="6742113" y="5705475"/>
          <p14:tracePt t="4473" x="6769100" y="5705475"/>
          <p14:tracePt t="4489" x="6804025" y="5705475"/>
          <p14:tracePt t="4506" x="6840538" y="5705475"/>
          <p14:tracePt t="4523" x="6875463" y="5705475"/>
          <p14:tracePt t="4540" x="6919913" y="5705475"/>
          <p14:tracePt t="4542" x="6938963" y="5715000"/>
          <p14:tracePt t="4556" x="6956425" y="5715000"/>
          <p14:tracePt t="4573" x="7000875" y="5715000"/>
          <p14:tracePt t="4590" x="7018338" y="5715000"/>
          <p14:tracePt t="4606" x="7045325" y="5715000"/>
          <p14:tracePt t="4623" x="7072313" y="5715000"/>
          <p14:tracePt t="4640" x="7108825" y="5715000"/>
          <p14:tracePt t="4656" x="7126288" y="5724525"/>
          <p14:tracePt t="4673" x="7153275" y="5724525"/>
          <p14:tracePt t="4690" x="7170738" y="5724525"/>
          <p14:tracePt t="4706" x="7180263" y="5724525"/>
          <p14:tracePt t="4723" x="7197725" y="5724525"/>
          <p14:tracePt t="4740" x="7205663" y="5724525"/>
          <p14:tracePt t="4756" x="7224713" y="5724525"/>
          <p14:tracePt t="4758" x="7242175" y="5724525"/>
          <p14:tracePt t="4773" x="7277100" y="5724525"/>
          <p14:tracePt t="4790" x="7323138" y="5724525"/>
          <p14:tracePt t="4806" x="7367588" y="5724525"/>
          <p14:tracePt t="4823" x="7419975" y="5724525"/>
          <p14:tracePt t="4840" x="7483475" y="5724525"/>
          <p14:tracePt t="4856" x="7545388" y="5724525"/>
          <p14:tracePt t="4873" x="7599363" y="5724525"/>
          <p14:tracePt t="4890" x="7643813" y="5724525"/>
          <p14:tracePt t="4906" x="7680325" y="5724525"/>
          <p14:tracePt t="4923" x="7697788" y="5724525"/>
          <p14:tracePt t="4940" x="7715250" y="5724525"/>
          <p14:tracePt t="4957" x="7724775" y="5724525"/>
          <p14:tracePt t="5005" x="7732713" y="5724525"/>
          <p14:tracePt t="5021" x="7742238" y="5724525"/>
          <p14:tracePt t="5037" x="7751763" y="5724525"/>
          <p14:tracePt t="5045" x="7759700" y="5724525"/>
          <p14:tracePt t="5061" x="7769225" y="5724525"/>
          <p14:tracePt t="5074" x="7786688" y="5724525"/>
          <p14:tracePt t="5090" x="7796213" y="5724525"/>
          <p14:tracePt t="5107" x="7813675" y="5724525"/>
          <p14:tracePt t="5124" x="7831138" y="5724525"/>
          <p14:tracePt t="5140" x="7848600" y="5724525"/>
          <p14:tracePt t="5157" x="7875588" y="5724525"/>
          <p14:tracePt t="5174" x="7912100" y="5724525"/>
          <p14:tracePt t="5190" x="7947025" y="5724525"/>
          <p14:tracePt t="5207" x="7983538" y="5724525"/>
          <p14:tracePt t="5223" x="8037513" y="5724525"/>
          <p14:tracePt t="5240" x="8089900" y="5724525"/>
          <p14:tracePt t="5257" x="8134350" y="5724525"/>
          <p14:tracePt t="5273" x="8188325" y="5724525"/>
          <p14:tracePt t="5290" x="8242300" y="5724525"/>
          <p14:tracePt t="5307" x="8286750" y="5724525"/>
          <p14:tracePt t="5323" x="8331200" y="5724525"/>
          <p14:tracePt t="5340" x="8375650" y="5724525"/>
          <p14:tracePt t="5357" x="8429625" y="5724525"/>
          <p14:tracePt t="5374" x="8474075" y="5724525"/>
          <p14:tracePt t="5390" x="8501063" y="5724525"/>
          <p14:tracePt t="5407" x="8537575" y="5724525"/>
          <p14:tracePt t="5423" x="8589963" y="5724525"/>
          <p14:tracePt t="5441" x="8634413" y="5724525"/>
          <p14:tracePt t="5457" x="8688388" y="5724525"/>
          <p14:tracePt t="5474" x="8742363" y="5724525"/>
          <p14:tracePt t="5490" x="8804275" y="5724525"/>
          <p14:tracePt t="5507" x="8875713" y="5724525"/>
          <p14:tracePt t="5510" x="8912225" y="5724525"/>
          <p14:tracePt t="5524" x="8947150" y="5724525"/>
          <p14:tracePt t="5541" x="9037638" y="5724525"/>
          <p14:tracePt t="5557" x="9090025" y="5724525"/>
          <p14:tracePt t="5574" x="9126538" y="5724525"/>
          <p14:tracePt t="5590" x="9161463" y="5724525"/>
          <p14:tracePt t="5607" x="9188450" y="5724525"/>
          <p14:tracePt t="5624" x="9215438" y="5724525"/>
          <p14:tracePt t="5640" x="9224963" y="5724525"/>
          <p14:tracePt t="5658" x="9242425" y="5724525"/>
          <p14:tracePt t="5674" x="9259888" y="5724525"/>
          <p14:tracePt t="5691" x="9286875" y="5724525"/>
          <p14:tracePt t="5707" x="9313863" y="5724525"/>
          <p14:tracePt t="5724" x="9340850" y="5724525"/>
          <p14:tracePt t="5741" x="9402763" y="5724525"/>
          <p14:tracePt t="5757" x="9439275" y="5724525"/>
          <p14:tracePt t="5774" x="9466263" y="5724525"/>
          <p14:tracePt t="5791" x="9501188" y="5724525"/>
          <p14:tracePt t="5807" x="9518650" y="5724525"/>
          <p14:tracePt t="5824" x="9537700" y="5724525"/>
          <p14:tracePt t="5841" x="9555163" y="5724525"/>
          <p14:tracePt t="5857" x="9563100" y="5724525"/>
          <p14:tracePt t="5874" x="9582150" y="5724525"/>
          <p14:tracePt t="5891" x="9590088" y="5724525"/>
          <p14:tracePt t="5907" x="9599613" y="5724525"/>
          <p14:tracePt t="5924" x="9609138" y="5724525"/>
          <p14:tracePt t="5949" x="9617075" y="5724525"/>
          <p14:tracePt t="5958" x="9626600" y="5724525"/>
          <p14:tracePt t="5981" x="9634538" y="5724525"/>
          <p14:tracePt t="6646" x="0" y="0"/>
        </p14:tracePtLst>
        <p14:tracePtLst>
          <p14:tracePt t="8373" x="5581650" y="6197600"/>
          <p14:tracePt t="8493" x="5589588" y="6197600"/>
          <p14:tracePt t="8549" x="5599113" y="6197600"/>
          <p14:tracePt t="8581" x="5608638" y="6197600"/>
          <p14:tracePt t="8597" x="5616575" y="6197600"/>
          <p14:tracePt t="8605" x="5626100" y="6197600"/>
          <p14:tracePt t="8613" x="5634038" y="6197600"/>
          <p14:tracePt t="8627" x="5643563" y="6197600"/>
          <p14:tracePt t="8643" x="5670550" y="6197600"/>
          <p14:tracePt t="8660" x="5680075" y="6197600"/>
          <p14:tracePt t="8662" x="5697538" y="6197600"/>
          <p14:tracePt t="8678" x="5705475" y="6197600"/>
          <p14:tracePt t="8693" x="5741988" y="6197600"/>
          <p14:tracePt t="8710" x="5759450" y="6197600"/>
          <p14:tracePt t="8727" x="5803900" y="6197600"/>
          <p14:tracePt t="8743" x="5830888" y="6197600"/>
          <p14:tracePt t="8760" x="5867400" y="6197600"/>
          <p14:tracePt t="8777" x="5919788" y="6197600"/>
          <p14:tracePt t="8793" x="5973763" y="6197600"/>
          <p14:tracePt t="8810" x="6027738" y="6197600"/>
          <p14:tracePt t="8827" x="6081713" y="6197600"/>
          <p14:tracePt t="8829" x="6108700" y="6197600"/>
          <p14:tracePt t="8843" x="6126163" y="6197600"/>
          <p14:tracePt t="8861" x="6170613" y="6197600"/>
          <p14:tracePt t="8862" x="6197600" y="6197600"/>
          <p14:tracePt t="8877" x="6242050" y="6197600"/>
          <p14:tracePt t="8894" x="6286500" y="6197600"/>
          <p14:tracePt t="8910" x="6348413" y="6197600"/>
          <p14:tracePt t="8927" x="6402388" y="6197600"/>
          <p14:tracePt t="8943" x="6456363" y="6197600"/>
          <p14:tracePt t="8960" x="6500813" y="6197600"/>
          <p14:tracePt t="8977" x="6537325" y="6197600"/>
          <p14:tracePt t="8994" x="6581775" y="6205538"/>
          <p14:tracePt t="9010" x="6626225" y="6205538"/>
          <p14:tracePt t="9027" x="6670675" y="6215063"/>
          <p14:tracePt t="9044" x="6705600" y="6215063"/>
          <p14:tracePt t="9061" x="6759575" y="6215063"/>
          <p14:tracePt t="9062" x="6786563" y="6215063"/>
          <p14:tracePt t="9079" x="6848475" y="6215063"/>
          <p14:tracePt t="9094" x="6894513" y="6215063"/>
          <p14:tracePt t="9111" x="6946900" y="6215063"/>
          <p14:tracePt t="9127" x="6991350" y="6215063"/>
          <p14:tracePt t="9144" x="7054850" y="6215063"/>
          <p14:tracePt t="9160" x="7108825" y="6215063"/>
          <p14:tracePt t="9177" x="7170738" y="6232525"/>
          <p14:tracePt t="9194" x="7232650" y="6232525"/>
          <p14:tracePt t="9210" x="7323138" y="6232525"/>
          <p14:tracePt t="9227" x="7385050" y="6232525"/>
          <p14:tracePt t="9244" x="7466013" y="6232525"/>
          <p14:tracePt t="9245" x="7510463" y="6232525"/>
          <p14:tracePt t="9261" x="7589838" y="6232525"/>
          <p14:tracePt t="9277" x="7680325" y="6232525"/>
          <p14:tracePt t="9294" x="7759700" y="6232525"/>
          <p14:tracePt t="9311" x="7831138" y="6232525"/>
          <p14:tracePt t="9327" x="7920038" y="6232525"/>
          <p14:tracePt t="9344" x="8010525" y="6232525"/>
          <p14:tracePt t="9361" x="8089900" y="6232525"/>
          <p14:tracePt t="9377" x="8180388" y="6232525"/>
          <p14:tracePt t="9394" x="8242300" y="6232525"/>
          <p14:tracePt t="9411" x="8304213" y="6232525"/>
          <p14:tracePt t="9427" x="8375650" y="6232525"/>
          <p14:tracePt t="9444" x="8447088" y="6232525"/>
          <p14:tracePt t="9446" x="8483600" y="6232525"/>
          <p14:tracePt t="9461" x="8528050" y="6232525"/>
          <p14:tracePt t="9478" x="8582025" y="6232525"/>
          <p14:tracePt t="9494" x="8643938" y="6215063"/>
          <p14:tracePt t="9511" x="8705850" y="6197600"/>
          <p14:tracePt t="9527" x="8769350" y="6170613"/>
          <p14:tracePt t="9544" x="8813800" y="6153150"/>
          <p14:tracePt t="9561" x="8858250" y="6143625"/>
          <p14:tracePt t="9577" x="8885238" y="6126163"/>
          <p14:tracePt t="9594" x="8902700" y="6108700"/>
          <p14:tracePt t="9611" x="8912225" y="6108700"/>
          <p14:tracePt t="9628" x="8912225" y="6099175"/>
          <p14:tracePt t="9644" x="8912225" y="6081713"/>
          <p14:tracePt t="9661" x="8902700" y="6062663"/>
          <p14:tracePt t="9678" x="8894763" y="6054725"/>
          <p14:tracePt t="9694" x="8867775" y="6045200"/>
          <p14:tracePt t="9711" x="8831263" y="6027738"/>
          <p14:tracePt t="9728" x="8777288" y="6010275"/>
          <p14:tracePt t="9744" x="8697913" y="5983288"/>
          <p14:tracePt t="9761" x="8599488" y="5956300"/>
          <p14:tracePt t="9778" x="8528050" y="5956300"/>
          <p14:tracePt t="9794" x="8439150" y="5956300"/>
          <p14:tracePt t="9811" x="8367713" y="5956300"/>
          <p14:tracePt t="9828" x="8269288" y="5956300"/>
          <p14:tracePt t="9830" x="8224838" y="5956300"/>
          <p14:tracePt t="9845" x="8170863" y="5956300"/>
          <p14:tracePt t="9861" x="8001000" y="5956300"/>
          <p14:tracePt t="9878" x="7894638" y="5956300"/>
          <p14:tracePt t="9895" x="7796213" y="5956300"/>
          <p14:tracePt t="9911" x="7697788" y="5956300"/>
          <p14:tracePt t="9928" x="7608888" y="5956300"/>
          <p14:tracePt t="9945" x="7473950" y="5956300"/>
          <p14:tracePt t="9961" x="7340600" y="5956300"/>
          <p14:tracePt t="9978" x="7232650" y="5956300"/>
          <p14:tracePt t="9995" x="7143750" y="5956300"/>
          <p14:tracePt t="10011" x="7062788" y="5956300"/>
          <p14:tracePt t="10028" x="6983413" y="5956300"/>
          <p14:tracePt t="10030" x="6956425" y="5956300"/>
          <p14:tracePt t="10047" x="6902450" y="5956300"/>
          <p14:tracePt t="10061" x="6823075" y="5956300"/>
          <p14:tracePt t="10078" x="6724650" y="5956300"/>
          <p14:tracePt t="10095" x="6661150" y="5956300"/>
          <p14:tracePt t="10111" x="6589713" y="5956300"/>
          <p14:tracePt t="10128" x="6537325" y="5956300"/>
          <p14:tracePt t="10145" x="6473825" y="5956300"/>
          <p14:tracePt t="10161" x="6419850" y="5956300"/>
          <p14:tracePt t="10178" x="6348413" y="5956300"/>
          <p14:tracePt t="10195" x="6251575" y="5956300"/>
          <p14:tracePt t="10211" x="6188075" y="5956300"/>
          <p14:tracePt t="10228" x="6143625" y="5956300"/>
          <p14:tracePt t="10245" x="6072188" y="5956300"/>
          <p14:tracePt t="10261" x="6054725" y="5956300"/>
          <p14:tracePt t="10278" x="6027738" y="5956300"/>
          <p14:tracePt t="10295" x="5983288" y="5956300"/>
          <p14:tracePt t="10311" x="5946775" y="5956300"/>
          <p14:tracePt t="10328" x="5929313" y="5956300"/>
          <p14:tracePt t="10345" x="5919788" y="5956300"/>
          <p14:tracePt t="10362" x="5911850" y="5956300"/>
          <p14:tracePt t="10381" x="5911850" y="5965825"/>
          <p14:tracePt t="10398" x="5902325" y="5973763"/>
          <p14:tracePt t="10412" x="5902325" y="5983288"/>
          <p14:tracePt t="10428" x="5894388" y="5991225"/>
          <p14:tracePt t="10445" x="5884863" y="6027738"/>
          <p14:tracePt t="10462" x="5884863" y="6037263"/>
          <p14:tracePt t="10478" x="5884863" y="6054725"/>
          <p14:tracePt t="10495" x="5894388" y="6081713"/>
          <p14:tracePt t="10512" x="5919788" y="6116638"/>
          <p14:tracePt t="10528" x="5946775" y="6153150"/>
          <p14:tracePt t="10545" x="5965825" y="6188075"/>
          <p14:tracePt t="10562" x="5991225" y="6205538"/>
          <p14:tracePt t="10578" x="6037263" y="6232525"/>
          <p14:tracePt t="10595" x="6072188" y="6251575"/>
          <p14:tracePt t="10612" x="6126163" y="6276975"/>
          <p14:tracePt t="10628" x="6205538" y="6296025"/>
          <p14:tracePt t="10629" x="6251575" y="6313488"/>
          <p14:tracePt t="10645" x="6340475" y="6340475"/>
          <p14:tracePt t="10662" x="6429375" y="6367463"/>
          <p14:tracePt t="10679" x="6518275" y="6384925"/>
          <p14:tracePt t="10695" x="6608763" y="6384925"/>
          <p14:tracePt t="10712" x="6688138" y="6384925"/>
          <p14:tracePt t="10728" x="6813550" y="6384925"/>
          <p14:tracePt t="10745" x="6938963" y="6384925"/>
          <p14:tracePt t="10762" x="7062788" y="6384925"/>
          <p14:tracePt t="10779" x="7180263" y="6384925"/>
          <p14:tracePt t="10795" x="7304088" y="6384925"/>
          <p14:tracePt t="10797" x="7367588" y="6384925"/>
          <p14:tracePt t="10812" x="7412038" y="6384925"/>
          <p14:tracePt t="10829" x="7545388" y="6384925"/>
          <p14:tracePt t="10845" x="7616825" y="6384925"/>
          <p14:tracePt t="10862" x="7715250" y="6384925"/>
          <p14:tracePt t="10879" x="7769225" y="6384925"/>
          <p14:tracePt t="10896" x="7867650" y="6384925"/>
          <p14:tracePt t="10912" x="7974013" y="6384925"/>
          <p14:tracePt t="10929" x="8062913" y="6384925"/>
          <p14:tracePt t="10945" x="8126413" y="6384925"/>
          <p14:tracePt t="10962" x="8188325" y="6384925"/>
          <p14:tracePt t="10979" x="8259763" y="6384925"/>
          <p14:tracePt t="10995" x="8323263" y="6384925"/>
          <p14:tracePt t="10997" x="8358188" y="6384925"/>
          <p14:tracePt t="11012" x="8385175" y="6384925"/>
          <p14:tracePt t="11029" x="8456613" y="6384925"/>
          <p14:tracePt t="11047" x="8501063" y="6384925"/>
          <p14:tracePt t="11062" x="8537575" y="6375400"/>
          <p14:tracePt t="11079" x="8555038" y="6367463"/>
          <p14:tracePt t="11095" x="8562975" y="6348413"/>
          <p14:tracePt t="11112" x="8572500" y="6330950"/>
          <p14:tracePt t="11129" x="8589963" y="6313488"/>
          <p14:tracePt t="11145" x="8599488" y="6303963"/>
          <p14:tracePt t="11162" x="8616950" y="6276975"/>
          <p14:tracePt t="11179" x="8626475" y="6259513"/>
          <p14:tracePt t="11196" x="8643938" y="6242050"/>
          <p14:tracePt t="11212" x="8661400" y="6232525"/>
          <p14:tracePt t="11213" x="8680450" y="6224588"/>
          <p14:tracePt t="11229" x="8688388" y="6224588"/>
          <p14:tracePt t="11246" x="8697913" y="6205538"/>
          <p14:tracePt t="11262" x="8705850" y="6205538"/>
          <p14:tracePt t="11325" x="8715375" y="6205538"/>
          <p14:tracePt t="11878" x="0" y="0"/>
        </p14:tracePtLst>
        <p14:tracePtLst>
          <p14:tracePt t="17613" x="2027238" y="6384925"/>
          <p14:tracePt t="17957" x="2027238" y="6375400"/>
          <p14:tracePt t="17965" x="2027238" y="6367463"/>
          <p14:tracePt t="17989" x="2027238" y="6357938"/>
          <p14:tracePt t="18005" x="2027238" y="6348413"/>
          <p14:tracePt t="18021" x="2027238" y="6340475"/>
          <p14:tracePt t="18037" x="2027238" y="6330950"/>
          <p14:tracePt t="18053" x="2036763" y="6330950"/>
          <p14:tracePt t="18061" x="2036763" y="6323013"/>
          <p14:tracePt t="18070" x="2036763" y="6313488"/>
          <p14:tracePt t="18085" x="2036763" y="6303963"/>
          <p14:tracePt t="18102" x="2036763" y="6276975"/>
          <p14:tracePt t="18119" x="2036763" y="6269038"/>
          <p14:tracePt t="18135" x="2036763" y="6251575"/>
          <p14:tracePt t="18153" x="2036763" y="6242050"/>
          <p14:tracePt t="18169" x="2036763" y="6224588"/>
          <p14:tracePt t="18185" x="2036763" y="6215063"/>
          <p14:tracePt t="18202" x="2036763" y="6205538"/>
          <p14:tracePt t="18219" x="2036763" y="6197600"/>
          <p14:tracePt t="18236" x="2036763" y="6188075"/>
          <p14:tracePt t="18252" x="2044700" y="6180138"/>
          <p14:tracePt t="18254" x="2044700" y="6170613"/>
          <p14:tracePt t="18269" x="2062163" y="6153150"/>
          <p14:tracePt t="18286" x="2071688" y="6153150"/>
          <p14:tracePt t="18302" x="2081213" y="6143625"/>
          <p14:tracePt t="18319" x="2089150" y="6134100"/>
          <p14:tracePt t="18336" x="2098675" y="6126163"/>
          <p14:tracePt t="18352" x="2116138" y="6126163"/>
          <p14:tracePt t="18369" x="2143125" y="6108700"/>
          <p14:tracePt t="18386" x="2170113" y="6099175"/>
          <p14:tracePt t="18403" x="2179638" y="6089650"/>
          <p14:tracePt t="18405" x="2197100" y="6089650"/>
          <p14:tracePt t="18436" x="2224088" y="6081713"/>
          <p14:tracePt t="18437" x="2241550" y="6081713"/>
          <p14:tracePt t="18452" x="2259013" y="6072188"/>
          <p14:tracePt t="18470" x="2312988" y="6054725"/>
          <p14:tracePt t="18486" x="2339975" y="6045200"/>
          <p14:tracePt t="18502" x="2357438" y="6037263"/>
          <p14:tracePt t="18519" x="2384425" y="6027738"/>
          <p14:tracePt t="18536" x="2401888" y="6018213"/>
          <p14:tracePt t="18552" x="2419350" y="6018213"/>
          <p14:tracePt t="18569" x="2438400" y="6018213"/>
          <p14:tracePt t="18586" x="2455863" y="6018213"/>
          <p14:tracePt t="18603" x="2473325" y="6018213"/>
          <p14:tracePt t="18605" x="2482850" y="6010275"/>
          <p14:tracePt t="18619" x="2490788" y="6000750"/>
          <p14:tracePt t="18636" x="2509838" y="6000750"/>
          <p14:tracePt t="18653" x="2544763" y="5991225"/>
          <p14:tracePt t="18669" x="2581275" y="5983288"/>
          <p14:tracePt t="18686" x="2598738" y="5973763"/>
          <p14:tracePt t="18703" x="2625725" y="5965825"/>
          <p14:tracePt t="18719" x="2643188" y="5956300"/>
          <p14:tracePt t="18736" x="2660650" y="5946775"/>
          <p14:tracePt t="18752" x="2679700" y="5929313"/>
          <p14:tracePt t="18769" x="2705100" y="5919788"/>
          <p14:tracePt t="18786" x="2732088" y="5911850"/>
          <p14:tracePt t="18803" x="2741613" y="5902325"/>
          <p14:tracePt t="18819" x="2759075" y="5894388"/>
          <p14:tracePt t="18836" x="2776538" y="5875338"/>
          <p14:tracePt t="18838" x="2776538" y="5867400"/>
          <p14:tracePt t="18853" x="2786063" y="5857875"/>
          <p14:tracePt t="18869" x="2803525" y="5848350"/>
          <p14:tracePt t="18886" x="2822575" y="5840413"/>
          <p14:tracePt t="18902" x="2840038" y="5830888"/>
          <p14:tracePt t="18919" x="2847975" y="5813425"/>
          <p14:tracePt t="18936" x="2867025" y="5795963"/>
          <p14:tracePt t="18953" x="2884488" y="5795963"/>
          <p14:tracePt t="18969" x="2901950" y="5786438"/>
          <p14:tracePt t="18986" x="2911475" y="5776913"/>
          <p14:tracePt t="19003" x="2919413" y="5759450"/>
          <p14:tracePt t="19019" x="2928938" y="5759450"/>
          <p14:tracePt t="19189" x="2928938" y="5751513"/>
          <p14:tracePt t="19205" x="2919413" y="5751513"/>
          <p14:tracePt t="19213" x="2919413" y="5741988"/>
          <p14:tracePt t="19221" x="2919413" y="5732463"/>
          <p14:tracePt t="19236" x="2919413" y="5724525"/>
          <p14:tracePt t="19253" x="2919413" y="5705475"/>
          <p14:tracePt t="19270" x="2911475" y="5705475"/>
          <p14:tracePt t="19287" x="2911475" y="5697538"/>
          <p14:tracePt t="19303" x="2911475" y="5688013"/>
          <p14:tracePt t="19320" x="2901950" y="5688013"/>
          <p14:tracePt t="19336" x="2901950" y="5680075"/>
          <p14:tracePt t="19461" x="2894013" y="5680075"/>
          <p14:tracePt t="19469" x="2884488" y="5680075"/>
          <p14:tracePt t="19493" x="2874963" y="5688013"/>
          <p14:tracePt t="19501" x="2857500" y="5688013"/>
          <p14:tracePt t="19509" x="2840038" y="5697538"/>
          <p14:tracePt t="19520" x="2830513" y="5697538"/>
          <p14:tracePt t="19537" x="2786063" y="5715000"/>
          <p14:tracePt t="19553" x="2751138" y="5741988"/>
          <p14:tracePt t="19570" x="2724150" y="5768975"/>
          <p14:tracePt t="19587" x="2687638" y="5786438"/>
          <p14:tracePt t="19604" x="2633663" y="5822950"/>
          <p14:tracePt t="19606" x="2608263" y="5830888"/>
          <p14:tracePt t="19620" x="2589213" y="5848350"/>
          <p14:tracePt t="19637" x="2544763" y="5875338"/>
          <p14:tracePt t="19654" x="2509838" y="5894388"/>
          <p14:tracePt t="19670" x="2465388" y="5919788"/>
          <p14:tracePt t="19687" x="2428875" y="5946775"/>
          <p14:tracePt t="19704" x="2393950" y="5973763"/>
          <p14:tracePt t="19720" x="2347913" y="6000750"/>
          <p14:tracePt t="19737" x="2322513" y="6018213"/>
          <p14:tracePt t="19754" x="2295525" y="6037263"/>
          <p14:tracePt t="19770" x="2276475" y="6045200"/>
          <p14:tracePt t="19787" x="2259013" y="6072188"/>
          <p14:tracePt t="19804" x="2224088" y="6089650"/>
          <p14:tracePt t="19806" x="2214563" y="6099175"/>
          <p14:tracePt t="19820" x="2197100" y="6108700"/>
          <p14:tracePt t="19837" x="2160588" y="6126163"/>
          <p14:tracePt t="19854" x="2133600" y="6143625"/>
          <p14:tracePt t="19870" x="2125663" y="6161088"/>
          <p14:tracePt t="19888" x="2108200" y="6170613"/>
          <p14:tracePt t="19904" x="2081213" y="6188075"/>
          <p14:tracePt t="19920" x="2044700" y="6205538"/>
          <p14:tracePt t="19937" x="2027238" y="6215063"/>
          <p14:tracePt t="19954" x="2009775" y="6232525"/>
          <p14:tracePt t="19971" x="1990725" y="6251575"/>
          <p14:tracePt t="19987" x="1982788" y="6259513"/>
          <p14:tracePt t="20004" x="1965325" y="6269038"/>
          <p14:tracePt t="20021" x="1955800" y="6276975"/>
          <p14:tracePt t="20022" x="1946275" y="6276975"/>
          <p14:tracePt t="20038" x="1928813" y="6286500"/>
          <p14:tracePt t="20054" x="1928813" y="6296025"/>
          <p14:tracePt t="20071" x="1928813" y="6303963"/>
          <p14:tracePt t="20087" x="1919288" y="6303963"/>
          <p14:tracePt t="20104" x="1919288" y="6313488"/>
          <p14:tracePt t="20121" x="1911350" y="6323013"/>
          <p14:tracePt t="20137" x="1911350" y="6330950"/>
          <p14:tracePt t="20154" x="1901825" y="6340475"/>
          <p14:tracePt t="20171" x="1901825" y="6348413"/>
          <p14:tracePt t="20187" x="1901825" y="6357938"/>
          <p14:tracePt t="2062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3825240" y="304165"/>
            <a:ext cx="3550920" cy="79311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Letalidade por Malária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46F8-95B9-4D15-A042-2B1FF0A4EB3B}" type="datetime1">
              <a:rPr lang="pt-BR" smtClean="0"/>
              <a:t>13/05/2020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11</a:t>
            </a:fld>
            <a:endParaRPr lang="pt-BR"/>
          </a:p>
        </p:txBody>
      </p:sp>
      <p:sp>
        <p:nvSpPr>
          <p:cNvPr id="140291" name="CaixaDeTexto 3"/>
          <p:cNvSpPr txBox="1">
            <a:spLocks noChangeArrowheads="1"/>
          </p:cNvSpPr>
          <p:nvPr/>
        </p:nvSpPr>
        <p:spPr bwMode="auto">
          <a:xfrm>
            <a:off x="527051" y="6011864"/>
            <a:ext cx="436799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FontTx/>
              <a:buNone/>
            </a:pPr>
            <a:r>
              <a:rPr lang="pt-BR" altLang="pt-BR" sz="1600" dirty="0">
                <a:solidFill>
                  <a:schemeClr val="bg1"/>
                </a:solidFill>
                <a:latin typeface="+mn-lt"/>
                <a:ea typeface="FangSong" panose="02010609060101010101" pitchFamily="49" charset="-122"/>
              </a:rPr>
              <a:t>Fonte de dados: SIM, SIVEP-Malária, SINAN e IBGE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b="835"/>
          <a:stretch/>
        </p:blipFill>
        <p:spPr>
          <a:xfrm>
            <a:off x="487871" y="768830"/>
            <a:ext cx="6888289" cy="5354879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7" r="18689"/>
          <a:stretch/>
        </p:blipFill>
        <p:spPr bwMode="auto">
          <a:xfrm>
            <a:off x="7823195" y="2474269"/>
            <a:ext cx="3035950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rgbClr val="5F5F5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393939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9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91"/>
    </mc:Choice>
    <mc:Fallback>
      <p:transition spd="slow" advTm="10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712" x="10402888" y="2938463"/>
          <p14:tracePt t="33719" x="10412413" y="2928938"/>
          <p14:tracePt t="33736" x="10412413" y="2919413"/>
          <p14:tracePt t="33748" x="10412413" y="2911475"/>
          <p14:tracePt t="33765" x="10412413" y="2894013"/>
          <p14:tracePt t="33782" x="10412413" y="2867025"/>
          <p14:tracePt t="33784" x="10412413" y="2857500"/>
          <p14:tracePt t="33799" x="10412413" y="2840038"/>
          <p14:tracePt t="33816" x="10394950" y="2795588"/>
          <p14:tracePt t="33832" x="10385425" y="2768600"/>
          <p14:tracePt t="33848" x="10367963" y="2732088"/>
          <p14:tracePt t="33865" x="10340975" y="2687638"/>
          <p14:tracePt t="33882" x="10323513" y="2679700"/>
          <p14:tracePt t="33899" x="10296525" y="2670175"/>
          <p14:tracePt t="33915" x="10269538" y="2670175"/>
          <p14:tracePt t="33932" x="10242550" y="2652713"/>
          <p14:tracePt t="33949" x="10215563" y="2652713"/>
          <p14:tracePt t="33965" x="10198100" y="2652713"/>
          <p14:tracePt t="33982" x="10180638" y="2652713"/>
          <p14:tracePt t="34000" x="10144125" y="2660650"/>
          <p14:tracePt t="34015" x="10117138" y="2660650"/>
          <p14:tracePt t="34032" x="10099675" y="2679700"/>
          <p14:tracePt t="34049" x="10072688" y="2697163"/>
          <p14:tracePt t="34065" x="10045700" y="2724150"/>
          <p14:tracePt t="34082" x="10018713" y="2751138"/>
          <p14:tracePt t="34099" x="9991725" y="2813050"/>
          <p14:tracePt t="34116" x="9956800" y="2857500"/>
          <p14:tracePt t="34132" x="9939338" y="2911475"/>
          <p14:tracePt t="34149" x="9929813" y="2955925"/>
          <p14:tracePt t="34166" x="9920288" y="3000375"/>
          <p14:tracePt t="34168" x="9912350" y="3027363"/>
          <p14:tracePt t="34182" x="9902825" y="3054350"/>
          <p14:tracePt t="34184" x="9902825" y="3081338"/>
          <p14:tracePt t="34199" x="9902825" y="3133725"/>
          <p14:tracePt t="34216" x="9902825" y="3197225"/>
          <p14:tracePt t="34232" x="9902825" y="3241675"/>
          <p14:tracePt t="34249" x="9902825" y="3313113"/>
          <p14:tracePt t="34266" x="9902825" y="3394075"/>
          <p14:tracePt t="34282" x="9902825" y="3473450"/>
          <p14:tracePt t="34299" x="9902825" y="3554413"/>
          <p14:tracePt t="34316" x="9894888" y="3616325"/>
          <p14:tracePt t="34332" x="9902825" y="3697288"/>
          <p14:tracePt t="34349" x="9912350" y="3786188"/>
          <p14:tracePt t="34366" x="9929813" y="3840163"/>
          <p14:tracePt t="34368" x="9939338" y="3875088"/>
          <p14:tracePt t="34383" x="9939338" y="3902075"/>
          <p14:tracePt t="34384" x="9939338" y="3938588"/>
          <p14:tracePt t="34399" x="9966325" y="4000500"/>
          <p14:tracePt t="34416" x="9974263" y="4044950"/>
          <p14:tracePt t="34432" x="10010775" y="4098925"/>
          <p14:tracePt t="34449" x="10045700" y="4133850"/>
          <p14:tracePt t="34466" x="10090150" y="4160838"/>
          <p14:tracePt t="34482" x="10126663" y="4187825"/>
          <p14:tracePt t="34499" x="10180638" y="4205288"/>
          <p14:tracePt t="34516" x="10242550" y="4214813"/>
          <p14:tracePt t="34532" x="10304463" y="4214813"/>
          <p14:tracePt t="34549" x="10367963" y="4214813"/>
          <p14:tracePt t="34566" x="10412413" y="4214813"/>
          <p14:tracePt t="34583" x="10466388" y="4205288"/>
          <p14:tracePt t="34584" x="10474325" y="4197350"/>
          <p14:tracePt t="34600" x="10483850" y="4187825"/>
          <p14:tracePt t="34616" x="10483850" y="4170363"/>
          <p14:tracePt t="34633" x="10483850" y="4125913"/>
          <p14:tracePt t="34649" x="10491788" y="4071938"/>
          <p14:tracePt t="34666" x="10501313" y="4037013"/>
          <p14:tracePt t="34682" x="10510838" y="4000500"/>
          <p14:tracePt t="34699" x="10510838" y="3965575"/>
          <p14:tracePt t="34716" x="10510838" y="3956050"/>
          <p14:tracePt t="34732" x="10510838" y="3919538"/>
          <p14:tracePt t="34749" x="10510838" y="3894138"/>
          <p14:tracePt t="34751" x="10510838" y="3875088"/>
          <p14:tracePt t="34766" x="10501313" y="3867150"/>
          <p14:tracePt t="34783" x="10501313" y="3848100"/>
          <p14:tracePt t="34784" x="10501313" y="3840163"/>
          <p14:tracePt t="34799" x="10501313" y="3813175"/>
          <p14:tracePt t="34816" x="10501313" y="3795713"/>
          <p14:tracePt t="34833" x="10491788" y="3776663"/>
          <p14:tracePt t="34849" x="10491788" y="3741738"/>
          <p14:tracePt t="34866" x="10491788" y="3714750"/>
          <p14:tracePt t="34883" x="10491788" y="3660775"/>
          <p14:tracePt t="34900" x="10491788" y="3616325"/>
          <p14:tracePt t="34916" x="10491788" y="3562350"/>
          <p14:tracePt t="34933" x="10491788" y="3490913"/>
          <p14:tracePt t="34949" x="10491788" y="3419475"/>
          <p14:tracePt t="34966" x="10483850" y="3357563"/>
          <p14:tracePt t="34968" x="10474325" y="3330575"/>
          <p14:tracePt t="34983" x="10456863" y="3295650"/>
          <p14:tracePt t="34999" x="10439400" y="3224213"/>
          <p14:tracePt t="35016" x="10420350" y="3170238"/>
          <p14:tracePt t="35033" x="10420350" y="3116263"/>
          <p14:tracePt t="35049" x="10420350" y="3027363"/>
          <p14:tracePt t="35066" x="10412413" y="2965450"/>
          <p14:tracePt t="35083" x="10394950" y="2901950"/>
          <p14:tracePt t="35100" x="10375900" y="2830513"/>
          <p14:tracePt t="35116" x="10358438" y="2795588"/>
          <p14:tracePt t="35133" x="10340975" y="2751138"/>
          <p14:tracePt t="35136" x="10331450" y="2732088"/>
          <p14:tracePt t="35150" x="10323513" y="2714625"/>
          <p14:tracePt t="35166" x="10296525" y="2670175"/>
          <p14:tracePt t="35168" x="10287000" y="2652713"/>
          <p14:tracePt t="35183" x="10269538" y="2616200"/>
          <p14:tracePt t="35200" x="10242550" y="2589213"/>
          <p14:tracePt t="35217" x="10225088" y="2562225"/>
          <p14:tracePt t="35233" x="10206038" y="2544763"/>
          <p14:tracePt t="35250" x="10180638" y="2527300"/>
          <p14:tracePt t="35267" x="10161588" y="2517775"/>
          <p14:tracePt t="35283" x="10153650" y="2517775"/>
          <p14:tracePt t="35300" x="10134600" y="2517775"/>
          <p14:tracePt t="35317" x="10117138" y="2517775"/>
          <p14:tracePt t="35333" x="10117138" y="2536825"/>
          <p14:tracePt t="35350" x="10063163" y="2581275"/>
          <p14:tracePt t="35367" x="10010775" y="2643188"/>
          <p14:tracePt t="35368" x="9991725" y="2679700"/>
          <p14:tracePt t="35384" x="9947275" y="2751138"/>
          <p14:tracePt t="35400" x="9912350" y="2840038"/>
          <p14:tracePt t="35417" x="9875838" y="2911475"/>
          <p14:tracePt t="35433" x="9858375" y="2982913"/>
          <p14:tracePt t="35450" x="9831388" y="3044825"/>
          <p14:tracePt t="35467" x="9831388" y="3133725"/>
          <p14:tracePt t="35483" x="9831388" y="3205163"/>
          <p14:tracePt t="35500" x="9831388" y="3303588"/>
          <p14:tracePt t="35517" x="9831388" y="3384550"/>
          <p14:tracePt t="35533" x="9831388" y="3455988"/>
          <p14:tracePt t="35550" x="9831388" y="3517900"/>
          <p14:tracePt t="35552" x="9831388" y="3544888"/>
          <p14:tracePt t="35567" x="9840913" y="3608388"/>
          <p14:tracePt t="35584" x="9867900" y="3660775"/>
          <p14:tracePt t="35600" x="9885363" y="3732213"/>
          <p14:tracePt t="35617" x="9894888" y="3786188"/>
          <p14:tracePt t="35634" x="9912350" y="3822700"/>
          <p14:tracePt t="35650" x="9920288" y="3840163"/>
          <p14:tracePt t="35667" x="9920288" y="3857625"/>
          <p14:tracePt t="35684" x="9920288" y="3867150"/>
          <p14:tracePt t="35824" x="0" y="0"/>
        </p14:tracePtLst>
        <p14:tracePtLst>
          <p14:tracePt t="37552" x="9599613" y="4286250"/>
          <p14:tracePt t="37560" x="9582150" y="4276725"/>
          <p14:tracePt t="37575" x="9582150" y="4268788"/>
          <p14:tracePt t="37585" x="9582150" y="4259263"/>
          <p14:tracePt t="37602" x="9572625" y="4241800"/>
          <p14:tracePt t="37619" x="9572625" y="4224338"/>
          <p14:tracePt t="37635" x="9563100" y="4214813"/>
          <p14:tracePt t="37652" x="9555163" y="4205288"/>
          <p14:tracePt t="37669" x="9545638" y="4187825"/>
          <p14:tracePt t="37685" x="9545638" y="4179888"/>
          <p14:tracePt t="37702" x="9528175" y="4152900"/>
          <p14:tracePt t="37719" x="9483725" y="4116388"/>
          <p14:tracePt t="37735" x="9447213" y="4089400"/>
          <p14:tracePt t="37752" x="9402763" y="4062413"/>
          <p14:tracePt t="37769" x="9358313" y="4037013"/>
          <p14:tracePt t="37785" x="9313863" y="4027488"/>
          <p14:tracePt t="37802" x="9269413" y="4010025"/>
          <p14:tracePt t="37819" x="9224963" y="3990975"/>
          <p14:tracePt t="37836" x="9180513" y="3973513"/>
          <p14:tracePt t="37852" x="9117013" y="3956050"/>
          <p14:tracePt t="37869" x="9063038" y="3946525"/>
          <p14:tracePt t="37885" x="9018588" y="3929063"/>
          <p14:tracePt t="37902" x="8983663" y="3929063"/>
          <p14:tracePt t="37904" x="8966200" y="3919538"/>
          <p14:tracePt t="37919" x="8920163" y="3919538"/>
          <p14:tracePt t="37936" x="8885238" y="3919538"/>
          <p14:tracePt t="37952" x="8848725" y="3919538"/>
          <p14:tracePt t="37969" x="8804275" y="3919538"/>
          <p14:tracePt t="37985" x="8769350" y="3919538"/>
          <p14:tracePt t="38002" x="8742363" y="3929063"/>
          <p14:tracePt t="38019" x="8724900" y="3929063"/>
          <p14:tracePt t="38036" x="8705850" y="3946525"/>
          <p14:tracePt t="38052" x="8688388" y="3946525"/>
          <p14:tracePt t="38069" x="8670925" y="3956050"/>
          <p14:tracePt t="38086" x="8653463" y="3973513"/>
          <p14:tracePt t="38102" x="8643938" y="3983038"/>
          <p14:tracePt t="38104" x="8634413" y="3983038"/>
          <p14:tracePt t="38119" x="8626475" y="4010025"/>
          <p14:tracePt t="38136" x="8616950" y="4027488"/>
          <p14:tracePt t="38153" x="8616950" y="4044950"/>
          <p14:tracePt t="38169" x="8616950" y="4062413"/>
          <p14:tracePt t="38186" x="8616950" y="4089400"/>
          <p14:tracePt t="38202" x="8616950" y="4108450"/>
          <p14:tracePt t="38219" x="8634413" y="4143375"/>
          <p14:tracePt t="38236" x="8643938" y="4160838"/>
          <p14:tracePt t="38253" x="8670925" y="4197350"/>
          <p14:tracePt t="38269" x="8705850" y="4241800"/>
          <p14:tracePt t="38286" x="8732838" y="4259263"/>
          <p14:tracePt t="38302" x="8759825" y="4295775"/>
          <p14:tracePt t="38305" x="8786813" y="4313238"/>
          <p14:tracePt t="38320" x="8823325" y="4340225"/>
          <p14:tracePt t="38336" x="8867775" y="4367213"/>
          <p14:tracePt t="38353" x="8894763" y="4384675"/>
          <p14:tracePt t="38369" x="8929688" y="4394200"/>
          <p14:tracePt t="38386" x="8956675" y="4411663"/>
          <p14:tracePt t="38403" x="9001125" y="4419600"/>
          <p14:tracePt t="38419" x="9037638" y="4438650"/>
          <p14:tracePt t="38436" x="9072563" y="4438650"/>
          <p14:tracePt t="38453" x="9099550" y="4456113"/>
          <p14:tracePt t="38469" x="9134475" y="4465638"/>
          <p14:tracePt t="38486" x="9153525" y="4473575"/>
          <p14:tracePt t="38488" x="9180513" y="4473575"/>
          <p14:tracePt t="38503" x="9197975" y="4473575"/>
          <p14:tracePt t="38520" x="9224963" y="4473575"/>
          <p14:tracePt t="38536" x="9277350" y="4473575"/>
          <p14:tracePt t="38553" x="9323388" y="4473575"/>
          <p14:tracePt t="38569" x="9358313" y="4473575"/>
          <p14:tracePt t="38586" x="9385300" y="4473575"/>
          <p14:tracePt t="38603" x="9420225" y="4465638"/>
          <p14:tracePt t="38619" x="9447213" y="4456113"/>
          <p14:tracePt t="38636" x="9474200" y="4438650"/>
          <p14:tracePt t="38653" x="9501188" y="4419600"/>
          <p14:tracePt t="38656" x="9518650" y="4411663"/>
          <p14:tracePt t="38670" x="9528175" y="4402138"/>
          <p14:tracePt t="38687" x="9555163" y="4384675"/>
          <p14:tracePt t="38688" x="9563100" y="4367213"/>
          <p14:tracePt t="38703" x="9572625" y="4340225"/>
          <p14:tracePt t="38720" x="9582150" y="4303713"/>
          <p14:tracePt t="38736" x="9590088" y="4286250"/>
          <p14:tracePt t="38753" x="9590088" y="4259263"/>
          <p14:tracePt t="38770" x="9590088" y="4241800"/>
          <p14:tracePt t="38786" x="9590088" y="4224338"/>
          <p14:tracePt t="38803" x="9582150" y="4214813"/>
          <p14:tracePt t="38820" x="9582150" y="4205288"/>
          <p14:tracePt t="38836" x="9572625" y="4197350"/>
          <p14:tracePt t="38853" x="9572625" y="4187825"/>
          <p14:tracePt t="38870" x="9563100" y="4187825"/>
          <p14:tracePt t="38895" x="9555163" y="4187825"/>
          <p14:tracePt t="39063" x="9545638" y="4187825"/>
          <p14:tracePt t="39127" x="9537700" y="4187825"/>
          <p14:tracePt t="39263" x="9528175" y="4187825"/>
          <p14:tracePt t="3991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5E6D-D03E-4EA6-80FD-E9276C579EDB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12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38200" y="777922"/>
            <a:ext cx="10515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Controle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eliminação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erradicação</a:t>
            </a:r>
            <a:endParaRPr lang="en-US" sz="2400" b="1" dirty="0" smtClean="0"/>
          </a:p>
          <a:p>
            <a:pPr algn="ctr"/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Controle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da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malária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é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definido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redução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incidência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prevalência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morbidade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mortalidade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níveis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locais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aceitáveis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Eliminação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malária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é 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interrupção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transmissão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local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reduzindo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 taxa a zero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uma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dada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região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Certificação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eliminação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da malaria é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gerenciada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pela OMS (WHO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Global Malaria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Programme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err="1" smtClean="0">
                <a:solidFill>
                  <a:srgbClr val="008080"/>
                </a:solidFill>
              </a:rPr>
              <a:t>Erradicação</a:t>
            </a:r>
            <a:r>
              <a:rPr lang="en-US" b="1" dirty="0" smtClean="0">
                <a:solidFill>
                  <a:srgbClr val="008080"/>
                </a:solidFill>
              </a:rPr>
              <a:t> da malaria </a:t>
            </a:r>
            <a:r>
              <a:rPr lang="en-US" dirty="0" smtClean="0">
                <a:solidFill>
                  <a:srgbClr val="008080"/>
                </a:solidFill>
              </a:rPr>
              <a:t>é a </a:t>
            </a:r>
            <a:r>
              <a:rPr lang="en-US" dirty="0" err="1" smtClean="0">
                <a:solidFill>
                  <a:srgbClr val="008080"/>
                </a:solidFill>
              </a:rPr>
              <a:t>redução</a:t>
            </a:r>
            <a:r>
              <a:rPr lang="en-US" dirty="0" smtClean="0">
                <a:solidFill>
                  <a:srgbClr val="008080"/>
                </a:solidFill>
              </a:rPr>
              <a:t> </a:t>
            </a:r>
            <a:r>
              <a:rPr lang="en-US" dirty="0" err="1" smtClean="0">
                <a:solidFill>
                  <a:srgbClr val="008080"/>
                </a:solidFill>
              </a:rPr>
              <a:t>permanente</a:t>
            </a:r>
            <a:r>
              <a:rPr lang="en-US" dirty="0" smtClean="0">
                <a:solidFill>
                  <a:srgbClr val="008080"/>
                </a:solidFill>
              </a:rPr>
              <a:t> da </a:t>
            </a:r>
            <a:r>
              <a:rPr lang="en-US" dirty="0" err="1" smtClean="0">
                <a:solidFill>
                  <a:srgbClr val="008080"/>
                </a:solidFill>
              </a:rPr>
              <a:t>incidência</a:t>
            </a:r>
            <a:r>
              <a:rPr lang="en-US" dirty="0" smtClean="0">
                <a:solidFill>
                  <a:srgbClr val="008080"/>
                </a:solidFill>
              </a:rPr>
              <a:t> a zero no </a:t>
            </a:r>
            <a:r>
              <a:rPr lang="en-US" dirty="0" err="1" smtClean="0">
                <a:solidFill>
                  <a:srgbClr val="008080"/>
                </a:solidFill>
              </a:rPr>
              <a:t>mundo</a:t>
            </a:r>
            <a:r>
              <a:rPr lang="en-US" dirty="0" smtClean="0">
                <a:solidFill>
                  <a:srgbClr val="008080"/>
                </a:solidFill>
              </a:rPr>
              <a:t>, </a:t>
            </a:r>
            <a:r>
              <a:rPr lang="en-US" dirty="0" err="1" smtClean="0">
                <a:solidFill>
                  <a:srgbClr val="008080"/>
                </a:solidFill>
              </a:rPr>
              <a:t>dispensando</a:t>
            </a:r>
            <a:r>
              <a:rPr lang="en-US" dirty="0" smtClean="0">
                <a:solidFill>
                  <a:srgbClr val="008080"/>
                </a:solidFill>
              </a:rPr>
              <a:t> </a:t>
            </a:r>
            <a:r>
              <a:rPr lang="en-US" dirty="0" err="1" smtClean="0">
                <a:solidFill>
                  <a:srgbClr val="008080"/>
                </a:solidFill>
              </a:rPr>
              <a:t>então</a:t>
            </a:r>
            <a:r>
              <a:rPr lang="en-US" dirty="0" smtClean="0">
                <a:solidFill>
                  <a:srgbClr val="008080"/>
                </a:solidFill>
              </a:rPr>
              <a:t>, </a:t>
            </a:r>
            <a:r>
              <a:rPr lang="en-US" dirty="0" err="1" smtClean="0">
                <a:solidFill>
                  <a:srgbClr val="008080"/>
                </a:solidFill>
              </a:rPr>
              <a:t>medidas</a:t>
            </a:r>
            <a:r>
              <a:rPr lang="en-US" dirty="0" smtClean="0">
                <a:solidFill>
                  <a:srgbClr val="008080"/>
                </a:solidFill>
              </a:rPr>
              <a:t> de </a:t>
            </a:r>
            <a:r>
              <a:rPr lang="en-US" dirty="0" err="1" smtClean="0">
                <a:solidFill>
                  <a:srgbClr val="008080"/>
                </a:solidFill>
              </a:rPr>
              <a:t>intervenção</a:t>
            </a:r>
            <a:endParaRPr lang="en-US" dirty="0" smtClean="0">
              <a:solidFill>
                <a:srgbClr val="008080"/>
              </a:solidFill>
            </a:endParaRPr>
          </a:p>
          <a:p>
            <a:endParaRPr lang="en-US" dirty="0"/>
          </a:p>
        </p:txBody>
      </p:sp>
      <p:sp>
        <p:nvSpPr>
          <p:cNvPr id="6" name="Retângulo 5"/>
          <p:cNvSpPr/>
          <p:nvPr/>
        </p:nvSpPr>
        <p:spPr>
          <a:xfrm>
            <a:off x="1692322" y="5956240"/>
            <a:ext cx="9879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WHO Regional Office for Europe. From over 90 000 cases to zero </a:t>
            </a:r>
            <a:r>
              <a:rPr lang="en-US" sz="1000" dirty="0" smtClean="0"/>
              <a:t>in two </a:t>
            </a:r>
            <a:r>
              <a:rPr lang="en-US" sz="1000" dirty="0"/>
              <a:t>decades: the European region is malaria free. World </a:t>
            </a:r>
            <a:r>
              <a:rPr lang="en-US" sz="1000" dirty="0" smtClean="0"/>
              <a:t>Health </a:t>
            </a:r>
            <a:r>
              <a:rPr lang="pt-BR" sz="1000" dirty="0" err="1" smtClean="0"/>
              <a:t>Organization</a:t>
            </a:r>
            <a:r>
              <a:rPr lang="pt-BR" sz="1000" dirty="0"/>
              <a:t>. 2016 http://</a:t>
            </a:r>
            <a:r>
              <a:rPr lang="pt-BR" sz="1000" dirty="0" smtClean="0"/>
              <a:t>www.euro.who.int/en/media-centre/sections/press-releases/2016/04/from-over-90-000-cases-to-zero-intwo-decades-the-european-region-is-malaria-free</a:t>
            </a:r>
            <a:endParaRPr lang="en-US" sz="1000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1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83"/>
    </mc:Choice>
    <mc:Fallback>
      <p:transition spd="slow" advTm="11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632" x="5411788" y="1241425"/>
          <p14:tracePt t="10960" x="5402263" y="1241425"/>
          <p14:tracePt t="10976" x="5394325" y="1241425"/>
          <p14:tracePt t="10984" x="5384800" y="1241425"/>
          <p14:tracePt t="10992" x="5357813" y="1250950"/>
          <p14:tracePt t="11000" x="5348288" y="1250950"/>
          <p14:tracePt t="11017" x="5313363" y="1258888"/>
          <p14:tracePt t="11034" x="5276850" y="1268413"/>
          <p14:tracePt t="11051" x="5259388" y="1268413"/>
          <p14:tracePt t="11067" x="5251450" y="1268413"/>
          <p14:tracePt t="11084" x="5241925" y="1268413"/>
          <p14:tracePt t="11101" x="5224463" y="1268413"/>
          <p14:tracePt t="11117" x="5214938" y="1268413"/>
          <p14:tracePt t="11134" x="5205413" y="1268413"/>
          <p14:tracePt t="11151" x="5180013" y="1268413"/>
          <p14:tracePt t="11153" x="5170488" y="1276350"/>
          <p14:tracePt t="11168" x="5153025" y="1276350"/>
          <p14:tracePt t="11184" x="5143500" y="1276350"/>
          <p14:tracePt t="11256" x="5133975" y="1276350"/>
          <p14:tracePt t="11472" x="5143500" y="1276350"/>
          <p14:tracePt t="11488" x="5153025" y="1276350"/>
          <p14:tracePt t="11496" x="5160963" y="1276350"/>
          <p14:tracePt t="11504" x="5170488" y="1276350"/>
          <p14:tracePt t="11517" x="5197475" y="1276350"/>
          <p14:tracePt t="11534" x="5232400" y="1276350"/>
          <p14:tracePt t="11536" x="5251450" y="1276350"/>
          <p14:tracePt t="11552" x="5259388" y="1276350"/>
          <p14:tracePt t="11552" x="5276850" y="1276350"/>
          <p14:tracePt t="11568" x="5303838" y="1276350"/>
          <p14:tracePt t="11584" x="5330825" y="1276350"/>
          <p14:tracePt t="11601" x="5375275" y="1276350"/>
          <p14:tracePt t="11618" x="5402263" y="1276350"/>
          <p14:tracePt t="11634" x="5429250" y="1276350"/>
          <p14:tracePt t="11651" x="5483225" y="1276350"/>
          <p14:tracePt t="11668" x="5537200" y="1276350"/>
          <p14:tracePt t="11684" x="5589588" y="1276350"/>
          <p14:tracePt t="11701" x="5643563" y="1276350"/>
          <p14:tracePt t="11718" x="5697538" y="1276350"/>
          <p14:tracePt t="11734" x="5724525" y="1276350"/>
          <p14:tracePt t="11736" x="5741988" y="1276350"/>
          <p14:tracePt t="11752" x="5751513" y="1276350"/>
          <p14:tracePt t="11768" x="5795963" y="1276350"/>
          <p14:tracePt t="11784" x="5840413" y="1276350"/>
          <p14:tracePt t="11801" x="5894388" y="1276350"/>
          <p14:tracePt t="11818" x="5929313" y="1276350"/>
          <p14:tracePt t="11835" x="5965825" y="1276350"/>
          <p14:tracePt t="11851" x="6000750" y="1276350"/>
          <p14:tracePt t="11868" x="6037263" y="1276350"/>
          <p14:tracePt t="11885" x="6072188" y="1276350"/>
          <p14:tracePt t="11901" x="6099175" y="1276350"/>
          <p14:tracePt t="11918" x="6143625" y="1276350"/>
          <p14:tracePt t="11935" x="6170613" y="1276350"/>
          <p14:tracePt t="11936" x="6188075" y="1276350"/>
          <p14:tracePt t="11952" x="6215063" y="1276350"/>
          <p14:tracePt t="11968" x="6242050" y="1276350"/>
          <p14:tracePt t="11985" x="6269038" y="1276350"/>
          <p14:tracePt t="12001" x="6286500" y="1276350"/>
          <p14:tracePt t="12018" x="6323013" y="1276350"/>
          <p14:tracePt t="12034" x="6340475" y="1276350"/>
          <p14:tracePt t="12051" x="6367463" y="1276350"/>
          <p14:tracePt t="12068" x="6375400" y="1276350"/>
          <p14:tracePt t="12085" x="6394450" y="1276350"/>
          <p14:tracePt t="12128" x="6402388" y="1276350"/>
          <p14:tracePt t="12168" x="6411913" y="1276350"/>
          <p14:tracePt t="12880" x="0" y="0"/>
        </p14:tracePtLst>
        <p14:tracePtLst>
          <p14:tracePt t="41887" x="8394700" y="214313"/>
          <p14:tracePt t="41895" x="8394700" y="223838"/>
          <p14:tracePt t="41919" x="8402638" y="231775"/>
          <p14:tracePt t="41935" x="8412163" y="231775"/>
          <p14:tracePt t="42015" x="8412163" y="241300"/>
          <p14:tracePt t="42039" x="8420100" y="241300"/>
          <p14:tracePt t="42055" x="8420100" y="250825"/>
          <p14:tracePt t="42064" x="8429625" y="250825"/>
          <p14:tracePt t="42135" x="8429625" y="258763"/>
          <p14:tracePt t="42143" x="8439150" y="258763"/>
          <p14:tracePt t="42151" x="8439150" y="268288"/>
          <p14:tracePt t="42162" x="8439150" y="276225"/>
          <p14:tracePt t="42179" x="8439150" y="295275"/>
          <p14:tracePt t="42196" x="8439150" y="339725"/>
          <p14:tracePt t="42213" x="8439150" y="374650"/>
          <p14:tracePt t="42230" x="8439150" y="411163"/>
          <p14:tracePt t="42232" x="8420100" y="438150"/>
          <p14:tracePt t="42246" x="8412163" y="473075"/>
          <p14:tracePt t="42263" x="8385175" y="527050"/>
          <p14:tracePt t="42264" x="8358188" y="571500"/>
          <p14:tracePt t="42279" x="8296275" y="660400"/>
          <p14:tracePt t="42296" x="8224838" y="750888"/>
          <p14:tracePt t="42313" x="8116888" y="830263"/>
          <p14:tracePt t="42329" x="8010525" y="884238"/>
          <p14:tracePt t="42346" x="7894638" y="938213"/>
          <p14:tracePt t="42363" x="7777163" y="965200"/>
          <p14:tracePt t="42379" x="7643813" y="965200"/>
          <p14:tracePt t="42396" x="7491413" y="965200"/>
          <p14:tracePt t="42413" x="7340600" y="965200"/>
          <p14:tracePt t="42430" x="7161213" y="965200"/>
          <p14:tracePt t="42432" x="7089775" y="965200"/>
          <p14:tracePt t="42446" x="7037388" y="965200"/>
          <p14:tracePt t="42463" x="6867525" y="973138"/>
          <p14:tracePt t="42480" x="6732588" y="973138"/>
          <p14:tracePt t="42496" x="6626225" y="990600"/>
          <p14:tracePt t="42513" x="6500813" y="1009650"/>
          <p14:tracePt t="42530" x="6375400" y="1009650"/>
          <p14:tracePt t="42546" x="6259513" y="1009650"/>
          <p14:tracePt t="42563" x="6170613" y="1009650"/>
          <p14:tracePt t="42580" x="6108700" y="1017588"/>
          <p14:tracePt t="42596" x="6018213" y="1027113"/>
          <p14:tracePt t="42613" x="5938838" y="1027113"/>
          <p14:tracePt t="42630" x="5867400" y="1044575"/>
          <p14:tracePt t="42632" x="5848350" y="1054100"/>
          <p14:tracePt t="42647" x="5822950" y="1062038"/>
          <p14:tracePt t="42663" x="5741988" y="1081088"/>
          <p14:tracePt t="42680" x="5697538" y="1089025"/>
          <p14:tracePt t="42696" x="5680075" y="1098550"/>
          <p14:tracePt t="42713" x="5661025" y="1108075"/>
          <p14:tracePt t="42729" x="5653088" y="1108075"/>
          <p14:tracePt t="42746" x="5643563" y="1116013"/>
          <p14:tracePt t="42763" x="5626100" y="1116013"/>
          <p14:tracePt t="42780" x="5608638" y="1133475"/>
          <p14:tracePt t="42799" x="5599113" y="1143000"/>
          <p14:tracePt t="42816" x="5599113" y="1152525"/>
          <p14:tracePt t="42832" x="5599113" y="1160463"/>
          <p14:tracePt t="42846" x="5599113" y="1169988"/>
          <p14:tracePt t="42863" x="5608638" y="1187450"/>
          <p14:tracePt t="42880" x="5616575" y="1196975"/>
          <p14:tracePt t="42897" x="5626100" y="1204913"/>
          <p14:tracePt t="42913" x="5653088" y="1204913"/>
          <p14:tracePt t="42930" x="5680075" y="1223963"/>
          <p14:tracePt t="42947" x="5724525" y="1231900"/>
          <p14:tracePt t="42963" x="5776913" y="1241425"/>
          <p14:tracePt t="42980" x="5875338" y="1258888"/>
          <p14:tracePt t="42997" x="5973763" y="1258888"/>
          <p14:tracePt t="43013" x="6072188" y="1258888"/>
          <p14:tracePt t="43015" x="6134100" y="1258888"/>
          <p14:tracePt t="43030" x="6197600" y="1258888"/>
          <p14:tracePt t="43047" x="6313488" y="1258888"/>
          <p14:tracePt t="43063" x="6375400" y="1258888"/>
          <p14:tracePt t="43080" x="6446838" y="1231900"/>
          <p14:tracePt t="43097" x="6527800" y="1214438"/>
          <p14:tracePt t="43113" x="6572250" y="1187450"/>
          <p14:tracePt t="43130" x="6599238" y="1169988"/>
          <p14:tracePt t="43147" x="6616700" y="1160463"/>
          <p14:tracePt t="43164" x="6634163" y="1125538"/>
          <p14:tracePt t="43180" x="6643688" y="1089025"/>
          <p14:tracePt t="43197" x="6643688" y="1044575"/>
          <p14:tracePt t="43213" x="6643688" y="1009650"/>
          <p14:tracePt t="43230" x="6643688" y="965200"/>
          <p14:tracePt t="43232" x="6643688" y="946150"/>
          <p14:tracePt t="43247" x="6643688" y="901700"/>
          <p14:tracePt t="43263" x="6626225" y="839788"/>
          <p14:tracePt t="43280" x="6581775" y="785813"/>
          <p14:tracePt t="43297" x="6510338" y="714375"/>
          <p14:tracePt t="43314" x="6402388" y="652463"/>
          <p14:tracePt t="43331" x="6303963" y="581025"/>
          <p14:tracePt t="43347" x="6205538" y="554038"/>
          <p14:tracePt t="43364" x="6134100" y="527050"/>
          <p14:tracePt t="43380" x="6072188" y="500063"/>
          <p14:tracePt t="43397" x="6000750" y="482600"/>
          <p14:tracePt t="43414" x="5911850" y="473075"/>
          <p14:tracePt t="43431" x="5830888" y="473075"/>
          <p14:tracePt t="43432" x="5776913" y="473075"/>
          <p14:tracePt t="43448" x="5680075" y="473075"/>
          <p14:tracePt t="43464" x="5589588" y="473075"/>
          <p14:tracePt t="43480" x="5491163" y="473075"/>
          <p14:tracePt t="43497" x="5402263" y="473075"/>
          <p14:tracePt t="43514" x="5330825" y="473075"/>
          <p14:tracePt t="43530" x="5276850" y="473075"/>
          <p14:tracePt t="43547" x="5224463" y="473075"/>
          <p14:tracePt t="43564" x="5180013" y="490538"/>
          <p14:tracePt t="43580" x="5153025" y="500063"/>
          <p14:tracePt t="43597" x="5108575" y="517525"/>
          <p14:tracePt t="43614" x="5081588" y="544513"/>
          <p14:tracePt t="43631" x="5045075" y="561975"/>
          <p14:tracePt t="43632" x="5037138" y="571500"/>
          <p14:tracePt t="43649" x="5018088" y="598488"/>
          <p14:tracePt t="43664" x="4991100" y="633413"/>
          <p14:tracePt t="43681" x="4973638" y="669925"/>
          <p14:tracePt t="43697" x="4965700" y="704850"/>
          <p14:tracePt t="43714" x="4946650" y="723900"/>
          <p14:tracePt t="43730" x="4946650" y="768350"/>
          <p14:tracePt t="43747" x="4946650" y="803275"/>
          <p14:tracePt t="43764" x="4946650" y="847725"/>
          <p14:tracePt t="43781" x="4946650" y="893763"/>
          <p14:tracePt t="43797" x="4956175" y="946150"/>
          <p14:tracePt t="43814" x="4965700" y="982663"/>
          <p14:tracePt t="43831" x="4983163" y="1017588"/>
          <p14:tracePt t="43848" x="5000625" y="1044575"/>
          <p14:tracePt t="43864" x="5027613" y="1071563"/>
          <p14:tracePt t="43881" x="5062538" y="1089025"/>
          <p14:tracePt t="43898" x="5099050" y="1116013"/>
          <p14:tracePt t="43914" x="5116513" y="1143000"/>
          <p14:tracePt t="43931" x="5160963" y="1152525"/>
          <p14:tracePt t="43948" x="5197475" y="1169988"/>
          <p14:tracePt t="43964" x="5241925" y="1196975"/>
          <p14:tracePt t="43981" x="5295900" y="1231900"/>
          <p14:tracePt t="43998" x="5348288" y="1258888"/>
          <p14:tracePt t="44014" x="5402263" y="1285875"/>
          <p14:tracePt t="44016" x="5429250" y="1295400"/>
          <p14:tracePt t="44031" x="5500688" y="1312863"/>
          <p14:tracePt t="44048" x="5554663" y="1339850"/>
          <p14:tracePt t="44064" x="5616575" y="1357313"/>
          <p14:tracePt t="44081" x="5661025" y="1374775"/>
          <p14:tracePt t="44098" x="5697538" y="1393825"/>
          <p14:tracePt t="44114" x="5751513" y="1393825"/>
          <p14:tracePt t="44131" x="5786438" y="1401763"/>
          <p14:tracePt t="44148" x="5830888" y="1411288"/>
          <p14:tracePt t="44165" x="5884863" y="1411288"/>
          <p14:tracePt t="44181" x="5956300" y="1411288"/>
          <p14:tracePt t="44198" x="6010275" y="1411288"/>
          <p14:tracePt t="44200" x="6027738" y="1411288"/>
          <p14:tracePt t="44215" x="6054725" y="1411288"/>
          <p14:tracePt t="44231" x="6099175" y="1411288"/>
          <p14:tracePt t="44248" x="6108700" y="1393825"/>
          <p14:tracePt t="44264" x="6134100" y="1384300"/>
          <p14:tracePt t="44281" x="6143625" y="1357313"/>
          <p14:tracePt t="44298" x="6161088" y="1339850"/>
          <p14:tracePt t="44314" x="6188075" y="1295400"/>
          <p14:tracePt t="44331" x="6215063" y="1258888"/>
          <p14:tracePt t="44348" x="6232525" y="1231900"/>
          <p14:tracePt t="44364" x="6242050" y="1196975"/>
          <p14:tracePt t="44381" x="6251575" y="1179513"/>
          <p14:tracePt t="44398" x="6251575" y="1160463"/>
          <p14:tracePt t="44399" x="6251575" y="1152525"/>
          <p14:tracePt t="44415" x="6251575" y="1143000"/>
          <p14:tracePt t="44432" x="6251575" y="1116013"/>
          <p14:tracePt t="44448" x="6251575" y="1098550"/>
          <p14:tracePt t="44465" x="6251575" y="1089025"/>
          <p14:tracePt t="44481" x="6251575" y="1071563"/>
          <p14:tracePt t="44498" x="6251575" y="1062038"/>
          <p14:tracePt t="44519" x="6251575" y="1054100"/>
          <p14:tracePt t="44535" x="6251575" y="1044575"/>
          <p14:tracePt t="44559" x="6251575" y="1036638"/>
          <p14:tracePt t="44575" x="6251575" y="1027113"/>
          <p14:tracePt t="44585" x="6259513" y="1027113"/>
          <p14:tracePt t="44655" x="6259513" y="1017588"/>
          <p14:tracePt t="44663" x="6259513" y="1009650"/>
          <p14:tracePt t="44703" x="6259513" y="1000125"/>
          <p14:tracePt t="44751" x="6259513" y="990600"/>
          <p14:tracePt t="44767" x="6269038" y="990600"/>
          <p14:tracePt t="44783" x="6269038" y="982663"/>
          <p14:tracePt t="44807" x="6269038" y="973138"/>
          <p14:tracePt t="44816" x="6269038" y="965200"/>
          <p14:tracePt t="44823" x="6276975" y="965200"/>
          <p14:tracePt t="44839" x="6276975" y="955675"/>
          <p14:tracePt t="44863" x="6276975" y="946150"/>
          <p14:tracePt t="44871" x="6286500" y="946150"/>
          <p14:tracePt t="44882" x="6286500" y="928688"/>
          <p14:tracePt t="44898" x="6296025" y="919163"/>
          <p14:tracePt t="44915" x="6303963" y="911225"/>
          <p14:tracePt t="44932" x="6303963" y="901700"/>
          <p14:tracePt t="44948" x="6313488" y="901700"/>
          <p14:tracePt t="44965" x="6313488" y="893763"/>
          <p14:tracePt t="45055" x="6323013" y="893763"/>
          <p14:tracePt t="45087" x="6340475" y="901700"/>
          <p14:tracePt t="45095" x="6340475" y="911225"/>
          <p14:tracePt t="45103" x="6348413" y="919163"/>
          <p14:tracePt t="45115" x="6357938" y="928688"/>
          <p14:tracePt t="45132" x="6375400" y="955675"/>
          <p14:tracePt t="45149" x="6384925" y="982663"/>
          <p14:tracePt t="45165" x="6394450" y="1000125"/>
          <p14:tracePt t="45182" x="6394450" y="1036638"/>
          <p14:tracePt t="45199" x="6411913" y="1062038"/>
          <p14:tracePt t="45200" x="6411913" y="1071563"/>
          <p14:tracePt t="45215" x="6419850" y="1098550"/>
          <p14:tracePt t="45232" x="6419850" y="1116013"/>
          <p14:tracePt t="45249" x="6419850" y="1152525"/>
          <p14:tracePt t="45265" x="6419850" y="1179513"/>
          <p14:tracePt t="45282" x="6419850" y="1214438"/>
          <p14:tracePt t="45299" x="6402388" y="1250950"/>
          <p14:tracePt t="45315" x="6394450" y="1285875"/>
          <p14:tracePt t="45332" x="6375400" y="1312863"/>
          <p14:tracePt t="45349" x="6357938" y="1330325"/>
          <p14:tracePt t="45365" x="6323013" y="1357313"/>
          <p14:tracePt t="45382" x="6286500" y="1374775"/>
          <p14:tracePt t="45399" x="6188075" y="1411288"/>
          <p14:tracePt t="45415" x="6116638" y="1411288"/>
          <p14:tracePt t="45432" x="6018213" y="1411288"/>
          <p14:tracePt t="45449" x="5919788" y="1411288"/>
          <p14:tracePt t="45465" x="5822950" y="1411288"/>
          <p14:tracePt t="45482" x="5724525" y="1411288"/>
          <p14:tracePt t="45499" x="5653088" y="1411288"/>
          <p14:tracePt t="45515" x="5581650" y="1411288"/>
          <p14:tracePt t="45532" x="5483225" y="1401763"/>
          <p14:tracePt t="45549" x="5402263" y="1393825"/>
          <p14:tracePt t="45565" x="5348288" y="1374775"/>
          <p14:tracePt t="45567" x="5330825" y="1366838"/>
          <p14:tracePt t="45584" x="5251450" y="1347788"/>
          <p14:tracePt t="45600" x="5197475" y="1339850"/>
          <p14:tracePt t="45616" x="5160963" y="1322388"/>
          <p14:tracePt t="45632" x="5133975" y="1312863"/>
          <p14:tracePt t="45649" x="5126038" y="1303338"/>
          <p14:tracePt t="45666" x="5108575" y="1285875"/>
          <p14:tracePt t="45682" x="5081588" y="1258888"/>
          <p14:tracePt t="45699" x="5054600" y="1223963"/>
          <p14:tracePt t="45716" x="5054600" y="1187450"/>
          <p14:tracePt t="45732" x="5027613" y="1152525"/>
          <p14:tracePt t="45749" x="5018088" y="1116013"/>
          <p14:tracePt t="45766" x="5018088" y="1081088"/>
          <p14:tracePt t="45783" x="5018088" y="1044575"/>
          <p14:tracePt t="45784" x="5018088" y="1027113"/>
          <p14:tracePt t="45799" x="5018088" y="1000125"/>
          <p14:tracePt t="45816" x="5018088" y="955675"/>
          <p14:tracePt t="45833" x="5027613" y="911225"/>
          <p14:tracePt t="45849" x="5037138" y="874713"/>
          <p14:tracePt t="45866" x="5054600" y="803275"/>
          <p14:tracePt t="45883" x="5081588" y="750888"/>
          <p14:tracePt t="45900" x="5116513" y="704850"/>
          <p14:tracePt t="45916" x="5153025" y="660400"/>
          <p14:tracePt t="45933" x="5187950" y="625475"/>
          <p14:tracePt t="45950" x="5224463" y="588963"/>
          <p14:tracePt t="45951" x="5251450" y="581025"/>
          <p14:tracePt t="45966" x="5268913" y="571500"/>
          <p14:tracePt t="45983" x="5375275" y="536575"/>
          <p14:tracePt t="46000" x="5456238" y="509588"/>
          <p14:tracePt t="46016" x="5545138" y="500063"/>
          <p14:tracePt t="46033" x="5634038" y="500063"/>
          <p14:tracePt t="46049" x="5705475" y="500063"/>
          <p14:tracePt t="46066" x="5776913" y="500063"/>
          <p14:tracePt t="46083" x="5840413" y="500063"/>
          <p14:tracePt t="46099" x="5884863" y="500063"/>
          <p14:tracePt t="46116" x="5946775" y="500063"/>
          <p14:tracePt t="46133" x="6010275" y="517525"/>
          <p14:tracePt t="46150" x="6072188" y="536575"/>
          <p14:tracePt t="46166" x="6143625" y="561975"/>
          <p14:tracePt t="46168" x="6170613" y="588963"/>
          <p14:tracePt t="46184" x="6259513" y="633413"/>
          <p14:tracePt t="46199" x="6313488" y="669925"/>
          <p14:tracePt t="46216" x="6357938" y="704850"/>
          <p14:tracePt t="46233" x="6394450" y="723900"/>
          <p14:tracePt t="46249" x="6419850" y="750888"/>
          <p14:tracePt t="46266" x="6438900" y="758825"/>
          <p14:tracePt t="46283" x="6446838" y="768350"/>
          <p14:tracePt t="46300" x="6473825" y="795338"/>
          <p14:tracePt t="46316" x="6491288" y="830263"/>
          <p14:tracePt t="46333" x="6500813" y="866775"/>
          <p14:tracePt t="46335" x="6510338" y="893763"/>
          <p14:tracePt t="46350" x="6510338" y="911225"/>
          <p14:tracePt t="46366" x="6527800" y="938213"/>
          <p14:tracePt t="46369" x="6537325" y="955675"/>
          <p14:tracePt t="46383" x="6545263" y="982663"/>
          <p14:tracePt t="46400" x="6545263" y="1017588"/>
          <p14:tracePt t="46416" x="6554788" y="1054100"/>
          <p14:tracePt t="46434" x="6554788" y="1089025"/>
          <p14:tracePt t="46450" x="6554788" y="1116013"/>
          <p14:tracePt t="46466" x="6554788" y="1143000"/>
          <p14:tracePt t="46483" x="6545263" y="1169988"/>
          <p14:tracePt t="46500" x="6537325" y="1196975"/>
          <p14:tracePt t="46516" x="6518275" y="1223963"/>
          <p14:tracePt t="46533" x="6500813" y="1241425"/>
          <p14:tracePt t="46550" x="6483350" y="1268413"/>
          <p14:tracePt t="46552" x="6473825" y="1285875"/>
          <p14:tracePt t="46567" x="6465888" y="1303338"/>
          <p14:tracePt t="46584" x="6446838" y="1312863"/>
          <p14:tracePt t="46600" x="6419850" y="1339850"/>
          <p14:tracePt t="46617" x="6384925" y="1357313"/>
          <p14:tracePt t="46633" x="6348413" y="1366838"/>
          <p14:tracePt t="46650" x="6313488" y="1374775"/>
          <p14:tracePt t="46667" x="6286500" y="1384300"/>
          <p14:tracePt t="46683" x="6232525" y="1384300"/>
          <p14:tracePt t="46700" x="6188075" y="1384300"/>
          <p14:tracePt t="46717" x="6143625" y="1384300"/>
          <p14:tracePt t="46719" x="6116638" y="1384300"/>
          <p14:tracePt t="46733" x="6089650" y="1384300"/>
          <p14:tracePt t="46750" x="6027738" y="1384300"/>
          <p14:tracePt t="46752" x="6000750" y="1384300"/>
          <p14:tracePt t="46767" x="5929313" y="1384300"/>
          <p14:tracePt t="46784" x="5857875" y="1384300"/>
          <p14:tracePt t="46800" x="5786438" y="1384300"/>
          <p14:tracePt t="46817" x="5724525" y="1384300"/>
          <p14:tracePt t="46833" x="5634038" y="1384300"/>
          <p14:tracePt t="46850" x="5581650" y="1384300"/>
          <p14:tracePt t="46867" x="5537200" y="1384300"/>
          <p14:tracePt t="46884" x="5491163" y="1366838"/>
          <p14:tracePt t="46901" x="5438775" y="1366838"/>
          <p14:tracePt t="46917" x="5375275" y="1357313"/>
          <p14:tracePt t="46919" x="5348288" y="1357313"/>
          <p14:tracePt t="46934" x="5322888" y="1357313"/>
          <p14:tracePt t="46950" x="5268913" y="1357313"/>
          <p14:tracePt t="46952" x="5241925" y="1357313"/>
          <p14:tracePt t="46967" x="5197475" y="1357313"/>
          <p14:tracePt t="46984" x="5180013" y="1357313"/>
          <p14:tracePt t="47000" x="5153025" y="1357313"/>
          <p14:tracePt t="47063" x="5153025" y="1347788"/>
          <p14:tracePt t="47071" x="5143500" y="1347788"/>
          <p14:tracePt t="47087" x="5143500" y="1330325"/>
          <p14:tracePt t="47095" x="5143500" y="1312863"/>
          <p14:tracePt t="47103" x="5126038" y="1303338"/>
          <p14:tracePt t="47117" x="5116513" y="1285875"/>
          <p14:tracePt t="47134" x="5099050" y="1250950"/>
          <p14:tracePt t="47135" x="5089525" y="1231900"/>
          <p14:tracePt t="47151" x="5062538" y="1169988"/>
          <p14:tracePt t="47168" x="5054600" y="1125538"/>
          <p14:tracePt t="47184" x="5054600" y="1089025"/>
          <p14:tracePt t="47200" x="5054600" y="1054100"/>
          <p14:tracePt t="47217" x="5054600" y="1017588"/>
          <p14:tracePt t="47234" x="5062538" y="973138"/>
          <p14:tracePt t="47250" x="5072063" y="928688"/>
          <p14:tracePt t="47267" x="5089525" y="884238"/>
          <p14:tracePt t="47284" x="5108575" y="830263"/>
          <p14:tracePt t="47300" x="5143500" y="776288"/>
          <p14:tracePt t="47318" x="5170488" y="741363"/>
          <p14:tracePt t="47334" x="5205413" y="704850"/>
          <p14:tracePt t="47336" x="5232400" y="687388"/>
          <p14:tracePt t="47351" x="5251450" y="687388"/>
          <p14:tracePt t="47367" x="5303838" y="669925"/>
          <p14:tracePt t="47384" x="5348288" y="652463"/>
          <p14:tracePt t="47401" x="5394325" y="652463"/>
          <p14:tracePt t="47418" x="5446713" y="652463"/>
          <p14:tracePt t="47434" x="5537200" y="652463"/>
          <p14:tracePt t="47451" x="5626100" y="652463"/>
          <p14:tracePt t="47468" x="5715000" y="669925"/>
          <p14:tracePt t="47486" x="5786438" y="687388"/>
          <p14:tracePt t="47501" x="5875338" y="687388"/>
          <p14:tracePt t="47518" x="5946775" y="714375"/>
          <p14:tracePt t="47534" x="5991225" y="714375"/>
          <p14:tracePt t="47551" x="6037263" y="723900"/>
          <p14:tracePt t="47568" x="6054725" y="731838"/>
          <p14:tracePt t="47584" x="6089650" y="750888"/>
          <p14:tracePt t="47601" x="6161088" y="768350"/>
          <p14:tracePt t="47617" x="6224588" y="795338"/>
          <p14:tracePt t="47634" x="6286500" y="812800"/>
          <p14:tracePt t="47651" x="6323013" y="830263"/>
          <p14:tracePt t="47668" x="6367463" y="847725"/>
          <p14:tracePt t="47684" x="6394450" y="857250"/>
          <p14:tracePt t="47701" x="6438900" y="884238"/>
          <p14:tracePt t="47718" x="6465888" y="901700"/>
          <p14:tracePt t="47720" x="6473825" y="919163"/>
          <p14:tracePt t="47734" x="6491288" y="928688"/>
          <p14:tracePt t="47751" x="6527800" y="946150"/>
          <p14:tracePt t="47768" x="6545263" y="955675"/>
          <p14:tracePt t="47784" x="6562725" y="973138"/>
          <p14:tracePt t="47801" x="6572250" y="982663"/>
          <p14:tracePt t="47818" x="6589713" y="1009650"/>
          <p14:tracePt t="47834" x="6599238" y="1027113"/>
          <p14:tracePt t="47851" x="6608763" y="1044575"/>
          <p14:tracePt t="47868" x="6616700" y="1062038"/>
          <p14:tracePt t="47885" x="6616700" y="1089025"/>
          <p14:tracePt t="47901" x="6616700" y="1108075"/>
          <p14:tracePt t="47918" x="6616700" y="1116013"/>
          <p14:tracePt t="47943" x="6608763" y="1116013"/>
          <p14:tracePt t="47959" x="6608763" y="1125538"/>
          <p14:tracePt t="47991" x="6608763" y="1133475"/>
          <p14:tracePt t="47999" x="6599238" y="1133475"/>
          <p14:tracePt t="48023" x="6589713" y="1133475"/>
          <p14:tracePt t="48031" x="6589713" y="1143000"/>
          <p14:tracePt t="48055" x="6589713" y="1152525"/>
          <p14:tracePt t="48063" x="6581775" y="1152525"/>
          <p14:tracePt t="48071" x="6581775" y="1160463"/>
          <p14:tracePt t="48084" x="6572250" y="1160463"/>
          <p14:tracePt t="48101" x="6562725" y="1169988"/>
          <p14:tracePt t="48120" x="6554788" y="1169988"/>
          <p14:tracePt t="48151" x="6554788" y="1179513"/>
          <p14:tracePt t="48255" x="6545263" y="1179513"/>
          <p14:tracePt t="48273" x="0" y="0"/>
        </p14:tracePtLst>
        <p14:tracePtLst>
          <p14:tracePt t="59304" x="1009650" y="1982788"/>
          <p14:tracePt t="59479" x="1017588" y="1982788"/>
          <p14:tracePt t="59503" x="1027113" y="1982788"/>
          <p14:tracePt t="59519" x="1036638" y="1982788"/>
          <p14:tracePt t="59527" x="1044575" y="1982788"/>
          <p14:tracePt t="59535" x="1054100" y="1982788"/>
          <p14:tracePt t="59545" x="1062038" y="1982788"/>
          <p14:tracePt t="59562" x="1071563" y="1982788"/>
          <p14:tracePt t="59579" x="1098550" y="1982788"/>
          <p14:tracePt t="59595" x="1125538" y="1982788"/>
          <p14:tracePt t="59612" x="1143000" y="1982788"/>
          <p14:tracePt t="59630" x="1179513" y="1990725"/>
          <p14:tracePt t="59631" x="1196975" y="1990725"/>
          <p14:tracePt t="59645" x="1214438" y="2000250"/>
          <p14:tracePt t="59663" x="1268413" y="2000250"/>
          <p14:tracePt t="59679" x="1295400" y="2000250"/>
          <p14:tracePt t="59695" x="1330325" y="2000250"/>
          <p14:tracePt t="59712" x="1357313" y="2000250"/>
          <p14:tracePt t="59729" x="1393825" y="2000250"/>
          <p14:tracePt t="59745" x="1428750" y="2000250"/>
          <p14:tracePt t="59762" x="1465263" y="2000250"/>
          <p14:tracePt t="59779" x="1490663" y="2000250"/>
          <p14:tracePt t="59796" x="1536700" y="2000250"/>
          <p14:tracePt t="59812" x="1554163" y="2000250"/>
          <p14:tracePt t="59829" x="1589088" y="2000250"/>
          <p14:tracePt t="59831" x="1608138" y="2000250"/>
          <p14:tracePt t="59847" x="1625600" y="2000250"/>
          <p14:tracePt t="59862" x="1643063" y="2000250"/>
          <p14:tracePt t="59880" x="1679575" y="2000250"/>
          <p14:tracePt t="59896" x="1714500" y="2000250"/>
          <p14:tracePt t="59912" x="1751013" y="2000250"/>
          <p14:tracePt t="59929" x="1785938" y="2000250"/>
          <p14:tracePt t="59945" x="1830388" y="2000250"/>
          <p14:tracePt t="59962" x="1866900" y="2000250"/>
          <p14:tracePt t="59979" x="1893888" y="2000250"/>
          <p14:tracePt t="59995" x="1928813" y="2000250"/>
          <p14:tracePt t="60013" x="1955800" y="2000250"/>
          <p14:tracePt t="60029" x="1990725" y="2000250"/>
          <p14:tracePt t="60031" x="2009775" y="2000250"/>
          <p14:tracePt t="60046" x="2036763" y="2000250"/>
          <p14:tracePt t="60062" x="2081213" y="2000250"/>
          <p14:tracePt t="60064" x="2098675" y="2000250"/>
          <p14:tracePt t="60080" x="2143125" y="2000250"/>
          <p14:tracePt t="60096" x="2179638" y="2000250"/>
          <p14:tracePt t="60112" x="2224088" y="2000250"/>
          <p14:tracePt t="60129" x="2259013" y="2000250"/>
          <p14:tracePt t="60146" x="2286000" y="2000250"/>
          <p14:tracePt t="60162" x="2322513" y="2000250"/>
          <p14:tracePt t="60179" x="2357438" y="2000250"/>
          <p14:tracePt t="60195" x="2401888" y="2000250"/>
          <p14:tracePt t="60212" x="2455863" y="2000250"/>
          <p14:tracePt t="60229" x="2509838" y="2000250"/>
          <p14:tracePt t="60246" x="2554288" y="2000250"/>
          <p14:tracePt t="60247" x="2581275" y="2000250"/>
          <p14:tracePt t="60263" x="2598738" y="2000250"/>
          <p14:tracePt t="60280" x="2643188" y="2000250"/>
          <p14:tracePt t="60296" x="2660650" y="2000250"/>
          <p14:tracePt t="60313" x="2687638" y="2000250"/>
          <p14:tracePt t="60329" x="2705100" y="1990725"/>
          <p14:tracePt t="60346" x="2732088" y="1990725"/>
          <p14:tracePt t="60362" x="2751138" y="1982788"/>
          <p14:tracePt t="60379" x="2776538" y="1973263"/>
          <p14:tracePt t="60396" x="2795588" y="1973263"/>
          <p14:tracePt t="60413" x="2803525" y="1965325"/>
          <p14:tracePt t="60430" x="2822575" y="1965325"/>
          <p14:tracePt t="60446" x="2830513" y="1955800"/>
          <p14:tracePt t="60463" x="2840038" y="1946275"/>
          <p14:tracePt t="60480" x="2840038" y="1938338"/>
          <p14:tracePt t="60503" x="2840038" y="1928813"/>
          <p14:tracePt t="60543" x="2840038" y="1919288"/>
          <p14:tracePt t="60559" x="2840038" y="1911350"/>
          <p14:tracePt t="60575" x="2840038" y="1901825"/>
          <p14:tracePt t="60591" x="2830513" y="1901825"/>
          <p14:tracePt t="60599" x="2822575" y="1893888"/>
          <p14:tracePt t="60613" x="2813050" y="1884363"/>
          <p14:tracePt t="60630" x="2776538" y="1866900"/>
          <p14:tracePt t="60632" x="2768600" y="1847850"/>
          <p14:tracePt t="60646" x="2751138" y="1847850"/>
          <p14:tracePt t="60663" x="2714625" y="1830388"/>
          <p14:tracePt t="60680" x="2687638" y="1822450"/>
          <p14:tracePt t="60696" x="2652713" y="1803400"/>
          <p14:tracePt t="60713" x="2608263" y="1795463"/>
          <p14:tracePt t="60730" x="2562225" y="1795463"/>
          <p14:tracePt t="60746" x="2509838" y="1785938"/>
          <p14:tracePt t="60763" x="2455863" y="1785938"/>
          <p14:tracePt t="60780" x="2401888" y="1785938"/>
          <p14:tracePt t="60797" x="2339975" y="1785938"/>
          <p14:tracePt t="60813" x="2268538" y="1785938"/>
          <p14:tracePt t="60830" x="2170113" y="1785938"/>
          <p14:tracePt t="60832" x="2125663" y="1785938"/>
          <p14:tracePt t="60846" x="2098675" y="1785938"/>
          <p14:tracePt t="60863" x="1928813" y="1785938"/>
          <p14:tracePt t="60880" x="1847850" y="1785938"/>
          <p14:tracePt t="60896" x="1768475" y="1785938"/>
          <p14:tracePt t="60913" x="1697038" y="1785938"/>
          <p14:tracePt t="60930" x="1652588" y="1785938"/>
          <p14:tracePt t="60946" x="1598613" y="1785938"/>
          <p14:tracePt t="60963" x="1527175" y="1785938"/>
          <p14:tracePt t="60980" x="1455738" y="1785938"/>
          <p14:tracePt t="60997" x="1401763" y="1785938"/>
          <p14:tracePt t="61014" x="1347788" y="1785938"/>
          <p14:tracePt t="61030" x="1303338" y="1785938"/>
          <p14:tracePt t="61032" x="1285875" y="1785938"/>
          <p14:tracePt t="61047" x="1258888" y="1785938"/>
          <p14:tracePt t="61064" x="1231900" y="1785938"/>
          <p14:tracePt t="61080" x="1204913" y="1785938"/>
          <p14:tracePt t="61097" x="1179513" y="1785938"/>
          <p14:tracePt t="61114" x="1152525" y="1785938"/>
          <p14:tracePt t="61130" x="1116013" y="1785938"/>
          <p14:tracePt t="61147" x="1089025" y="1785938"/>
          <p14:tracePt t="61163" x="1062038" y="1795463"/>
          <p14:tracePt t="61180" x="1044575" y="1795463"/>
          <p14:tracePt t="61197" x="1036638" y="1803400"/>
          <p14:tracePt t="61213" x="1027113" y="1812925"/>
          <p14:tracePt t="61230" x="1027113" y="1822450"/>
          <p14:tracePt t="61247" x="1027113" y="1847850"/>
          <p14:tracePt t="61264" x="1036638" y="1866900"/>
          <p14:tracePt t="61280" x="1071563" y="1893888"/>
          <p14:tracePt t="61297" x="1116013" y="1928813"/>
          <p14:tracePt t="61314" x="1160463" y="1955800"/>
          <p14:tracePt t="61330" x="1223963" y="1973263"/>
          <p14:tracePt t="61347" x="1312863" y="2009775"/>
          <p14:tracePt t="61363" x="1428750" y="2027238"/>
          <p14:tracePt t="61381" x="1571625" y="2027238"/>
          <p14:tracePt t="61397" x="1714500" y="2027238"/>
          <p14:tracePt t="61414" x="1830388" y="2027238"/>
          <p14:tracePt t="61416" x="1893888" y="2027238"/>
          <p14:tracePt t="61430" x="1955800" y="2027238"/>
          <p14:tracePt t="61447" x="2133600" y="2027238"/>
          <p14:tracePt t="61464" x="2251075" y="2027238"/>
          <p14:tracePt t="61480" x="2384425" y="2027238"/>
          <p14:tracePt t="61497" x="2500313" y="2027238"/>
          <p14:tracePt t="61514" x="2633663" y="2027238"/>
          <p14:tracePt t="61530" x="2705100" y="2027238"/>
          <p14:tracePt t="61547" x="2795588" y="2027238"/>
          <p14:tracePt t="61565" x="2867025" y="2027238"/>
          <p14:tracePt t="61581" x="2919413" y="2027238"/>
          <p14:tracePt t="61598" x="2973388" y="2027238"/>
          <p14:tracePt t="61600" x="3000375" y="2027238"/>
          <p14:tracePt t="61614" x="3027363" y="2027238"/>
          <p14:tracePt t="61631" x="3089275" y="2027238"/>
          <p14:tracePt t="61632" x="3133725" y="2027238"/>
          <p14:tracePt t="61647" x="3214688" y="2027238"/>
          <p14:tracePt t="61664" x="3295650" y="2027238"/>
          <p14:tracePt t="61680" x="3357563" y="2027238"/>
          <p14:tracePt t="61698" x="3411538" y="2027238"/>
          <p14:tracePt t="61714" x="3465513" y="2027238"/>
          <p14:tracePt t="61731" x="3509963" y="2027238"/>
          <p14:tracePt t="61747" x="3554413" y="2027238"/>
          <p14:tracePt t="61764" x="3608388" y="2027238"/>
          <p14:tracePt t="61781" x="3660775" y="2027238"/>
          <p14:tracePt t="61798" x="3714750" y="2027238"/>
          <p14:tracePt t="61800" x="3732213" y="2027238"/>
          <p14:tracePt t="61814" x="3751263" y="2027238"/>
          <p14:tracePt t="61831" x="3795713" y="2027238"/>
          <p14:tracePt t="61847" x="3830638" y="2027238"/>
          <p14:tracePt t="61864" x="3857625" y="2027238"/>
          <p14:tracePt t="61880" x="3884613" y="2027238"/>
          <p14:tracePt t="61898" x="3902075" y="2027238"/>
          <p14:tracePt t="61914" x="3919538" y="2027238"/>
          <p14:tracePt t="61931" x="3938588" y="2027238"/>
          <p14:tracePt t="61947" x="3956050" y="2027238"/>
          <p14:tracePt t="61964" x="3983038" y="2027238"/>
          <p14:tracePt t="61981" x="4010025" y="2027238"/>
          <p14:tracePt t="61998" x="4027488" y="2027238"/>
          <p14:tracePt t="62000" x="4037013" y="2027238"/>
          <p14:tracePt t="62015" x="4044950" y="2027238"/>
          <p14:tracePt t="62031" x="4071938" y="2027238"/>
          <p14:tracePt t="62048" x="4081463" y="2027238"/>
          <p14:tracePt t="62064" x="4089400" y="2027238"/>
          <p14:tracePt t="62082" x="4108450" y="2027238"/>
          <p14:tracePt t="62098" x="4116388" y="2027238"/>
          <p14:tracePt t="62114" x="4125913" y="2027238"/>
          <p14:tracePt t="62199" x="4133850" y="2027238"/>
          <p14:tracePt t="62295" x="4143375" y="2027238"/>
          <p14:tracePt t="62335" x="4152900" y="2027238"/>
          <p14:tracePt t="62391" x="4160838" y="2027238"/>
          <p14:tracePt t="62407" x="4170363" y="2027238"/>
          <p14:tracePt t="62423" x="4179888" y="2027238"/>
          <p14:tracePt t="62431" x="4187825" y="2027238"/>
          <p14:tracePt t="62447" x="4197350" y="2027238"/>
          <p14:tracePt t="62455" x="4214813" y="2027238"/>
          <p14:tracePt t="62464" x="4224338" y="2027238"/>
          <p14:tracePt t="62481" x="4259263" y="2027238"/>
          <p14:tracePt t="62498" x="4303713" y="2027238"/>
          <p14:tracePt t="62515" x="4348163" y="2027238"/>
          <p14:tracePt t="62531" x="4384675" y="2027238"/>
          <p14:tracePt t="62548" x="4402138" y="2027238"/>
          <p14:tracePt t="62566" x="4419600" y="2027238"/>
          <p14:tracePt t="62581" x="4429125" y="2027238"/>
          <p14:tracePt t="62598" x="4438650" y="2027238"/>
          <p14:tracePt t="62807" x="4446588" y="2027238"/>
          <p14:tracePt t="62816" x="4456113" y="2027238"/>
          <p14:tracePt t="62831" x="4465638" y="2027238"/>
          <p14:tracePt t="62847" x="4473575" y="2027238"/>
          <p14:tracePt t="62856" x="4483100" y="2027238"/>
          <p14:tracePt t="62865" x="4491038" y="2027238"/>
          <p14:tracePt t="62881" x="4527550" y="2027238"/>
          <p14:tracePt t="62898" x="4562475" y="2027238"/>
          <p14:tracePt t="62915" x="4616450" y="2027238"/>
          <p14:tracePt t="62932" x="4687888" y="2027238"/>
          <p14:tracePt t="62948" x="4768850" y="2027238"/>
          <p14:tracePt t="62965" x="4857750" y="2027238"/>
          <p14:tracePt t="62967" x="4884738" y="2027238"/>
          <p14:tracePt t="62982" x="4911725" y="2027238"/>
          <p14:tracePt t="62999" x="4956175" y="2027238"/>
          <p14:tracePt t="63000" x="4983163" y="2027238"/>
          <p14:tracePt t="63016" x="5027613" y="2027238"/>
          <p14:tracePt t="63032" x="5062538" y="2027238"/>
          <p14:tracePt t="63049" x="5108575" y="2027238"/>
          <p14:tracePt t="63065" x="5153025" y="2027238"/>
          <p14:tracePt t="63082" x="5180013" y="2027238"/>
          <p14:tracePt t="63099" x="5205413" y="2027238"/>
          <p14:tracePt t="63115" x="5241925" y="2027238"/>
          <p14:tracePt t="63132" x="5259388" y="2027238"/>
          <p14:tracePt t="63149" x="5276850" y="2027238"/>
          <p14:tracePt t="63165" x="5286375" y="2027238"/>
          <p14:tracePt t="63182" x="5295900" y="2027238"/>
          <p14:tracePt t="63200" x="5303838" y="2027238"/>
          <p14:tracePt t="63215" x="5313363" y="2027238"/>
          <p14:tracePt t="63232" x="5330825" y="2027238"/>
          <p14:tracePt t="63249" x="5340350" y="2017713"/>
          <p14:tracePt t="63266" x="5348288" y="2017713"/>
          <p14:tracePt t="63282" x="5357813" y="2017713"/>
          <p14:tracePt t="63303" x="5367338" y="2017713"/>
          <p14:tracePt t="63327" x="5375275" y="2017713"/>
          <p14:tracePt t="63335" x="5384800" y="2017713"/>
          <p14:tracePt t="63375" x="5394325" y="2017713"/>
          <p14:tracePt t="63399" x="5402263" y="2017713"/>
          <p14:tracePt t="63424" x="5411788" y="2017713"/>
          <p14:tracePt t="63439" x="5419725" y="2017713"/>
          <p14:tracePt t="63463" x="5429250" y="2017713"/>
          <p14:tracePt t="63520" x="0" y="0"/>
        </p14:tracePtLst>
        <p14:tracePtLst>
          <p14:tracePt t="64344" x="5303838" y="1990725"/>
          <p14:tracePt t="64351" x="5313363" y="1990725"/>
          <p14:tracePt t="64359" x="5330825" y="1990725"/>
          <p14:tracePt t="64368" x="5357813" y="1990725"/>
          <p14:tracePt t="64383" x="5411788" y="1990725"/>
          <p14:tracePt t="64400" x="5491163" y="1990725"/>
          <p14:tracePt t="64416" x="5581650" y="1990725"/>
          <p14:tracePt t="64433" x="5697538" y="1990725"/>
          <p14:tracePt t="64450" x="5813425" y="1990725"/>
          <p14:tracePt t="64466" x="5911850" y="1990725"/>
          <p14:tracePt t="64483" x="5991225" y="1990725"/>
          <p14:tracePt t="64502" x="6072188" y="1990725"/>
          <p14:tracePt t="64517" x="6116638" y="1990725"/>
          <p14:tracePt t="64534" x="6170613" y="1990725"/>
          <p14:tracePt t="64550" x="6224588" y="1990725"/>
          <p14:tracePt t="64566" x="6269038" y="1990725"/>
          <p14:tracePt t="64567" x="6286500" y="1990725"/>
          <p14:tracePt t="64584" x="6330950" y="1990725"/>
          <p14:tracePt t="64600" x="6375400" y="1990725"/>
          <p14:tracePt t="64616" x="6429375" y="1990725"/>
          <p14:tracePt t="64633" x="6473825" y="1990725"/>
          <p14:tracePt t="64650" x="6527800" y="1990725"/>
          <p14:tracePt t="64666" x="6572250" y="1990725"/>
          <p14:tracePt t="64683" x="6608763" y="1990725"/>
          <p14:tracePt t="64700" x="6661150" y="1990725"/>
          <p14:tracePt t="64717" x="6705600" y="1990725"/>
          <p14:tracePt t="64733" x="6759575" y="1990725"/>
          <p14:tracePt t="64735" x="6777038" y="1990725"/>
          <p14:tracePt t="64750" x="6804025" y="1990725"/>
          <p14:tracePt t="64767" x="6858000" y="1990725"/>
          <p14:tracePt t="64783" x="6884988" y="1990725"/>
          <p14:tracePt t="64800" x="6911975" y="1990725"/>
          <p14:tracePt t="64817" x="6919913" y="1990725"/>
          <p14:tracePt t="64834" x="6946900" y="1990725"/>
          <p14:tracePt t="64850" x="6965950" y="1990725"/>
          <p14:tracePt t="64867" x="6983413" y="1990725"/>
          <p14:tracePt t="64884" x="6991350" y="1990725"/>
          <p14:tracePt t="64901" x="7010400" y="1990725"/>
          <p14:tracePt t="64917" x="7018338" y="1990725"/>
          <p14:tracePt t="64934" x="7027863" y="1990725"/>
          <p14:tracePt t="64950" x="7037388" y="1990725"/>
          <p14:tracePt t="64967" x="7045325" y="1990725"/>
          <p14:tracePt t="64991" x="7054850" y="1990725"/>
          <p14:tracePt t="65007" x="7062788" y="1990725"/>
          <p14:tracePt t="65023" x="7072313" y="1990725"/>
          <p14:tracePt t="65034" x="7081838" y="1990725"/>
          <p14:tracePt t="65050" x="7089775" y="1990725"/>
          <p14:tracePt t="65067" x="7108825" y="1990725"/>
          <p14:tracePt t="65084" x="7126288" y="1990725"/>
          <p14:tracePt t="65100" x="7143750" y="1990725"/>
          <p14:tracePt t="65118" x="7161213" y="1990725"/>
          <p14:tracePt t="65119" x="7180263" y="1990725"/>
          <p14:tracePt t="65150" x="7197725" y="1990725"/>
          <p14:tracePt t="65152" x="7205663" y="1990725"/>
          <p14:tracePt t="65167" x="7242175" y="1990725"/>
          <p14:tracePt t="65184" x="7259638" y="1990725"/>
          <p14:tracePt t="65200" x="7286625" y="1990725"/>
          <p14:tracePt t="65217" x="7323138" y="1990725"/>
          <p14:tracePt t="65234" x="7340600" y="1990725"/>
          <p14:tracePt t="65250" x="7358063" y="1990725"/>
          <p14:tracePt t="65267" x="7367588" y="1990725"/>
          <p14:tracePt t="65284" x="7375525" y="1990725"/>
          <p14:tracePt t="65300" x="7385050" y="1990725"/>
          <p14:tracePt t="65359" x="7394575" y="1990725"/>
          <p14:tracePt t="65487" x="7402513" y="1990725"/>
          <p14:tracePt t="65535" x="7412038" y="1990725"/>
          <p14:tracePt t="65552" x="7419975" y="1990725"/>
          <p14:tracePt t="65575" x="7429500" y="1990725"/>
          <p14:tracePt t="65600" x="7439025" y="1990725"/>
          <p14:tracePt t="65664" x="0" y="0"/>
        </p14:tracePtLst>
        <p14:tracePtLst>
          <p14:tracePt t="66632" x="8126413" y="1990725"/>
          <p14:tracePt t="66735" x="8134350" y="1990725"/>
          <p14:tracePt t="66743" x="8143875" y="1990725"/>
          <p14:tracePt t="66752" x="8153400" y="1990725"/>
          <p14:tracePt t="66769" x="8232775" y="1990725"/>
          <p14:tracePt t="66785" x="8304213" y="1990725"/>
          <p14:tracePt t="66802" x="8375650" y="1990725"/>
          <p14:tracePt t="66819" x="8474075" y="1990725"/>
          <p14:tracePt t="66835" x="8572500" y="1990725"/>
          <p14:tracePt t="66853" x="8626475" y="1990725"/>
          <p14:tracePt t="66869" x="8661400" y="1990725"/>
          <p14:tracePt t="66871" x="8670925" y="1990725"/>
          <p14:tracePt t="66885" x="8680450" y="1990725"/>
          <p14:tracePt t="66902" x="8697913" y="1990725"/>
          <p14:tracePt t="66919" x="8705850" y="1990725"/>
          <p14:tracePt t="66935" x="8724900" y="1990725"/>
          <p14:tracePt t="66952" x="8732838" y="1990725"/>
          <p14:tracePt t="66969" x="8742363" y="1990725"/>
          <p14:tracePt t="66985" x="8759825" y="1990725"/>
          <p14:tracePt t="67002" x="8786813" y="1990725"/>
          <p14:tracePt t="67019" x="8796338" y="1990725"/>
          <p14:tracePt t="67036" x="8813800" y="1990725"/>
          <p14:tracePt t="67052" x="8823325" y="1990725"/>
          <p14:tracePt t="67069" x="8840788" y="1990725"/>
          <p14:tracePt t="67191" x="8848725" y="1990725"/>
          <p14:tracePt t="67231" x="0" y="0"/>
        </p14:tracePtLst>
        <p14:tracePtLst>
          <p14:tracePt t="68095" x="9634538" y="1973263"/>
          <p14:tracePt t="68199" x="9644063" y="1973263"/>
          <p14:tracePt t="68215" x="9661525" y="1973263"/>
          <p14:tracePt t="68223" x="9680575" y="1982788"/>
          <p14:tracePt t="68231" x="9698038" y="1982788"/>
          <p14:tracePt t="68239" x="9725025" y="1982788"/>
          <p14:tracePt t="68253" x="9742488" y="1982788"/>
          <p14:tracePt t="68270" x="9804400" y="1982788"/>
          <p14:tracePt t="68287" x="9947275" y="1982788"/>
          <p14:tracePt t="68303" x="10072688" y="1982788"/>
          <p14:tracePt t="68320" x="10161588" y="1982788"/>
          <p14:tracePt t="68337" x="10277475" y="1982788"/>
          <p14:tracePt t="68353" x="10367963" y="1982788"/>
          <p14:tracePt t="68370" x="10447338" y="1982788"/>
          <p14:tracePt t="68387" x="10518775" y="1982788"/>
          <p14:tracePt t="68403" x="10582275" y="1982788"/>
          <p14:tracePt t="68420" x="10644188" y="1982788"/>
          <p14:tracePt t="68437" x="10688638" y="1982788"/>
          <p14:tracePt t="68454" x="10733088" y="1982788"/>
          <p14:tracePt t="68456" x="10760075" y="1982788"/>
          <p14:tracePt t="68471" x="10777538" y="1982788"/>
          <p14:tracePt t="68473" x="10796588" y="1982788"/>
          <p14:tracePt t="68487" x="10814050" y="1982788"/>
          <p14:tracePt t="68504" x="10831513" y="1982788"/>
          <p14:tracePt t="68520" x="10848975" y="1982788"/>
          <p14:tracePt t="68537" x="10858500" y="1982788"/>
          <p14:tracePt t="68554" x="10868025" y="1982788"/>
          <p14:tracePt t="68571" x="10885488" y="1982788"/>
          <p14:tracePt t="68587" x="10895013" y="1982788"/>
          <p14:tracePt t="68604" x="10902950" y="1982788"/>
          <p14:tracePt t="68620" x="10912475" y="1982788"/>
          <p14:tracePt t="68637" x="10929938" y="1982788"/>
          <p14:tracePt t="68831" x="10920413" y="1982788"/>
          <p14:tracePt t="68839" x="10895013" y="1990725"/>
          <p14:tracePt t="68847" x="10831513" y="2009775"/>
          <p14:tracePt t="68855" x="10752138" y="2017713"/>
          <p14:tracePt t="68872" x="10599738" y="2027238"/>
          <p14:tracePt t="68887" x="10420350" y="2062163"/>
          <p14:tracePt t="68904" x="10269538" y="2081213"/>
          <p14:tracePt t="68921" x="10161588" y="2098675"/>
          <p14:tracePt t="68937" x="10109200" y="2108200"/>
          <p14:tracePt t="68954" x="10063163" y="2108200"/>
          <p14:tracePt t="68971" x="9983788" y="2108200"/>
          <p14:tracePt t="68988" x="9858375" y="2108200"/>
          <p14:tracePt t="69004" x="9688513" y="2108200"/>
          <p14:tracePt t="69021" x="9572625" y="2108200"/>
          <p14:tracePt t="69037" x="9483725" y="2108200"/>
          <p14:tracePt t="69040" x="9447213" y="2108200"/>
          <p14:tracePt t="69041" x="0" y="0"/>
        </p14:tracePtLst>
        <p14:tracePtLst>
          <p14:tracePt t="74287" x="4402138" y="2795588"/>
          <p14:tracePt t="74295" x="4411663" y="2795588"/>
          <p14:tracePt t="74327" x="4419600" y="2795588"/>
          <p14:tracePt t="74335" x="4419600" y="2803525"/>
          <p14:tracePt t="74367" x="4429125" y="2803525"/>
          <p14:tracePt t="74391" x="4438650" y="2803525"/>
          <p14:tracePt t="74399" x="4438650" y="2813050"/>
          <p14:tracePt t="74415" x="4446588" y="2813050"/>
          <p14:tracePt t="74425" x="4456113" y="2813050"/>
          <p14:tracePt t="74442" x="4465638" y="2822575"/>
          <p14:tracePt t="74459" x="4483100" y="2822575"/>
          <p14:tracePt t="74476" x="4483100" y="2830513"/>
          <p14:tracePt t="74493" x="4518025" y="2840038"/>
          <p14:tracePt t="74509" x="4554538" y="2847975"/>
          <p14:tracePt t="74526" x="4589463" y="2867025"/>
          <p14:tracePt t="74527" x="4608513" y="2867025"/>
          <p14:tracePt t="74543" x="4652963" y="2884488"/>
          <p14:tracePt t="74559" x="4697413" y="2894013"/>
          <p14:tracePt t="74576" x="4732338" y="2911475"/>
          <p14:tracePt t="74592" x="4786313" y="2919413"/>
          <p14:tracePt t="74609" x="4848225" y="2928938"/>
          <p14:tracePt t="74626" x="4902200" y="2938463"/>
          <p14:tracePt t="74643" x="4946650" y="2938463"/>
          <p14:tracePt t="74659" x="5027613" y="2938463"/>
          <p14:tracePt t="74676" x="5089525" y="2938463"/>
          <p14:tracePt t="74693" x="5170488" y="2938463"/>
          <p14:tracePt t="74709" x="5241925" y="2938463"/>
          <p14:tracePt t="74726" x="5303838" y="2938463"/>
          <p14:tracePt t="74728" x="5330825" y="2938463"/>
          <p14:tracePt t="74743" x="5402263" y="2938463"/>
          <p14:tracePt t="74759" x="5473700" y="2938463"/>
          <p14:tracePt t="74776" x="5537200" y="2938463"/>
          <p14:tracePt t="74793" x="5589588" y="2938463"/>
          <p14:tracePt t="74809" x="5661025" y="2938463"/>
          <p14:tracePt t="74826" x="5724525" y="2938463"/>
          <p14:tracePt t="74843" x="5776913" y="2938463"/>
          <p14:tracePt t="74859" x="5830888" y="2938463"/>
          <p14:tracePt t="74876" x="5867400" y="2938463"/>
          <p14:tracePt t="74893" x="5884863" y="2938463"/>
          <p14:tracePt t="74909" x="5902325" y="2938463"/>
          <p14:tracePt t="74926" x="5919788" y="2938463"/>
          <p14:tracePt t="74943" x="5956300" y="2938463"/>
          <p14:tracePt t="74959" x="5983288" y="2938463"/>
          <p14:tracePt t="74976" x="6018213" y="2938463"/>
          <p14:tracePt t="74993" x="6062663" y="2938463"/>
          <p14:tracePt t="75009" x="6108700" y="2938463"/>
          <p14:tracePt t="75026" x="6153150" y="2938463"/>
          <p14:tracePt t="75043" x="6205538" y="2938463"/>
          <p14:tracePt t="75060" x="6269038" y="2938463"/>
          <p14:tracePt t="75076" x="6330950" y="2938463"/>
          <p14:tracePt t="75079" x="6367463" y="2938463"/>
          <p14:tracePt t="75093" x="6402388" y="2938463"/>
          <p14:tracePt t="75110" x="6491288" y="2938463"/>
          <p14:tracePt t="75111" x="6518275" y="2938463"/>
          <p14:tracePt t="75127" x="6581775" y="2938463"/>
          <p14:tracePt t="75143" x="6634163" y="2938463"/>
          <p14:tracePt t="75160" x="6670675" y="2938463"/>
          <p14:tracePt t="75176" x="6705600" y="2938463"/>
          <p14:tracePt t="75193" x="6732588" y="2938463"/>
          <p14:tracePt t="75226" x="6742113" y="2938463"/>
          <p14:tracePt t="75575" x="6751638" y="2938463"/>
          <p14:tracePt t="75583" x="6759575" y="2938463"/>
          <p14:tracePt t="75599" x="6769100" y="2938463"/>
          <p14:tracePt t="75615" x="6777038" y="2938463"/>
          <p14:tracePt t="75627" x="6796088" y="2938463"/>
          <p14:tracePt t="75643" x="6813550" y="2938463"/>
          <p14:tracePt t="75660" x="6823075" y="2938463"/>
          <p14:tracePt t="75677" x="6831013" y="2938463"/>
          <p14:tracePt t="75693" x="6840538" y="2938463"/>
          <p14:tracePt t="75710" x="6848475" y="2938463"/>
          <p14:tracePt t="75775" x="6858000" y="2938463"/>
          <p14:tracePt t="75807" x="6867525" y="2938463"/>
          <p14:tracePt t="75823" x="6875463" y="2938463"/>
          <p14:tracePt t="75831" x="6884988" y="2938463"/>
          <p14:tracePt t="75843" x="6894513" y="2938463"/>
          <p14:tracePt t="75860" x="6911975" y="2938463"/>
          <p14:tracePt t="75877" x="6929438" y="2938463"/>
          <p14:tracePt t="75894" x="6956425" y="2938463"/>
          <p14:tracePt t="75911" x="6983413" y="2938463"/>
          <p14:tracePt t="75927" x="7010400" y="2938463"/>
          <p14:tracePt t="75944" x="7037388" y="2938463"/>
          <p14:tracePt t="75960" x="7054850" y="2938463"/>
          <p14:tracePt t="75977" x="7072313" y="2938463"/>
          <p14:tracePt t="75994" x="7089775" y="2938463"/>
          <p14:tracePt t="76010" x="7099300" y="2938463"/>
          <p14:tracePt t="76027" x="7108825" y="2938463"/>
          <p14:tracePt t="76044" x="7116763" y="2938463"/>
          <p14:tracePt t="76061" x="7126288" y="2938463"/>
          <p14:tracePt t="76077" x="7134225" y="2938463"/>
          <p14:tracePt t="76095" x="7143750" y="2938463"/>
          <p14:tracePt t="76111" x="7153275" y="2938463"/>
          <p14:tracePt t="76127" x="7161213" y="2938463"/>
          <p14:tracePt t="76144" x="7170738" y="2938463"/>
          <p14:tracePt t="76239" x="7180263" y="2938463"/>
          <p14:tracePt t="76247" x="7188200" y="2938463"/>
          <p14:tracePt t="76263" x="7197725" y="2938463"/>
          <p14:tracePt t="76279" x="7205663" y="2938463"/>
          <p14:tracePt t="76296" x="7215188" y="2938463"/>
          <p14:tracePt t="76303" x="7224713" y="2938463"/>
          <p14:tracePt t="76312" x="7232650" y="2938463"/>
          <p14:tracePt t="76329" x="7242175" y="2938463"/>
          <p14:tracePt t="76344" x="7251700" y="2938463"/>
          <p14:tracePt t="76431" x="7259638" y="2938463"/>
          <p14:tracePt t="76455" x="7269163" y="2938463"/>
          <p14:tracePt t="76471" x="7286625" y="2938463"/>
          <p14:tracePt t="76479" x="7296150" y="2938463"/>
          <p14:tracePt t="76487" x="7304088" y="2938463"/>
          <p14:tracePt t="76496" x="7313613" y="2938463"/>
          <p14:tracePt t="76511" x="7331075" y="2938463"/>
          <p14:tracePt t="76559" x="7340600" y="2938463"/>
          <p14:tracePt t="76583" x="7348538" y="2938463"/>
          <p14:tracePt t="76599" x="7358063" y="2938463"/>
          <p14:tracePt t="76607" x="7367588" y="2938463"/>
          <p14:tracePt t="76623" x="7375525" y="2938463"/>
          <p14:tracePt t="76631" x="7394575" y="2938463"/>
          <p14:tracePt t="76644" x="7402513" y="2938463"/>
          <p14:tracePt t="76661" x="7439025" y="2938463"/>
          <p14:tracePt t="76663" x="7456488" y="2938463"/>
          <p14:tracePt t="76678" x="7473950" y="2938463"/>
          <p14:tracePt t="76695" x="7537450" y="2938463"/>
          <p14:tracePt t="76711" x="7554913" y="2938463"/>
          <p14:tracePt t="76728" x="7589838" y="2938463"/>
          <p14:tracePt t="76744" x="7599363" y="2938463"/>
          <p14:tracePt t="76761" x="7608888" y="2938463"/>
          <p14:tracePt t="76778" x="7626350" y="2938463"/>
          <p14:tracePt t="76794" x="7670800" y="2938463"/>
          <p14:tracePt t="76812" x="7705725" y="2938463"/>
          <p14:tracePt t="76828" x="7724775" y="2938463"/>
          <p14:tracePt t="76844" x="7759700" y="2938463"/>
          <p14:tracePt t="76861" x="7769225" y="2938463"/>
          <p14:tracePt t="76878" x="7786688" y="2938463"/>
          <p14:tracePt t="76880" x="7796213" y="2938463"/>
          <p14:tracePt t="76896" x="7804150" y="2938463"/>
          <p14:tracePt t="76913" x="7813675" y="2938463"/>
          <p14:tracePt t="76928" x="7823200" y="2938463"/>
          <p14:tracePt t="76944" x="7831138" y="2938463"/>
          <p14:tracePt t="76961" x="7840663" y="2938463"/>
          <p14:tracePt t="76978" x="7848600" y="2938463"/>
          <p14:tracePt t="76995" x="7858125" y="2938463"/>
          <p14:tracePt t="77011" x="7885113" y="2938463"/>
          <p14:tracePt t="77028" x="7912100" y="2938463"/>
          <p14:tracePt t="77045" x="7939088" y="2938463"/>
          <p14:tracePt t="77061" x="7991475" y="2938463"/>
          <p14:tracePt t="77078" x="8037513" y="2938463"/>
          <p14:tracePt t="77080" x="8062913" y="2938463"/>
          <p14:tracePt t="77095" x="8099425" y="2938463"/>
          <p14:tracePt t="77111" x="8134350" y="2938463"/>
          <p14:tracePt t="77129" x="8170863" y="2938463"/>
          <p14:tracePt t="77145" x="8205788" y="2938463"/>
          <p14:tracePt t="77161" x="8242300" y="2938463"/>
          <p14:tracePt t="77178" x="8277225" y="2938463"/>
          <p14:tracePt t="77195" x="8304213" y="2938463"/>
          <p14:tracePt t="77212" x="8323263" y="2938463"/>
          <p14:tracePt t="77228" x="8340725" y="2938463"/>
          <p14:tracePt t="77245" x="8348663" y="2938463"/>
          <p14:tracePt t="77262" x="8367713" y="2938463"/>
          <p14:tracePt t="77278" x="8375650" y="2938463"/>
          <p14:tracePt t="77295" x="8385175" y="2938463"/>
          <p14:tracePt t="77312" x="8394700" y="2938463"/>
          <p14:tracePt t="77328" x="8402638" y="2938463"/>
          <p14:tracePt t="77351" x="8412163" y="2938463"/>
          <p14:tracePt t="77367" x="8420100" y="2938463"/>
          <p14:tracePt t="77383" x="8439150" y="2938463"/>
          <p14:tracePt t="77395" x="8447088" y="2938463"/>
          <p14:tracePt t="77411" x="8466138" y="2938463"/>
          <p14:tracePt t="77429" x="8510588" y="2938463"/>
          <p14:tracePt t="77445" x="8537575" y="2938463"/>
          <p14:tracePt t="77462" x="8562975" y="2938463"/>
          <p14:tracePt t="77463" x="8572500" y="2938463"/>
          <p14:tracePt t="77479" x="8582025" y="2938463"/>
          <p14:tracePt t="77495" x="8626475" y="2938463"/>
          <p14:tracePt t="77512" x="8634413" y="2938463"/>
          <p14:tracePt t="77528" x="8643938" y="2938463"/>
          <p14:tracePt t="77545" x="8653463" y="2938463"/>
          <p14:tracePt t="77719" x="8661400" y="2938463"/>
          <p14:tracePt t="77791" x="8670925" y="2938463"/>
          <p14:tracePt t="77807" x="8680450" y="2938463"/>
          <p14:tracePt t="77831" x="8688388" y="2938463"/>
          <p14:tracePt t="77863" x="8697913" y="2938463"/>
          <p14:tracePt t="77871" x="8697913" y="2928938"/>
          <p14:tracePt t="78911" x="8705850" y="2928938"/>
          <p14:tracePt t="78919" x="8715375" y="2928938"/>
          <p14:tracePt t="78935" x="8715375" y="2919413"/>
          <p14:tracePt t="78946" x="8724900" y="2919413"/>
          <p14:tracePt t="78963" x="8742363" y="2919413"/>
          <p14:tracePt t="78980" x="8769350" y="2911475"/>
          <p14:tracePt t="78996" x="8796338" y="2911475"/>
          <p14:tracePt t="79014" x="8823325" y="2911475"/>
          <p14:tracePt t="79030" x="8831263" y="2911475"/>
          <p14:tracePt t="79047" x="8848725" y="2911475"/>
          <p14:tracePt t="79472" x="0" y="0"/>
        </p14:tracePtLst>
        <p14:tracePtLst>
          <p14:tracePt t="91287" x="2616200" y="4241800"/>
          <p14:tracePt t="91455" x="2633663" y="4232275"/>
          <p14:tracePt t="91463" x="2660650" y="4224338"/>
          <p14:tracePt t="91474" x="2679700" y="4224338"/>
          <p14:tracePt t="91492" x="2732088" y="4197350"/>
          <p14:tracePt t="91508" x="2822575" y="4170363"/>
          <p14:tracePt t="91525" x="2955925" y="4160838"/>
          <p14:tracePt t="91527" x="3009900" y="4160838"/>
          <p14:tracePt t="91541" x="3062288" y="4160838"/>
          <p14:tracePt t="91559" x="3251200" y="4160838"/>
          <p14:tracePt t="91575" x="3340100" y="4160838"/>
          <p14:tracePt t="91592" x="3429000" y="4160838"/>
          <p14:tracePt t="91608" x="3509963" y="4160838"/>
          <p14:tracePt t="91625" x="3598863" y="4160838"/>
          <p14:tracePt t="91642" x="3660775" y="4160838"/>
          <p14:tracePt t="91658" x="3724275" y="4160838"/>
          <p14:tracePt t="91676" x="3776663" y="4160838"/>
          <p14:tracePt t="91691" x="3803650" y="4160838"/>
          <p14:tracePt t="91708" x="3813175" y="4160838"/>
          <p14:tracePt t="92319" x="3803650" y="4160838"/>
          <p14:tracePt t="92327" x="3795713" y="4160838"/>
          <p14:tracePt t="92335" x="3786188" y="4160838"/>
          <p14:tracePt t="92351" x="3786188" y="4152900"/>
          <p14:tracePt t="92359" x="3776663" y="4152900"/>
          <p14:tracePt t="92375" x="3776663" y="4143375"/>
          <p14:tracePt t="92392" x="3776663" y="4125913"/>
          <p14:tracePt t="92409" x="3776663" y="4116388"/>
          <p14:tracePt t="92426" x="3776663" y="4108450"/>
          <p14:tracePt t="92447" x="3776663" y="4098925"/>
          <p14:tracePt t="92459" x="3776663" y="4089400"/>
          <p14:tracePt t="92476" x="3776663" y="4081463"/>
          <p14:tracePt t="92492" x="3795713" y="4081463"/>
          <p14:tracePt t="92509" x="3803650" y="4071938"/>
          <p14:tracePt t="92526" x="3813175" y="4062413"/>
          <p14:tracePt t="92528" x="3822700" y="4062413"/>
          <p14:tracePt t="92543" x="3840163" y="4054475"/>
          <p14:tracePt t="92559" x="3857625" y="4054475"/>
          <p14:tracePt t="92576" x="3875088" y="4044950"/>
          <p14:tracePt t="92592" x="3911600" y="4037013"/>
          <p14:tracePt t="92609" x="3946525" y="4017963"/>
          <p14:tracePt t="92626" x="3983038" y="4010025"/>
          <p14:tracePt t="92643" x="4027488" y="3990975"/>
          <p14:tracePt t="92659" x="4071938" y="3990975"/>
          <p14:tracePt t="92677" x="4116388" y="3990975"/>
          <p14:tracePt t="92692" x="4133850" y="3990975"/>
          <p14:tracePt t="92709" x="4152900" y="3990975"/>
          <p14:tracePt t="92726" x="4160838" y="3990975"/>
          <p14:tracePt t="92743" x="4197350" y="3990975"/>
          <p14:tracePt t="92759" x="4214813" y="3990975"/>
          <p14:tracePt t="92776" x="4251325" y="3990975"/>
          <p14:tracePt t="92792" x="4286250" y="3990975"/>
          <p14:tracePt t="92809" x="4330700" y="3990975"/>
          <p14:tracePt t="92826" x="4367213" y="3990975"/>
          <p14:tracePt t="92843" x="4384675" y="3990975"/>
          <p14:tracePt t="92859" x="4402138" y="3990975"/>
          <p14:tracePt t="92876" x="4411663" y="3990975"/>
          <p14:tracePt t="92893" x="4419600" y="3990975"/>
          <p14:tracePt t="92910" x="4438650" y="3990975"/>
          <p14:tracePt t="92912" x="4446588" y="3990975"/>
          <p14:tracePt t="92926" x="4456113" y="3990975"/>
          <p14:tracePt t="92943" x="4483100" y="3990975"/>
          <p14:tracePt t="93447" x="4491038" y="3990975"/>
          <p14:tracePt t="93455" x="4500563" y="3990975"/>
          <p14:tracePt t="93471" x="4510088" y="3990975"/>
          <p14:tracePt t="93487" x="4518025" y="3990975"/>
          <p14:tracePt t="93503" x="4527550" y="3990975"/>
          <p14:tracePt t="93511" x="4537075" y="3990975"/>
          <p14:tracePt t="93527" x="4545013" y="3990975"/>
          <p14:tracePt t="93543" x="4572000" y="3990975"/>
          <p14:tracePt t="93560" x="4589463" y="3990975"/>
          <p14:tracePt t="93576" x="4608513" y="3990975"/>
          <p14:tracePt t="93594" x="4643438" y="3990975"/>
          <p14:tracePt t="93610" x="4660900" y="3990975"/>
          <p14:tracePt t="93627" x="4697413" y="3990975"/>
          <p14:tracePt t="93643" x="4741863" y="3990975"/>
          <p14:tracePt t="93660" x="4795838" y="3990975"/>
          <p14:tracePt t="93677" x="4857750" y="3990975"/>
          <p14:tracePt t="93680" x="4884738" y="3990975"/>
          <p14:tracePt t="93693" x="4919663" y="3990975"/>
          <p14:tracePt t="93710" x="4973638" y="3990975"/>
          <p14:tracePt t="93711" x="5010150" y="3990975"/>
          <p14:tracePt t="93727" x="5054600" y="3990975"/>
          <p14:tracePt t="93744" x="5099050" y="3990975"/>
          <p14:tracePt t="93760" x="5126038" y="3990975"/>
          <p14:tracePt t="93777" x="5160963" y="3990975"/>
          <p14:tracePt t="93794" x="5180013" y="3990975"/>
          <p14:tracePt t="93810" x="5197475" y="3990975"/>
          <p14:tracePt t="93827" x="5205413" y="3990975"/>
          <p14:tracePt t="93879" x="5205413" y="4010025"/>
          <p14:tracePt t="93887" x="5170488" y="4037013"/>
          <p14:tracePt t="93895" x="5116513" y="4071938"/>
          <p14:tracePt t="93911" x="5018088" y="4133850"/>
          <p14:tracePt t="93927" x="5000625" y="4160838"/>
          <p14:tracePt t="93928" x="0" y="0"/>
        </p14:tracePtLst>
        <p14:tracePtLst>
          <p14:tracePt t="94735" x="4330700" y="3965575"/>
          <p14:tracePt t="94759" x="4340225" y="3965575"/>
          <p14:tracePt t="94887" x="4348163" y="3965575"/>
          <p14:tracePt t="94911" x="4357688" y="3965575"/>
          <p14:tracePt t="94927" x="4367213" y="3965575"/>
          <p14:tracePt t="94935" x="4375150" y="3965575"/>
          <p14:tracePt t="94951" x="4384675" y="3965575"/>
          <p14:tracePt t="94967" x="4394200" y="3965575"/>
          <p14:tracePt t="94978" x="4411663" y="3965575"/>
          <p14:tracePt t="94995" x="4446588" y="3965575"/>
          <p14:tracePt t="95011" x="4483100" y="3965575"/>
          <p14:tracePt t="95028" x="4527550" y="3965575"/>
          <p14:tracePt t="95045" x="4598988" y="3965575"/>
          <p14:tracePt t="95047" x="4633913" y="3965575"/>
          <p14:tracePt t="95061" x="4670425" y="3965575"/>
          <p14:tracePt t="95078" x="4724400" y="3965575"/>
          <p14:tracePt t="95080" x="4741863" y="3965575"/>
          <p14:tracePt t="95095" x="4776788" y="3965575"/>
          <p14:tracePt t="95111" x="4822825" y="3965575"/>
          <p14:tracePt t="95128" x="4875213" y="3965575"/>
          <p14:tracePt t="95145" x="4911725" y="3965575"/>
          <p14:tracePt t="95161" x="4946650" y="3965575"/>
          <p14:tracePt t="95178" x="4991100" y="3965575"/>
          <p14:tracePt t="95195" x="5037138" y="3965575"/>
          <p14:tracePt t="95211" x="5081588" y="3965575"/>
          <p14:tracePt t="95228" x="5126038" y="3965575"/>
          <p14:tracePt t="95245" x="5160963" y="3965575"/>
          <p14:tracePt t="95261" x="5197475" y="3965575"/>
          <p14:tracePt t="95263" x="5224463" y="3965575"/>
          <p14:tracePt t="95279" x="5268913" y="3965575"/>
          <p14:tracePt t="95295" x="5322888" y="3965575"/>
          <p14:tracePt t="95311" x="5357813" y="3965575"/>
          <p14:tracePt t="95328" x="5402263" y="3965575"/>
          <p14:tracePt t="95345" x="5429250" y="3965575"/>
          <p14:tracePt t="95362" x="5473700" y="3965575"/>
          <p14:tracePt t="95378" x="5500688" y="3965575"/>
          <p14:tracePt t="95395" x="5527675" y="3965575"/>
          <p14:tracePt t="95412" x="5562600" y="3965575"/>
          <p14:tracePt t="95429" x="5589588" y="3965575"/>
          <p14:tracePt t="95431" x="5608638" y="3973513"/>
          <p14:tracePt t="95445" x="5626100" y="3973513"/>
          <p14:tracePt t="95462" x="5661025" y="3973513"/>
          <p14:tracePt t="95464" x="5670550" y="3973513"/>
          <p14:tracePt t="95479" x="5724525" y="3973513"/>
          <p14:tracePt t="95495" x="5776913" y="3973513"/>
          <p14:tracePt t="95512" x="5822950" y="3973513"/>
          <p14:tracePt t="95528" x="5848350" y="3973513"/>
          <p14:tracePt t="95545" x="5867400" y="3973513"/>
          <p14:tracePt t="95562" x="5884863" y="3973513"/>
          <p14:tracePt t="95578" x="5894388" y="3973513"/>
          <p14:tracePt t="96415" x="5902325" y="3973513"/>
          <p14:tracePt t="96423" x="5911850" y="3973513"/>
          <p14:tracePt t="96439" x="5919788" y="3973513"/>
          <p14:tracePt t="96447" x="5929313" y="3973513"/>
          <p14:tracePt t="96463" x="5956300" y="3973513"/>
          <p14:tracePt t="96480" x="6000750" y="3973513"/>
          <p14:tracePt t="96496" x="6072188" y="3973513"/>
          <p14:tracePt t="96513" x="6170613" y="3973513"/>
          <p14:tracePt t="96530" x="6259513" y="3973513"/>
          <p14:tracePt t="96546" x="6384925" y="3973513"/>
          <p14:tracePt t="96563" x="6500813" y="3973513"/>
          <p14:tracePt t="96579" x="6608763" y="3973513"/>
          <p14:tracePt t="96596" x="6705600" y="3973513"/>
          <p14:tracePt t="96613" x="6796088" y="3973513"/>
          <p14:tracePt t="96630" x="6858000" y="3973513"/>
          <p14:tracePt t="96631" x="6884988" y="3973513"/>
          <p14:tracePt t="96646" x="6902450" y="3973513"/>
          <p14:tracePt t="96663" x="6938963" y="3973513"/>
          <p14:tracePt t="96679" x="6946900" y="3973513"/>
          <p14:tracePt t="96696" x="6956425" y="3973513"/>
          <p14:tracePt t="96713" x="6965950" y="3973513"/>
          <p14:tracePt t="96730" x="6973888" y="3973513"/>
          <p14:tracePt t="96746" x="6983413" y="3973513"/>
          <p14:tracePt t="96763" x="7010400" y="3973513"/>
          <p14:tracePt t="96780" x="7027863" y="3973513"/>
          <p14:tracePt t="96796" x="7072313" y="3973513"/>
          <p14:tracePt t="96813" x="7108825" y="3973513"/>
          <p14:tracePt t="96830" x="7153275" y="3973513"/>
          <p14:tracePt t="96847" x="7197725" y="3973513"/>
          <p14:tracePt t="96848" x="7224713" y="3973513"/>
          <p14:tracePt t="96863" x="7277100" y="3973513"/>
          <p14:tracePt t="96880" x="7323138" y="3973513"/>
          <p14:tracePt t="96896" x="7348538" y="3973513"/>
          <p14:tracePt t="96913" x="7375525" y="3973513"/>
          <p14:tracePt t="96930" x="7394575" y="3973513"/>
          <p14:tracePt t="96946" x="7412038" y="3973513"/>
          <p14:tracePt t="96963" x="7429500" y="3973513"/>
          <p14:tracePt t="96980" x="7456488" y="3973513"/>
          <p14:tracePt t="96996" x="7483475" y="3973513"/>
          <p14:tracePt t="97013" x="7518400" y="3973513"/>
          <p14:tracePt t="97015" x="7527925" y="3973513"/>
          <p14:tracePt t="97030" x="7537450" y="3973513"/>
          <p14:tracePt t="97047" x="7562850" y="3973513"/>
          <p14:tracePt t="97063" x="7572375" y="3973513"/>
          <p14:tracePt t="97080" x="7581900" y="3973513"/>
          <p14:tracePt t="97097" x="7589838" y="3973513"/>
          <p14:tracePt t="97113" x="7599363" y="3973513"/>
          <p14:tracePt t="97130" x="7626350" y="3973513"/>
          <p14:tracePt t="97147" x="7643813" y="3973513"/>
          <p14:tracePt t="97163" x="7653338" y="3973513"/>
          <p14:tracePt t="97180" x="7670800" y="3973513"/>
          <p14:tracePt t="97198" x="7680325" y="3973513"/>
          <p14:tracePt t="97215" x="7688263" y="3973513"/>
          <p14:tracePt t="9853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5E6D-D03E-4EA6-80FD-E9276C579EDB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13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38200" y="-16677"/>
            <a:ext cx="10515600" cy="634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PERSPECTIVAS DE CONTROLE E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ELIMINAÇÃO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155 milhões de casos nos 11 países com maior </a:t>
            </a:r>
            <a:r>
              <a:rPr lang="pt-BR" b="1" dirty="0" err="1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endemicidade</a:t>
            </a:r>
            <a:endParaRPr lang="pt-BR"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2010: 177 </a:t>
            </a:r>
            <a:r>
              <a:rPr lang="pt-BR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milhões </a:t>
            </a:r>
            <a:endParaRPr lang="pt-BR"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260.000 óbitos</a:t>
            </a:r>
            <a:endParaRPr lang="pt-BR" sz="1600" dirty="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2010: 400.000 óbitos</a:t>
            </a:r>
            <a:endParaRPr lang="pt-BR" sz="1600" dirty="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 40% da população usando mosquiteiros </a:t>
            </a:r>
            <a:r>
              <a:rPr lang="pt-BR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impregnados Uganda </a:t>
            </a:r>
            <a:r>
              <a:rPr lang="pt-B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(80%) Nigéria (40%)</a:t>
            </a:r>
            <a:endParaRPr lang="pt-BR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gestantes que receberam tratamento preventivo intermitente (ITP)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50% Burkina Faso e </a:t>
            </a:r>
            <a:r>
              <a:rPr lang="pt-BR" b="1" dirty="0" smtClean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Tanzânia, &lt;</a:t>
            </a:r>
            <a:r>
              <a:rPr lang="pt-BR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em Camarões, Nigéria e Uganda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49 </a:t>
            </a:r>
            <a:r>
              <a:rPr lang="en-US" b="1" dirty="0" err="1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países</a:t>
            </a:r>
            <a:r>
              <a:rPr lang="en-US" b="1" dirty="0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reportaram</a:t>
            </a:r>
            <a:r>
              <a:rPr lang="en-US" b="1" dirty="0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US" b="1" dirty="0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10.000</a:t>
            </a:r>
            <a:endParaRPr lang="pt-BR" sz="1600" dirty="0">
              <a:solidFill>
                <a:srgbClr val="FF99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2017: 46 </a:t>
            </a:r>
            <a:r>
              <a:rPr lang="en-US" b="1" dirty="0" err="1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países</a:t>
            </a:r>
            <a:endParaRPr lang="pt-BR" sz="1600" dirty="0">
              <a:solidFill>
                <a:srgbClr val="FF99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2010: 40 </a:t>
            </a:r>
            <a:r>
              <a:rPr lang="en-US" b="1" dirty="0" err="1">
                <a:solidFill>
                  <a:srgbClr val="FF99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países</a:t>
            </a:r>
            <a:endParaRPr lang="pt-BR" sz="1600" dirty="0">
              <a:solidFill>
                <a:srgbClr val="FF99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27 países reportaram &lt;100 casos (perto da eliminação)</a:t>
            </a:r>
            <a:endParaRPr lang="pt-BR" sz="1600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2017:  25 </a:t>
            </a:r>
            <a:r>
              <a:rPr lang="en-US" b="1" dirty="0" err="1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países</a:t>
            </a:r>
            <a:endParaRPr lang="pt-BR" sz="1600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2010: 17 </a:t>
            </a:r>
            <a:r>
              <a:rPr lang="en-US" b="1" dirty="0" err="1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países</a:t>
            </a:r>
            <a:endParaRPr lang="pt-BR" sz="1600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err="1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Paraguay</a:t>
            </a:r>
            <a:r>
              <a:rPr lang="pt-BR" b="1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b="1" dirty="0" err="1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Uzbekistan</a:t>
            </a:r>
            <a:r>
              <a:rPr lang="pt-BR" b="1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receberam o certificado de eliminação da OMS em </a:t>
            </a:r>
            <a:r>
              <a:rPr lang="pt-BR" b="1" dirty="0" smtClean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2018, </a:t>
            </a:r>
            <a:r>
              <a:rPr lang="pt-BR" b="1" dirty="0" err="1" smtClean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Algeria</a:t>
            </a:r>
            <a:r>
              <a:rPr lang="pt-BR" b="1" dirty="0" smtClean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Argentina em 2019</a:t>
            </a:r>
            <a:endParaRPr lang="pt-BR" sz="1600" dirty="0">
              <a:solidFill>
                <a:srgbClr val="CC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03"/>
    </mc:Choice>
    <mc:Fallback>
      <p:transition spd="slow" advTm="24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200" x="1874838" y="1133475"/>
          <p14:tracePt t="25431" x="1884363" y="1133475"/>
          <p14:tracePt t="25448" x="1893888" y="1133475"/>
          <p14:tracePt t="25455" x="1901825" y="1133475"/>
          <p14:tracePt t="25463" x="1911350" y="1133475"/>
          <p14:tracePt t="25479" x="1928813" y="1133475"/>
          <p14:tracePt t="25490" x="1946275" y="1133475"/>
          <p14:tracePt t="25507" x="1982788" y="1133475"/>
          <p14:tracePt t="25524" x="2009775" y="1133475"/>
          <p14:tracePt t="25541" x="2027238" y="1133475"/>
          <p14:tracePt t="25543" x="2036763" y="1133475"/>
          <p14:tracePt t="25557" x="2054225" y="1133475"/>
          <p14:tracePt t="25574" x="2062163" y="1133475"/>
          <p14:tracePt t="25576" x="2081213" y="1133475"/>
          <p14:tracePt t="25591" x="2089150" y="1133475"/>
          <p14:tracePt t="25607" x="2133600" y="1133475"/>
          <p14:tracePt t="25624" x="2160588" y="1133475"/>
          <p14:tracePt t="25640" x="2205038" y="1133475"/>
          <p14:tracePt t="25657" x="2251075" y="1133475"/>
          <p14:tracePt t="25674" x="2303463" y="1133475"/>
          <p14:tracePt t="25690" x="2357438" y="1133475"/>
          <p14:tracePt t="25707" x="2401888" y="1133475"/>
          <p14:tracePt t="25724" x="2455863" y="1133475"/>
          <p14:tracePt t="25741" x="2482850" y="1133475"/>
          <p14:tracePt t="25757" x="2527300" y="1133475"/>
          <p14:tracePt t="25774" x="2571750" y="1133475"/>
          <p14:tracePt t="25776" x="2598738" y="1133475"/>
          <p14:tracePt t="25790" x="2625725" y="1133475"/>
          <p14:tracePt t="25807" x="2714625" y="1133475"/>
          <p14:tracePt t="25824" x="2776538" y="1133475"/>
          <p14:tracePt t="25840" x="2840038" y="1133475"/>
          <p14:tracePt t="25858" x="2884488" y="1133475"/>
          <p14:tracePt t="25874" x="2928938" y="1133475"/>
          <p14:tracePt t="25891" x="2973388" y="1133475"/>
          <p14:tracePt t="25907" x="3009900" y="1133475"/>
          <p14:tracePt t="25924" x="3062288" y="1133475"/>
          <p14:tracePt t="25941" x="3116263" y="1133475"/>
          <p14:tracePt t="25957" x="3179763" y="1133475"/>
          <p14:tracePt t="25974" x="3251200" y="1133475"/>
          <p14:tracePt t="25991" x="3357563" y="1133475"/>
          <p14:tracePt t="26007" x="3429000" y="1133475"/>
          <p14:tracePt t="26024" x="3490913" y="1133475"/>
          <p14:tracePt t="26041" x="3536950" y="1133475"/>
          <p14:tracePt t="26058" x="3571875" y="1133475"/>
          <p14:tracePt t="26074" x="3598863" y="1133475"/>
          <p14:tracePt t="26091" x="3625850" y="1133475"/>
          <p14:tracePt t="26107" x="3652838" y="1133475"/>
          <p14:tracePt t="26124" x="3687763" y="1133475"/>
          <p14:tracePt t="26141" x="3705225" y="1133475"/>
          <p14:tracePt t="26157" x="3751263" y="1133475"/>
          <p14:tracePt t="26174" x="3776663" y="1133475"/>
          <p14:tracePt t="26191" x="3803650" y="1133475"/>
          <p14:tracePt t="26208" x="3813175" y="1125538"/>
          <p14:tracePt t="26224" x="3822700" y="1125538"/>
          <p14:tracePt t="26247" x="3822700" y="1116013"/>
          <p14:tracePt t="26257" x="3830638" y="1116013"/>
          <p14:tracePt t="26274" x="3840163" y="1108075"/>
          <p14:tracePt t="26291" x="3840163" y="1098550"/>
          <p14:tracePt t="26307" x="3848100" y="1089025"/>
          <p14:tracePt t="26342" x="3857625" y="1071563"/>
          <p14:tracePt t="26358" x="3857625" y="1062038"/>
          <p14:tracePt t="26375" x="3857625" y="1054100"/>
          <p14:tracePt t="26392" x="3857625" y="1044575"/>
          <p14:tracePt t="26408" x="3857625" y="1036638"/>
          <p14:tracePt t="26425" x="3848100" y="1027113"/>
          <p14:tracePt t="26442" x="3830638" y="1009650"/>
          <p14:tracePt t="26458" x="3803650" y="990600"/>
          <p14:tracePt t="26474" x="3768725" y="982663"/>
          <p14:tracePt t="26492" x="3751263" y="973138"/>
          <p14:tracePt t="26508" x="3732213" y="965200"/>
          <p14:tracePt t="26525" x="3714750" y="955675"/>
          <p14:tracePt t="26542" x="3705225" y="955675"/>
          <p14:tracePt t="26558" x="3687763" y="946150"/>
          <p14:tracePt t="26575" x="3652838" y="938213"/>
          <p14:tracePt t="26591" x="3616325" y="928688"/>
          <p14:tracePt t="26608" x="3571875" y="919163"/>
          <p14:tracePt t="26625" x="3554413" y="911225"/>
          <p14:tracePt t="26641" x="3517900" y="911225"/>
          <p14:tracePt t="26658" x="3500438" y="911225"/>
          <p14:tracePt t="26674" x="3465513" y="911225"/>
          <p14:tracePt t="26691" x="3438525" y="901700"/>
          <p14:tracePt t="26708" x="3402013" y="893763"/>
          <p14:tracePt t="26725" x="3384550" y="884238"/>
          <p14:tracePt t="26741" x="3348038" y="884238"/>
          <p14:tracePt t="26744" x="3340100" y="884238"/>
          <p14:tracePt t="26758" x="3322638" y="884238"/>
          <p14:tracePt t="26775" x="3276600" y="874713"/>
          <p14:tracePt t="26791" x="3251200" y="874713"/>
          <p14:tracePt t="26808" x="3224213" y="866775"/>
          <p14:tracePt t="26825" x="3205163" y="866775"/>
          <p14:tracePt t="26841" x="3187700" y="866775"/>
          <p14:tracePt t="26858" x="3160713" y="866775"/>
          <p14:tracePt t="26874" x="3143250" y="866775"/>
          <p14:tracePt t="26891" x="3116263" y="866775"/>
          <p14:tracePt t="26908" x="3098800" y="866775"/>
          <p14:tracePt t="26925" x="3071813" y="866775"/>
          <p14:tracePt t="26942" x="3054350" y="866775"/>
          <p14:tracePt t="26958" x="3036888" y="866775"/>
          <p14:tracePt t="26960" x="3017838" y="866775"/>
          <p14:tracePt t="26976" x="3000375" y="866775"/>
          <p14:tracePt t="26992" x="2973388" y="866775"/>
          <p14:tracePt t="27008" x="2965450" y="866775"/>
          <p14:tracePt t="27025" x="2946400" y="866775"/>
          <p14:tracePt t="27041" x="2928938" y="866775"/>
          <p14:tracePt t="27058" x="2911475" y="866775"/>
          <p14:tracePt t="27075" x="2894013" y="866775"/>
          <p14:tracePt t="27092" x="2884488" y="866775"/>
          <p14:tracePt t="27108" x="2867025" y="857250"/>
          <p14:tracePt t="27125" x="2840038" y="847725"/>
          <p14:tracePt t="27127" x="2830513" y="847725"/>
          <p14:tracePt t="27142" x="2822575" y="847725"/>
          <p14:tracePt t="27158" x="2795588" y="847725"/>
          <p14:tracePt t="27160" x="2786063" y="847725"/>
          <p14:tracePt t="27176" x="2751138" y="847725"/>
          <p14:tracePt t="27192" x="2724150" y="847725"/>
          <p14:tracePt t="27208" x="2705100" y="847725"/>
          <p14:tracePt t="27225" x="2670175" y="847725"/>
          <p14:tracePt t="27242" x="2652713" y="847725"/>
          <p14:tracePt t="27258" x="2616200" y="847725"/>
          <p14:tracePt t="27275" x="2598738" y="847725"/>
          <p14:tracePt t="27292" x="2571750" y="847725"/>
          <p14:tracePt t="27309" x="2544763" y="847725"/>
          <p14:tracePt t="27325" x="2527300" y="839788"/>
          <p14:tracePt t="27342" x="2490788" y="839788"/>
          <p14:tracePt t="27344" x="2465388" y="839788"/>
          <p14:tracePt t="27359" x="2455863" y="830263"/>
          <p14:tracePt t="27375" x="2401888" y="812800"/>
          <p14:tracePt t="27392" x="2384425" y="812800"/>
          <p14:tracePt t="27409" x="2366963" y="803275"/>
          <p14:tracePt t="27425" x="2347913" y="803275"/>
          <p14:tracePt t="27442" x="2330450" y="803275"/>
          <p14:tracePt t="27459" x="2312988" y="803275"/>
          <p14:tracePt t="27475" x="2295525" y="803275"/>
          <p14:tracePt t="27492" x="2276475" y="803275"/>
          <p14:tracePt t="27509" x="2259013" y="795338"/>
          <p14:tracePt t="27526" x="2241550" y="795338"/>
          <p14:tracePt t="27542" x="2214563" y="795338"/>
          <p14:tracePt t="27560" x="2187575" y="795338"/>
          <p14:tracePt t="27576" x="2170113" y="795338"/>
          <p14:tracePt t="27592" x="2143125" y="795338"/>
          <p14:tracePt t="27609" x="2116138" y="795338"/>
          <p14:tracePt t="27625" x="2089150" y="795338"/>
          <p14:tracePt t="27642" x="2062163" y="795338"/>
          <p14:tracePt t="27659" x="2044700" y="795338"/>
          <p14:tracePt t="27676" x="2027238" y="795338"/>
          <p14:tracePt t="27693" x="2009775" y="795338"/>
          <p14:tracePt t="27709" x="1990725" y="795338"/>
          <p14:tracePt t="27728" x="1982788" y="795338"/>
          <p14:tracePt t="27742" x="1973263" y="795338"/>
          <p14:tracePt t="27760" x="1955800" y="795338"/>
          <p14:tracePt t="27776" x="1946275" y="795338"/>
          <p14:tracePt t="27792" x="1946275" y="803275"/>
          <p14:tracePt t="27871" x="1938338" y="803275"/>
          <p14:tracePt t="27888" x="1938338" y="812800"/>
          <p14:tracePt t="27895" x="1928813" y="822325"/>
          <p14:tracePt t="27903" x="1919288" y="822325"/>
          <p14:tracePt t="27927" x="1919288" y="830263"/>
          <p14:tracePt t="27951" x="1911350" y="830263"/>
          <p14:tracePt t="28231" x="1901825" y="830263"/>
          <p14:tracePt t="28311" x="1901825" y="839788"/>
          <p14:tracePt t="28343" x="1893888" y="839788"/>
          <p14:tracePt t="28367" x="1893888" y="847725"/>
          <p14:tracePt t="28376" x="1884363" y="847725"/>
          <p14:tracePt t="28391" x="1884363" y="857250"/>
          <p14:tracePt t="28408" x="1884363" y="866775"/>
          <p14:tracePt t="28415" x="1884363" y="874713"/>
          <p14:tracePt t="28431" x="1884363" y="893763"/>
          <p14:tracePt t="28443" x="1893888" y="893763"/>
          <p14:tracePt t="28459" x="1893888" y="901700"/>
          <p14:tracePt t="28477" x="1901825" y="919163"/>
          <p14:tracePt t="28493" x="1911350" y="928688"/>
          <p14:tracePt t="28510" x="1919288" y="946150"/>
          <p14:tracePt t="28527" x="1955800" y="965200"/>
          <p14:tracePt t="28543" x="1990725" y="973138"/>
          <p14:tracePt t="28560" x="2054225" y="990600"/>
          <p14:tracePt t="28576" x="2098675" y="1009650"/>
          <p14:tracePt t="28593" x="2160588" y="1017588"/>
          <p14:tracePt t="28610" x="2187575" y="1017588"/>
          <p14:tracePt t="28626" x="2214563" y="1027113"/>
          <p14:tracePt t="28643" x="2259013" y="1036638"/>
          <p14:tracePt t="28660" x="2295525" y="1044575"/>
          <p14:tracePt t="28677" x="2330450" y="1044575"/>
          <p14:tracePt t="28693" x="2384425" y="1062038"/>
          <p14:tracePt t="28710" x="2419350" y="1062038"/>
          <p14:tracePt t="28712" x="2438400" y="1062038"/>
          <p14:tracePt t="28727" x="2446338" y="1062038"/>
          <p14:tracePt t="28744" x="2490788" y="1062038"/>
          <p14:tracePt t="28761" x="2509838" y="1062038"/>
          <p14:tracePt t="28793" x="2527300" y="1062038"/>
          <p14:tracePt t="28827" x="2536825" y="1062038"/>
          <p14:tracePt t="28843" x="2544763" y="1062038"/>
          <p14:tracePt t="28860" x="2554288" y="1062038"/>
          <p14:tracePt t="28999" x="2544763" y="1062038"/>
          <p14:tracePt t="29015" x="2536825" y="1062038"/>
          <p14:tracePt t="29031" x="2527300" y="1062038"/>
          <p14:tracePt t="29039" x="2517775" y="1062038"/>
          <p14:tracePt t="29055" x="2509838" y="1062038"/>
          <p14:tracePt t="29071" x="2500313" y="1062038"/>
          <p14:tracePt t="29080" x="2490788" y="1062038"/>
          <p14:tracePt t="29094" x="2482850" y="1062038"/>
          <p14:tracePt t="29110" x="2473325" y="1062038"/>
          <p14:tracePt t="29128" x="2465388" y="1062038"/>
          <p14:tracePt t="29144" x="2455863" y="1062038"/>
          <p14:tracePt t="29160" x="2446338" y="1054100"/>
          <p14:tracePt t="29177" x="2438400" y="1036638"/>
          <p14:tracePt t="29194" x="2419350" y="1017588"/>
          <p14:tracePt t="29211" x="2411413" y="1009650"/>
          <p14:tracePt t="29227" x="2393950" y="1000125"/>
          <p14:tracePt t="29244" x="2374900" y="990600"/>
          <p14:tracePt t="29260" x="2366963" y="982663"/>
          <p14:tracePt t="29277" x="2347913" y="973138"/>
          <p14:tracePt t="29294" x="2339975" y="965200"/>
          <p14:tracePt t="29296" x="2330450" y="965200"/>
          <p14:tracePt t="29312" x="2303463" y="955675"/>
          <p14:tracePt t="29328" x="2276475" y="938213"/>
          <p14:tracePt t="29344" x="2232025" y="928688"/>
          <p14:tracePt t="29360" x="2205038" y="911225"/>
          <p14:tracePt t="29377" x="2179638" y="911225"/>
          <p14:tracePt t="29394" x="2160588" y="901700"/>
          <p14:tracePt t="29410" x="2143125" y="901700"/>
          <p14:tracePt t="29504" x="2152650" y="911225"/>
          <p14:tracePt t="29519" x="2170113" y="919163"/>
          <p14:tracePt t="29528" x="2187575" y="938213"/>
          <p14:tracePt t="29535" x="2224088" y="955675"/>
          <p14:tracePt t="29544" x="2251075" y="973138"/>
          <p14:tracePt t="29560" x="2339975" y="990600"/>
          <p14:tracePt t="29577" x="2428875" y="1017588"/>
          <p14:tracePt t="29594" x="2517775" y="1036638"/>
          <p14:tracePt t="29611" x="2589213" y="1036638"/>
          <p14:tracePt t="29627" x="2652713" y="1036638"/>
          <p14:tracePt t="29644" x="2724150" y="1036638"/>
          <p14:tracePt t="29661" x="2795588" y="1036638"/>
          <p14:tracePt t="29677" x="2867025" y="1036638"/>
          <p14:tracePt t="29679" x="2894013" y="1036638"/>
          <p14:tracePt t="29694" x="2928938" y="1036638"/>
          <p14:tracePt t="29712" x="3027363" y="1036638"/>
          <p14:tracePt t="29728" x="3098800" y="1036638"/>
          <p14:tracePt t="29744" x="3160713" y="1036638"/>
          <p14:tracePt t="29761" x="3224213" y="1036638"/>
          <p14:tracePt t="29777" x="3276600" y="1036638"/>
          <p14:tracePt t="29795" x="3348038" y="1036638"/>
          <p14:tracePt t="29811" x="3411538" y="1036638"/>
          <p14:tracePt t="29827" x="3473450" y="1036638"/>
          <p14:tracePt t="29844" x="3544888" y="1036638"/>
          <p14:tracePt t="29861" x="3608388" y="1036638"/>
          <p14:tracePt t="29878" x="3670300" y="1036638"/>
          <p14:tracePt t="29894" x="3724275" y="1036638"/>
          <p14:tracePt t="29912" x="3795713" y="1036638"/>
          <p14:tracePt t="29928" x="3848100" y="1036638"/>
          <p14:tracePt t="29944" x="3902075" y="1036638"/>
          <p14:tracePt t="29961" x="3956050" y="1036638"/>
          <p14:tracePt t="29978" x="4000500" y="1036638"/>
          <p14:tracePt t="29994" x="4027488" y="1036638"/>
          <p14:tracePt t="30011" x="4054475" y="1036638"/>
          <p14:tracePt t="30028" x="4062413" y="1036638"/>
          <p14:tracePt t="30044" x="4071938" y="1036638"/>
          <p14:tracePt t="30061" x="4081463" y="1036638"/>
          <p14:tracePt t="30176" x="4089400" y="1036638"/>
          <p14:tracePt t="30191" x="4089400" y="1044575"/>
          <p14:tracePt t="30200" x="4089400" y="1054100"/>
          <p14:tracePt t="30216" x="4089400" y="1062038"/>
          <p14:tracePt t="30228" x="4089400" y="1071563"/>
          <p14:tracePt t="30245" x="4071938" y="1098550"/>
          <p14:tracePt t="30261" x="4054475" y="1098550"/>
          <p14:tracePt t="30279" x="4027488" y="1116013"/>
          <p14:tracePt t="30280" x="4010025" y="1125538"/>
          <p14:tracePt t="30295" x="3990975" y="1133475"/>
          <p14:tracePt t="30312" x="3965575" y="1133475"/>
          <p14:tracePt t="30328" x="3946525" y="1133475"/>
          <p14:tracePt t="30345" x="3938588" y="1133475"/>
          <p14:tracePt t="30361" x="3929063" y="1116013"/>
          <p14:tracePt t="30378" x="3919538" y="1098550"/>
          <p14:tracePt t="30395" x="3919538" y="1081088"/>
          <p14:tracePt t="30411" x="3919538" y="1054100"/>
          <p14:tracePt t="30428" x="3919538" y="1027113"/>
          <p14:tracePt t="30445" x="3929063" y="990600"/>
          <p14:tracePt t="30461" x="3938588" y="973138"/>
          <p14:tracePt t="30478" x="3956050" y="955675"/>
          <p14:tracePt t="30480" x="3965575" y="955675"/>
          <p14:tracePt t="30495" x="3983038" y="946150"/>
          <p14:tracePt t="30512" x="4027488" y="938213"/>
          <p14:tracePt t="30528" x="4071938" y="928688"/>
          <p14:tracePt t="30545" x="4125913" y="928688"/>
          <p14:tracePt t="30562" x="4179888" y="928688"/>
          <p14:tracePt t="30578" x="4224338" y="928688"/>
          <p14:tracePt t="30595" x="4259263" y="928688"/>
          <p14:tracePt t="30612" x="4286250" y="938213"/>
          <p14:tracePt t="30628" x="4303713" y="946150"/>
          <p14:tracePt t="30645" x="4303713" y="955675"/>
          <p14:tracePt t="30662" x="4322763" y="973138"/>
          <p14:tracePt t="30678" x="4322763" y="1009650"/>
          <p14:tracePt t="30681" x="4322763" y="1027113"/>
          <p14:tracePt t="30695" x="4322763" y="1054100"/>
          <p14:tracePt t="30712" x="4303713" y="1089025"/>
          <p14:tracePt t="30729" x="4276725" y="1108075"/>
          <p14:tracePt t="30745" x="4232275" y="1125538"/>
          <p14:tracePt t="30763" x="4197350" y="1133475"/>
          <p14:tracePt t="30778" x="4160838" y="1133475"/>
          <p14:tracePt t="30795" x="4143375" y="1133475"/>
          <p14:tracePt t="30812" x="4125913" y="1133475"/>
          <p14:tracePt t="30829" x="4108450" y="1125538"/>
          <p14:tracePt t="30845" x="4108450" y="1098550"/>
          <p14:tracePt t="30862" x="4108450" y="1071563"/>
          <p14:tracePt t="30864" x="4108450" y="1054100"/>
          <p14:tracePt t="30879" x="4108450" y="1044575"/>
          <p14:tracePt t="30895" x="4116388" y="1017588"/>
          <p14:tracePt t="30912" x="4133850" y="1009650"/>
          <p14:tracePt t="30929" x="4160838" y="990600"/>
          <p14:tracePt t="30945" x="4179888" y="990600"/>
          <p14:tracePt t="30962" x="4205288" y="990600"/>
          <p14:tracePt t="30978" x="4224338" y="990600"/>
          <p14:tracePt t="30996" x="4259263" y="990600"/>
          <p14:tracePt t="31012" x="4286250" y="1009650"/>
          <p14:tracePt t="31029" x="4286250" y="1036638"/>
          <p14:tracePt t="31046" x="4295775" y="1054100"/>
          <p14:tracePt t="31062" x="4295775" y="1071563"/>
          <p14:tracePt t="31064" x="4295775" y="1089025"/>
          <p14:tracePt t="31079" x="4286250" y="1089025"/>
          <p14:tracePt t="31096" x="4251325" y="1116013"/>
          <p14:tracePt t="31112" x="4214813" y="1116013"/>
          <p14:tracePt t="31129" x="4170363" y="1116013"/>
          <p14:tracePt t="31146" x="4143375" y="1116013"/>
          <p14:tracePt t="31163" x="4125913" y="1108075"/>
          <p14:tracePt t="31179" x="4098925" y="1089025"/>
          <p14:tracePt t="31196" x="4081463" y="1054100"/>
          <p14:tracePt t="31212" x="4071938" y="1036638"/>
          <p14:tracePt t="31229" x="4071938" y="1009650"/>
          <p14:tracePt t="31247" x="4071938" y="990600"/>
          <p14:tracePt t="31248" x="4071938" y="982663"/>
          <p14:tracePt t="31264" x="4071938" y="965200"/>
          <p14:tracePt t="31279" x="4071938" y="946150"/>
          <p14:tracePt t="31296" x="4081463" y="928688"/>
          <p14:tracePt t="31312" x="4089400" y="901700"/>
          <p14:tracePt t="31329" x="4108450" y="893763"/>
          <p14:tracePt t="31346" x="4125913" y="884238"/>
          <p14:tracePt t="31363" x="4143375" y="874713"/>
          <p14:tracePt t="31379" x="4170363" y="866775"/>
          <p14:tracePt t="31396" x="4187825" y="857250"/>
          <p14:tracePt t="31413" x="4205288" y="857250"/>
          <p14:tracePt t="31429" x="4251325" y="847725"/>
          <p14:tracePt t="31448" x="4286250" y="839788"/>
          <p14:tracePt t="31463" x="4303713" y="839788"/>
          <p14:tracePt t="31479" x="4348163" y="822325"/>
          <p14:tracePt t="31497" x="4375150" y="812800"/>
          <p14:tracePt t="31513" x="4402138" y="812800"/>
          <p14:tracePt t="31529" x="4419600" y="812800"/>
          <p14:tracePt t="31546" x="4429125" y="812800"/>
          <p14:tracePt t="31562" x="4438650" y="812800"/>
          <p14:tracePt t="31579" x="4456113" y="812800"/>
          <p14:tracePt t="31596" x="4465638" y="812800"/>
          <p14:tracePt t="31612" x="4483100" y="812800"/>
          <p14:tracePt t="31629" x="4500563" y="812800"/>
          <p14:tracePt t="31646" x="4537075" y="822325"/>
          <p14:tracePt t="31648" x="4572000" y="830263"/>
          <p14:tracePt t="31663" x="4589463" y="830263"/>
          <p14:tracePt t="31680" x="4697413" y="874713"/>
          <p14:tracePt t="31696" x="4741863" y="874713"/>
          <p14:tracePt t="31713" x="4786313" y="893763"/>
          <p14:tracePt t="31729" x="4830763" y="893763"/>
          <p14:tracePt t="31746" x="4875213" y="893763"/>
          <p14:tracePt t="31763" x="4902200" y="893763"/>
          <p14:tracePt t="31779" x="4929188" y="893763"/>
          <p14:tracePt t="31796" x="4946650" y="893763"/>
          <p14:tracePt t="31813" x="4973638" y="893763"/>
          <p14:tracePt t="31829" x="4991100" y="893763"/>
          <p14:tracePt t="31846" x="5010150" y="893763"/>
          <p14:tracePt t="31863" x="5045075" y="893763"/>
          <p14:tracePt t="31879" x="5062538" y="893763"/>
          <p14:tracePt t="31896" x="5108575" y="893763"/>
          <p14:tracePt t="31913" x="5143500" y="893763"/>
          <p14:tracePt t="31929" x="5180013" y="893763"/>
          <p14:tracePt t="31946" x="5224463" y="893763"/>
          <p14:tracePt t="31963" x="5259388" y="893763"/>
          <p14:tracePt t="31980" x="5286375" y="893763"/>
          <p14:tracePt t="31996" x="5322888" y="893763"/>
          <p14:tracePt t="32013" x="5340350" y="893763"/>
          <p14:tracePt t="32030" x="5348288" y="901700"/>
          <p14:tracePt t="32046" x="5348288" y="911225"/>
          <p14:tracePt t="32064" x="5357813" y="965200"/>
          <p14:tracePt t="32080" x="5357813" y="1000125"/>
          <p14:tracePt t="32096" x="5348288" y="1044575"/>
          <p14:tracePt t="32113" x="5330825" y="1089025"/>
          <p14:tracePt t="32130" x="5322888" y="1116013"/>
          <p14:tracePt t="32146" x="5303838" y="1152525"/>
          <p14:tracePt t="32163" x="5295900" y="1169988"/>
          <p14:tracePt t="32180" x="5276850" y="1179513"/>
          <p14:tracePt t="32196" x="5259388" y="1187450"/>
          <p14:tracePt t="32213" x="5232400" y="1204913"/>
          <p14:tracePt t="32230" x="5197475" y="1231900"/>
          <p14:tracePt t="32232" x="5180013" y="1241425"/>
          <p14:tracePt t="32248" x="5160963" y="1250950"/>
          <p14:tracePt t="32263" x="5108575" y="1258888"/>
          <p14:tracePt t="32280" x="5072063" y="1276350"/>
          <p14:tracePt t="32296" x="5018088" y="1285875"/>
          <p14:tracePt t="32313" x="4983163" y="1285875"/>
          <p14:tracePt t="32330" x="4919663" y="1285875"/>
          <p14:tracePt t="32346" x="4857750" y="1285875"/>
          <p14:tracePt t="32363" x="4776788" y="1285875"/>
          <p14:tracePt t="32380" x="4705350" y="1295400"/>
          <p14:tracePt t="32396" x="4625975" y="1295400"/>
          <p14:tracePt t="32413" x="4572000" y="1295400"/>
          <p14:tracePt t="32430" x="4510088" y="1295400"/>
          <p14:tracePt t="32446" x="4438650" y="1295400"/>
          <p14:tracePt t="32448" x="4402138" y="1295400"/>
          <p14:tracePt t="32463" x="4357688" y="1295400"/>
          <p14:tracePt t="32480" x="4313238" y="1295400"/>
          <p14:tracePt t="32497" x="4276725" y="1295400"/>
          <p14:tracePt t="32513" x="4232275" y="1295400"/>
          <p14:tracePt t="32530" x="4179888" y="1295400"/>
          <p14:tracePt t="32547" x="4116388" y="1295400"/>
          <p14:tracePt t="32563" x="4054475" y="1268413"/>
          <p14:tracePt t="32580" x="4010025" y="1250950"/>
          <p14:tracePt t="32597" x="3965575" y="1231900"/>
          <p14:tracePt t="32613" x="3919538" y="1223963"/>
          <p14:tracePt t="32616" x="3902075" y="1214438"/>
          <p14:tracePt t="32630" x="3894138" y="1204913"/>
          <p14:tracePt t="32647" x="3857625" y="1187450"/>
          <p14:tracePt t="32664" x="3840163" y="1169988"/>
          <p14:tracePt t="32680" x="3813175" y="1143000"/>
          <p14:tracePt t="32697" x="3803650" y="1098550"/>
          <p14:tracePt t="32714" x="3795713" y="1062038"/>
          <p14:tracePt t="32731" x="3795713" y="1036638"/>
          <p14:tracePt t="32747" x="3795713" y="1009650"/>
          <p14:tracePt t="32764" x="3795713" y="990600"/>
          <p14:tracePt t="32781" x="3822700" y="965200"/>
          <p14:tracePt t="32797" x="3848100" y="965200"/>
          <p14:tracePt t="32813" x="3894138" y="946150"/>
          <p14:tracePt t="32830" x="3946525" y="946150"/>
          <p14:tracePt t="32832" x="3973513" y="946150"/>
          <p14:tracePt t="32847" x="4037013" y="946150"/>
          <p14:tracePt t="32864" x="4098925" y="946150"/>
          <p14:tracePt t="32881" x="4160838" y="955675"/>
          <p14:tracePt t="32897" x="4197350" y="973138"/>
          <p14:tracePt t="32914" x="4224338" y="982663"/>
          <p14:tracePt t="32930" x="4241800" y="982663"/>
          <p14:tracePt t="32947" x="4251325" y="990600"/>
          <p14:tracePt t="32964" x="4286250" y="1009650"/>
          <p14:tracePt t="32981" x="4340225" y="1027113"/>
          <p14:tracePt t="32997" x="4411663" y="1044575"/>
          <p14:tracePt t="32999" x="4456113" y="1054100"/>
          <p14:tracePt t="33014" x="4500563" y="1071563"/>
          <p14:tracePt t="33031" x="4598988" y="1081088"/>
          <p14:tracePt t="33033" x="4633913" y="1081088"/>
          <p14:tracePt t="33048" x="4724400" y="1081088"/>
          <p14:tracePt t="33064" x="4803775" y="1081088"/>
          <p14:tracePt t="33081" x="4884738" y="1081088"/>
          <p14:tracePt t="33097" x="4956175" y="1081088"/>
          <p14:tracePt t="33114" x="5010150" y="1081088"/>
          <p14:tracePt t="33130" x="5062538" y="1081088"/>
          <p14:tracePt t="33147" x="5099050" y="1081088"/>
          <p14:tracePt t="33164" x="5153025" y="1081088"/>
          <p14:tracePt t="33181" x="5197475" y="1081088"/>
          <p14:tracePt t="33197" x="5241925" y="1081088"/>
          <p14:tracePt t="33199" x="5268913" y="1081088"/>
          <p14:tracePt t="33215" x="5286375" y="1081088"/>
          <p14:tracePt t="33216" x="5303838" y="1081088"/>
          <p14:tracePt t="33231" x="5330825" y="1081088"/>
          <p14:tracePt t="33247" x="5402263" y="1081088"/>
          <p14:tracePt t="33264" x="5446713" y="1081088"/>
          <p14:tracePt t="33281" x="5483225" y="1081088"/>
          <p14:tracePt t="33297" x="5527675" y="1071563"/>
          <p14:tracePt t="33314" x="5581650" y="1071563"/>
          <p14:tracePt t="33331" x="5616575" y="1062038"/>
          <p14:tracePt t="33347" x="5634038" y="1054100"/>
          <p14:tracePt t="33364" x="5661025" y="1054100"/>
          <p14:tracePt t="33381" x="5680075" y="1054100"/>
          <p14:tracePt t="33397" x="5697538" y="1054100"/>
          <p14:tracePt t="33414" x="5715000" y="1054100"/>
          <p14:tracePt t="33416" x="5732463" y="1054100"/>
          <p14:tracePt t="33431" x="5768975" y="1054100"/>
          <p14:tracePt t="33448" x="5803900" y="1054100"/>
          <p14:tracePt t="33464" x="5840413" y="1054100"/>
          <p14:tracePt t="33481" x="5884863" y="1054100"/>
          <p14:tracePt t="33497" x="5902325" y="1054100"/>
          <p14:tracePt t="33514" x="5929313" y="1054100"/>
          <p14:tracePt t="33531" x="5938838" y="1054100"/>
          <p14:tracePt t="33548" x="5946775" y="1054100"/>
          <p14:tracePt t="35713" x="0" y="0"/>
        </p14:tracePtLst>
        <p14:tracePtLst>
          <p14:tracePt t="40087" x="2679700" y="1285875"/>
          <p14:tracePt t="40159" x="2660650" y="1285875"/>
          <p14:tracePt t="40167" x="2643188" y="1285875"/>
          <p14:tracePt t="40175" x="2633663" y="1285875"/>
          <p14:tracePt t="40187" x="2616200" y="1285875"/>
          <p14:tracePt t="40204" x="2589213" y="1285875"/>
          <p14:tracePt t="40220" x="2544763" y="1276350"/>
          <p14:tracePt t="40237" x="2473325" y="1268413"/>
          <p14:tracePt t="40239" x="2438400" y="1268413"/>
          <p14:tracePt t="40254" x="2401888" y="1258888"/>
          <p14:tracePt t="40271" x="2268538" y="1258888"/>
          <p14:tracePt t="40287" x="2205038" y="1258888"/>
          <p14:tracePt t="40304" x="2152650" y="1258888"/>
          <p14:tracePt t="40321" x="2108200" y="1258888"/>
          <p14:tracePt t="40337" x="2054225" y="1258888"/>
          <p14:tracePt t="40354" x="2000250" y="1258888"/>
          <p14:tracePt t="40371" x="1946275" y="1258888"/>
          <p14:tracePt t="40387" x="1893888" y="1258888"/>
          <p14:tracePt t="40404" x="1847850" y="1258888"/>
          <p14:tracePt t="40421" x="1803400" y="1258888"/>
          <p14:tracePt t="40437" x="1776413" y="1258888"/>
          <p14:tracePt t="40454" x="1751013" y="1258888"/>
          <p14:tracePt t="40471" x="1714500" y="1258888"/>
          <p14:tracePt t="40488" x="1679575" y="1258888"/>
          <p14:tracePt t="40504" x="1670050" y="1258888"/>
          <p14:tracePt t="40521" x="1643063" y="1268413"/>
          <p14:tracePt t="40537" x="1625600" y="1268413"/>
          <p14:tracePt t="40554" x="1616075" y="1276350"/>
          <p14:tracePt t="40571" x="1598613" y="1276350"/>
          <p14:tracePt t="40587" x="1581150" y="1285875"/>
          <p14:tracePt t="40604" x="1562100" y="1295400"/>
          <p14:tracePt t="40621" x="1554163" y="1295400"/>
          <p14:tracePt t="40637" x="1544638" y="1295400"/>
          <p14:tracePt t="40663" x="1536700" y="1303338"/>
          <p14:tracePt t="40695" x="1536700" y="1312863"/>
          <p14:tracePt t="40703" x="1527175" y="1312863"/>
          <p14:tracePt t="40711" x="1527175" y="1322388"/>
          <p14:tracePt t="40743" x="1527175" y="1330325"/>
          <p14:tracePt t="40760" x="1527175" y="1339850"/>
          <p14:tracePt t="40775" x="1536700" y="1347788"/>
          <p14:tracePt t="40783" x="1544638" y="1357313"/>
          <p14:tracePt t="40799" x="1554163" y="1366838"/>
          <p14:tracePt t="40815" x="1562100" y="1374775"/>
          <p14:tracePt t="40823" x="1581150" y="1384300"/>
          <p14:tracePt t="40840" x="1598613" y="1393825"/>
          <p14:tracePt t="40855" x="1608138" y="1393825"/>
          <p14:tracePt t="40871" x="1652588" y="1411288"/>
          <p14:tracePt t="40888" x="1704975" y="1419225"/>
          <p14:tracePt t="40904" x="1768475" y="1438275"/>
          <p14:tracePt t="40921" x="1857375" y="1455738"/>
          <p14:tracePt t="40938" x="1955800" y="1455738"/>
          <p14:tracePt t="40954" x="2044700" y="1455738"/>
          <p14:tracePt t="40971" x="2116138" y="1455738"/>
          <p14:tracePt t="40988" x="2205038" y="1455738"/>
          <p14:tracePt t="41005" x="2276475" y="1455738"/>
          <p14:tracePt t="41021" x="2330450" y="1455738"/>
          <p14:tracePt t="41038" x="2384425" y="1446213"/>
          <p14:tracePt t="41040" x="2401888" y="1446213"/>
          <p14:tracePt t="41055" x="2419350" y="1438275"/>
          <p14:tracePt t="41071" x="2455863" y="1419225"/>
          <p14:tracePt t="41088" x="2465388" y="1411288"/>
          <p14:tracePt t="41105" x="2473325" y="1401763"/>
          <p14:tracePt t="41121" x="2473325" y="1384300"/>
          <p14:tracePt t="42408" x="0" y="0"/>
        </p14:tracePtLst>
        <p14:tracePtLst>
          <p14:tracePt t="43119" x="2160588" y="946150"/>
          <p14:tracePt t="43248" x="0" y="0"/>
        </p14:tracePtLst>
        <p14:tracePtLst>
          <p14:tracePt t="43783" x="2187575" y="1322388"/>
          <p14:tracePt t="43872" x="0" y="0"/>
        </p14:tracePtLst>
        <p14:tracePtLst>
          <p14:tracePt t="50287" x="2874963" y="1670050"/>
          <p14:tracePt t="50311" x="2867025" y="1670050"/>
          <p14:tracePt t="50327" x="2857500" y="1670050"/>
          <p14:tracePt t="50335" x="2847975" y="1660525"/>
          <p14:tracePt t="50346" x="2840038" y="1660525"/>
          <p14:tracePt t="50363" x="2813050" y="1652588"/>
          <p14:tracePt t="50380" x="2768600" y="1643063"/>
          <p14:tracePt t="50396" x="2751138" y="1643063"/>
          <p14:tracePt t="50413" x="2714625" y="1633538"/>
          <p14:tracePt t="50415" x="2679700" y="1633538"/>
          <p14:tracePt t="50430" x="2652713" y="1633538"/>
          <p14:tracePt t="50447" x="2562225" y="1633538"/>
          <p14:tracePt t="50463" x="2509838" y="1633538"/>
          <p14:tracePt t="50480" x="2465388" y="1633538"/>
          <p14:tracePt t="50496" x="2419350" y="1633538"/>
          <p14:tracePt t="50513" x="2384425" y="1633538"/>
          <p14:tracePt t="50530" x="2347913" y="1633538"/>
          <p14:tracePt t="50546" x="2303463" y="1633538"/>
          <p14:tracePt t="50563" x="2259013" y="1633538"/>
          <p14:tracePt t="50580" x="2197100" y="1633538"/>
          <p14:tracePt t="50596" x="2125663" y="1633538"/>
          <p14:tracePt t="50614" x="2062163" y="1633538"/>
          <p14:tracePt t="50616" x="2036763" y="1633538"/>
          <p14:tracePt t="50632" x="1990725" y="1633538"/>
          <p14:tracePt t="50647" x="1938338" y="1633538"/>
          <p14:tracePt t="50664" x="1884363" y="1633538"/>
          <p14:tracePt t="50680" x="1830388" y="1633538"/>
          <p14:tracePt t="50697" x="1768475" y="1633538"/>
          <p14:tracePt t="50713" x="1697038" y="1633538"/>
          <p14:tracePt t="50730" x="1625600" y="1633538"/>
          <p14:tracePt t="50746" x="1544638" y="1633538"/>
          <p14:tracePt t="50764" x="1482725" y="1633538"/>
          <p14:tracePt t="50780" x="1411288" y="1633538"/>
          <p14:tracePt t="50797" x="1357313" y="1633538"/>
          <p14:tracePt t="50814" x="1295400" y="1633538"/>
          <p14:tracePt t="50830" x="1231900" y="1633538"/>
          <p14:tracePt t="50832" x="1196975" y="1633538"/>
          <p14:tracePt t="50847" x="1143000" y="1633538"/>
          <p14:tracePt t="50864" x="1089025" y="1633538"/>
          <p14:tracePt t="50880" x="1044575" y="1633538"/>
          <p14:tracePt t="50897" x="1009650" y="1633538"/>
          <p14:tracePt t="50914" x="973138" y="1633538"/>
          <p14:tracePt t="50930" x="955675" y="1633538"/>
          <p14:tracePt t="50947" x="919163" y="1633538"/>
          <p14:tracePt t="50964" x="901700" y="1633538"/>
          <p14:tracePt t="50980" x="866775" y="1633538"/>
          <p14:tracePt t="50997" x="847725" y="1633538"/>
          <p14:tracePt t="51014" x="830263" y="1633538"/>
          <p14:tracePt t="51030" x="803275" y="1633538"/>
          <p14:tracePt t="51032" x="795338" y="1633538"/>
          <p14:tracePt t="51047" x="776288" y="1643063"/>
          <p14:tracePt t="51064" x="758825" y="1652588"/>
          <p14:tracePt t="51080" x="750888" y="1660525"/>
          <p14:tracePt t="51097" x="731838" y="1679575"/>
          <p14:tracePt t="51115" x="723900" y="1679575"/>
          <p14:tracePt t="51130" x="723900" y="1687513"/>
          <p14:tracePt t="51147" x="704850" y="1697038"/>
          <p14:tracePt t="51164" x="704850" y="1714500"/>
          <p14:tracePt t="51181" x="704850" y="1724025"/>
          <p14:tracePt t="51197" x="704850" y="1741488"/>
          <p14:tracePt t="51214" x="704850" y="1758950"/>
          <p14:tracePt t="51232" x="704850" y="1785938"/>
          <p14:tracePt t="51247" x="704850" y="1795463"/>
          <p14:tracePt t="51264" x="714375" y="1803400"/>
          <p14:tracePt t="51281" x="714375" y="1822450"/>
          <p14:tracePt t="51314" x="660400" y="1822450"/>
          <p14:tracePt t="51331" x="615950" y="1822450"/>
          <p14:tracePt t="51347" x="581025" y="1822450"/>
          <p14:tracePt t="51364" x="561975" y="1822450"/>
          <p14:tracePt t="51381" x="554038" y="1830388"/>
          <p14:tracePt t="51383" x="554038" y="1839913"/>
          <p14:tracePt t="51397" x="561975" y="1847850"/>
          <p14:tracePt t="51414" x="608013" y="1874838"/>
          <p14:tracePt t="51416" x="615950" y="1884363"/>
          <p14:tracePt t="51431" x="652463" y="1901825"/>
          <p14:tracePt t="51448" x="669925" y="1919288"/>
          <p14:tracePt t="51464" x="696913" y="1928813"/>
          <p14:tracePt t="51482" x="723900" y="1946275"/>
          <p14:tracePt t="51498" x="758825" y="1965325"/>
          <p14:tracePt t="51514" x="795338" y="1973263"/>
          <p14:tracePt t="51531" x="822325" y="1982788"/>
          <p14:tracePt t="51548" x="847725" y="2000250"/>
          <p14:tracePt t="51564" x="874713" y="2000250"/>
          <p14:tracePt t="51581" x="884238" y="2009775"/>
          <p14:tracePt t="51598" x="901700" y="2017713"/>
          <p14:tracePt t="51615" x="919163" y="2017713"/>
          <p14:tracePt t="51631" x="928688" y="2017713"/>
          <p14:tracePt t="51648" x="955675" y="2036763"/>
          <p14:tracePt t="51664" x="982663" y="2036763"/>
          <p14:tracePt t="51681" x="1009650" y="2054225"/>
          <p14:tracePt t="51698" x="1036638" y="2054225"/>
          <p14:tracePt t="51714" x="1054100" y="2062163"/>
          <p14:tracePt t="51731" x="1071563" y="2071688"/>
          <p14:tracePt t="51748" x="1089025" y="2089150"/>
          <p14:tracePt t="51765" x="1116013" y="2089150"/>
          <p14:tracePt t="51782" x="1143000" y="2108200"/>
          <p14:tracePt t="51798" x="1179513" y="2108200"/>
          <p14:tracePt t="51800" x="1196975" y="2116138"/>
          <p14:tracePt t="51815" x="1231900" y="2133600"/>
          <p14:tracePt t="51831" x="1276350" y="2133600"/>
          <p14:tracePt t="51848" x="1312863" y="2143125"/>
          <p14:tracePt t="51865" x="1347788" y="2152650"/>
          <p14:tracePt t="51881" x="1384300" y="2152650"/>
          <p14:tracePt t="51898" x="1428750" y="2160588"/>
          <p14:tracePt t="51914" x="1490663" y="2179638"/>
          <p14:tracePt t="51931" x="1544638" y="2179638"/>
          <p14:tracePt t="51948" x="1608138" y="2179638"/>
          <p14:tracePt t="51965" x="1643063" y="2179638"/>
          <p14:tracePt t="51967" x="1652588" y="2179638"/>
          <p14:tracePt t="51982" x="1679575" y="2179638"/>
          <p14:tracePt t="51998" x="1724025" y="2179638"/>
          <p14:tracePt t="52000" x="1751013" y="2179638"/>
          <p14:tracePt t="52015" x="1822450" y="2179638"/>
          <p14:tracePt t="52031" x="1884363" y="2179638"/>
          <p14:tracePt t="52048" x="1973263" y="2179638"/>
          <p14:tracePt t="52065" x="2054225" y="2179638"/>
          <p14:tracePt t="52081" x="2143125" y="2179638"/>
          <p14:tracePt t="52098" x="2259013" y="2179638"/>
          <p14:tracePt t="52115" x="2357438" y="2179638"/>
          <p14:tracePt t="52131" x="2446338" y="2179638"/>
          <p14:tracePt t="52148" x="2500313" y="2179638"/>
          <p14:tracePt t="52165" x="2544763" y="2179638"/>
          <p14:tracePt t="52182" x="2589213" y="2170113"/>
          <p14:tracePt t="52198" x="2633663" y="2160588"/>
          <p14:tracePt t="52215" x="2705100" y="2143125"/>
          <p14:tracePt t="52232" x="2751138" y="2116138"/>
          <p14:tracePt t="52248" x="2803525" y="2108200"/>
          <p14:tracePt t="52265" x="2847975" y="2081213"/>
          <p14:tracePt t="52282" x="2901950" y="2044700"/>
          <p14:tracePt t="52298" x="2938463" y="2017713"/>
          <p14:tracePt t="52315" x="2965450" y="2000250"/>
          <p14:tracePt t="52332" x="2982913" y="1973263"/>
          <p14:tracePt t="52348" x="3000375" y="1946275"/>
          <p14:tracePt t="52365" x="3009900" y="1928813"/>
          <p14:tracePt t="52382" x="3009900" y="1901825"/>
          <p14:tracePt t="52384" x="3017838" y="1893888"/>
          <p14:tracePt t="52398" x="3017838" y="1874838"/>
          <p14:tracePt t="52415" x="3017838" y="1847850"/>
          <p14:tracePt t="52432" x="3017838" y="1830388"/>
          <p14:tracePt t="52448" x="3017838" y="1812925"/>
          <p14:tracePt t="52465" x="3017838" y="1803400"/>
          <p14:tracePt t="52482" x="3017838" y="1795463"/>
          <p14:tracePt t="52498" x="3009900" y="1785938"/>
          <p14:tracePt t="52515" x="3009900" y="1776413"/>
          <p14:tracePt t="52532" x="3000375" y="1768475"/>
          <p14:tracePt t="52548" x="3000375" y="1758950"/>
          <p14:tracePt t="52565" x="2990850" y="1758950"/>
          <p14:tracePt t="52582" x="2990850" y="1751013"/>
          <p14:tracePt t="52632" x="2990850" y="1741488"/>
          <p14:tracePt t="52679" x="2982913" y="1731963"/>
          <p14:tracePt t="52848" x="0" y="0"/>
        </p14:tracePtLst>
        <p14:tracePtLst>
          <p14:tracePt t="57847" x="1608138" y="1857375"/>
          <p14:tracePt t="57983" x="1608138" y="1866900"/>
          <p14:tracePt t="57991" x="1625600" y="1866900"/>
          <p14:tracePt t="58007" x="1633538" y="1866900"/>
          <p14:tracePt t="58020" x="1643063" y="1866900"/>
          <p14:tracePt t="58037" x="1652588" y="1866900"/>
          <p14:tracePt t="58054" x="1670050" y="1866900"/>
          <p14:tracePt t="58070" x="1704975" y="1866900"/>
          <p14:tracePt t="58072" x="1731963" y="1866900"/>
          <p14:tracePt t="58087" x="1768475" y="1866900"/>
          <p14:tracePt t="58104" x="1830388" y="1866900"/>
          <p14:tracePt t="58120" x="1884363" y="1866900"/>
          <p14:tracePt t="58137" x="1938338" y="1866900"/>
          <p14:tracePt t="58154" x="1965325" y="1866900"/>
          <p14:tracePt t="58170" x="2009775" y="1866900"/>
          <p14:tracePt t="58187" x="2036763" y="1866900"/>
          <p14:tracePt t="58204" x="2062163" y="1866900"/>
          <p14:tracePt t="58220" x="2071688" y="1866900"/>
          <p14:tracePt t="58237" x="2116138" y="1866900"/>
          <p14:tracePt t="58239" x="2143125" y="1866900"/>
          <p14:tracePt t="58254" x="2179638" y="1866900"/>
          <p14:tracePt t="58271" x="2251075" y="1866900"/>
          <p14:tracePt t="58272" x="2268538" y="1866900"/>
          <p14:tracePt t="58287" x="2312988" y="1866900"/>
          <p14:tracePt t="58304" x="2357438" y="1866900"/>
          <p14:tracePt t="58320" x="2393950" y="1866900"/>
          <p14:tracePt t="58337" x="2428875" y="1866900"/>
          <p14:tracePt t="58354" x="2473325" y="1866900"/>
          <p14:tracePt t="58371" x="2500313" y="1866900"/>
          <p14:tracePt t="58387" x="2536825" y="1866900"/>
          <p14:tracePt t="58404" x="2589213" y="1866900"/>
          <p14:tracePt t="58421" x="2625725" y="1866900"/>
          <p14:tracePt t="58437" x="2643188" y="1866900"/>
          <p14:tracePt t="58454" x="2652713" y="1866900"/>
          <p14:tracePt t="58727" x="0" y="0"/>
        </p14:tracePtLst>
        <p14:tracePtLst>
          <p14:tracePt t="132599" x="704850" y="2660650"/>
          <p14:tracePt t="132614" x="704850" y="2670175"/>
          <p14:tracePt t="132639" x="704850" y="2679700"/>
          <p14:tracePt t="132758" x="704850" y="2687638"/>
          <p14:tracePt t="132766" x="714375" y="2687638"/>
          <p14:tracePt t="132775" x="714375" y="2697163"/>
          <p14:tracePt t="132798" x="714375" y="2705100"/>
          <p14:tracePt t="132807" x="714375" y="2714625"/>
          <p14:tracePt t="132822" x="704850" y="2732088"/>
          <p14:tracePt t="132839" x="704850" y="2741613"/>
          <p14:tracePt t="132856" x="696913" y="2751138"/>
          <p14:tracePt t="132950" x="704850" y="2751138"/>
          <p14:tracePt t="132958" x="714375" y="2751138"/>
          <p14:tracePt t="132966" x="741363" y="2751138"/>
          <p14:tracePt t="132975" x="758825" y="2751138"/>
          <p14:tracePt t="132989" x="785813" y="2751138"/>
          <p14:tracePt t="133007" x="884238" y="2751138"/>
          <p14:tracePt t="133023" x="938213" y="2751138"/>
          <p14:tracePt t="133039" x="973138" y="2751138"/>
          <p14:tracePt t="133056" x="1000125" y="2751138"/>
          <p14:tracePt t="133073" x="1036638" y="2751138"/>
          <p14:tracePt t="133089" x="1081088" y="2751138"/>
          <p14:tracePt t="133106" x="1133475" y="2751138"/>
          <p14:tracePt t="133124" x="1196975" y="2751138"/>
          <p14:tracePt t="133140" x="1268413" y="2751138"/>
          <p14:tracePt t="133157" x="1366838" y="2751138"/>
          <p14:tracePt t="133173" x="1482725" y="2751138"/>
          <p14:tracePt t="133189" x="1608138" y="2751138"/>
          <p14:tracePt t="133190" x="1660525" y="2751138"/>
          <p14:tracePt t="133207" x="1785938" y="2751138"/>
          <p14:tracePt t="133223" x="1884363" y="2751138"/>
          <p14:tracePt t="133240" x="1982788" y="2751138"/>
          <p14:tracePt t="133256" x="2089150" y="2751138"/>
          <p14:tracePt t="133273" x="2187575" y="2751138"/>
          <p14:tracePt t="133289" x="2268538" y="2751138"/>
          <p14:tracePt t="133306" x="2357438" y="2751138"/>
          <p14:tracePt t="133323" x="2419350" y="2751138"/>
          <p14:tracePt t="133340" x="2473325" y="2751138"/>
          <p14:tracePt t="133357" x="2517775" y="2751138"/>
          <p14:tracePt t="133359" x="2554288" y="2751138"/>
          <p14:tracePt t="133373" x="2571750" y="2751138"/>
          <p14:tracePt t="133390" x="2625725" y="2751138"/>
          <p14:tracePt t="133391" x="2643188" y="2751138"/>
          <p14:tracePt t="133406" x="2679700" y="2751138"/>
          <p14:tracePt t="133423" x="2724150" y="2751138"/>
          <p14:tracePt t="133440" x="2759075" y="2751138"/>
          <p14:tracePt t="133456" x="2803525" y="2751138"/>
          <p14:tracePt t="133473" x="2847975" y="2751138"/>
          <p14:tracePt t="133490" x="2894013" y="2751138"/>
          <p14:tracePt t="133506" x="2938463" y="2751138"/>
          <p14:tracePt t="133523" x="2990850" y="2751138"/>
          <p14:tracePt t="133540" x="3027363" y="2751138"/>
          <p14:tracePt t="133557" x="3062288" y="2751138"/>
          <p14:tracePt t="133559" x="3081338" y="2751138"/>
          <p14:tracePt t="133573" x="3089275" y="2751138"/>
          <p14:tracePt t="133591" x="3125788" y="2751138"/>
          <p14:tracePt t="133607" x="3133725" y="2751138"/>
          <p14:tracePt t="133623" x="3160713" y="2751138"/>
          <p14:tracePt t="133641" x="3187700" y="2751138"/>
          <p14:tracePt t="133657" x="3224213" y="2751138"/>
          <p14:tracePt t="133673" x="3259138" y="2751138"/>
          <p14:tracePt t="133690" x="3295650" y="2751138"/>
          <p14:tracePt t="133707" x="3340100" y="2751138"/>
          <p14:tracePt t="133723" x="3394075" y="2751138"/>
          <p14:tracePt t="133740" x="3438525" y="2751138"/>
          <p14:tracePt t="133742" x="3465513" y="2751138"/>
          <p14:tracePt t="133757" x="3490913" y="2751138"/>
          <p14:tracePt t="133773" x="3544888" y="2751138"/>
          <p14:tracePt t="133775" x="3571875" y="2751138"/>
          <p14:tracePt t="133791" x="3616325" y="2751138"/>
          <p14:tracePt t="133807" x="3652838" y="2751138"/>
          <p14:tracePt t="133823" x="3670300" y="2751138"/>
          <p14:tracePt t="133840" x="3687763" y="2751138"/>
          <p14:tracePt t="133857" x="3705225" y="2751138"/>
          <p14:tracePt t="133873" x="3714750" y="2751138"/>
          <p14:tracePt t="134023" x="3724275" y="2751138"/>
          <p14:tracePt t="134422" x="3732213" y="2751138"/>
          <p14:tracePt t="134430" x="3741738" y="2751138"/>
          <p14:tracePt t="134441" x="3759200" y="2751138"/>
          <p14:tracePt t="134457" x="3795713" y="2751138"/>
          <p14:tracePt t="134474" x="3830638" y="2751138"/>
          <p14:tracePt t="134491" x="3884613" y="2751138"/>
          <p14:tracePt t="134507" x="3938588" y="2751138"/>
          <p14:tracePt t="134524" x="3990975" y="2751138"/>
          <p14:tracePt t="134541" x="4037013" y="2751138"/>
          <p14:tracePt t="134558" x="4071938" y="2751138"/>
          <p14:tracePt t="134559" x="4098925" y="2751138"/>
          <p14:tracePt t="134575" x="4133850" y="2751138"/>
          <p14:tracePt t="134591" x="4152900" y="2751138"/>
          <p14:tracePt t="134607" x="4160838" y="2751138"/>
          <p14:tracePt t="134625" x="4179888" y="2751138"/>
          <p14:tracePt t="134641" x="4187825" y="2751138"/>
          <p14:tracePt t="134658" x="4214813" y="2751138"/>
          <p14:tracePt t="134674" x="4232275" y="2751138"/>
          <p14:tracePt t="134691" x="4251325" y="2751138"/>
          <p14:tracePt t="134708" x="4276725" y="2751138"/>
          <p14:tracePt t="134724" x="4303713" y="2751138"/>
          <p14:tracePt t="134741" x="4330700" y="2751138"/>
          <p14:tracePt t="134743" x="4348163" y="2751138"/>
          <p14:tracePt t="134758" x="4367213" y="2751138"/>
          <p14:tracePt t="134774" x="4411663" y="2751138"/>
          <p14:tracePt t="134791" x="4419600" y="2751138"/>
          <p14:tracePt t="134808" x="4438650" y="2751138"/>
          <p14:tracePt t="134824" x="4446588" y="2751138"/>
          <p14:tracePt t="134841" x="4456113" y="2751138"/>
          <p14:tracePt t="134858" x="4473575" y="2751138"/>
          <p14:tracePt t="134875" x="4500563" y="2751138"/>
          <p14:tracePt t="134891" x="4537075" y="2751138"/>
          <p14:tracePt t="134908" x="4572000" y="2751138"/>
          <p14:tracePt t="134910" x="4598988" y="2751138"/>
          <p14:tracePt t="134924" x="4625975" y="2751138"/>
          <p14:tracePt t="134941" x="4670425" y="2751138"/>
          <p14:tracePt t="134943" x="4687888" y="2751138"/>
          <p14:tracePt t="134958" x="4724400" y="2751138"/>
          <p14:tracePt t="134975" x="4759325" y="2751138"/>
          <p14:tracePt t="134991" x="4803775" y="2751138"/>
          <p14:tracePt t="135008" x="4822825" y="2751138"/>
          <p14:tracePt t="135024" x="4830763" y="2751138"/>
          <p14:tracePt t="135041" x="4840288" y="2751138"/>
          <p14:tracePt t="135607" x="4848225" y="2751138"/>
          <p14:tracePt t="135614" x="4857750" y="2751138"/>
          <p14:tracePt t="135630" x="4867275" y="2751138"/>
          <p14:tracePt t="135642" x="4884738" y="2751138"/>
          <p14:tracePt t="135658" x="4894263" y="2751138"/>
          <p14:tracePt t="135675" x="4911725" y="2751138"/>
          <p14:tracePt t="135692" x="4919663" y="2751138"/>
          <p14:tracePt t="135708" x="4938713" y="2751138"/>
          <p14:tracePt t="135726" x="4946650" y="2751138"/>
          <p14:tracePt t="135743" x="4973638" y="2751138"/>
          <p14:tracePt t="135759" x="4991100" y="2751138"/>
          <p14:tracePt t="135775" x="5018088" y="2751138"/>
          <p14:tracePt t="135792" x="5037138" y="2751138"/>
          <p14:tracePt t="135809" x="5062538" y="2751138"/>
          <p14:tracePt t="135825" x="5089525" y="2751138"/>
          <p14:tracePt t="135842" x="5126038" y="2751138"/>
          <p14:tracePt t="135859" x="5153025" y="2751138"/>
          <p14:tracePt t="135875" x="5187950" y="2751138"/>
          <p14:tracePt t="135892" x="5224463" y="2751138"/>
          <p14:tracePt t="135909" x="5251450" y="2751138"/>
          <p14:tracePt t="135910" x="5268913" y="2741613"/>
          <p14:tracePt t="135925" x="5276850" y="2741613"/>
          <p14:tracePt t="135943" x="5303838" y="2741613"/>
          <p14:tracePt t="135959" x="5330825" y="2732088"/>
          <p14:tracePt t="135975" x="5348288" y="2724150"/>
          <p14:tracePt t="135992" x="5384800" y="2724150"/>
          <p14:tracePt t="136009" x="5419725" y="2724150"/>
          <p14:tracePt t="136025" x="5465763" y="2714625"/>
          <p14:tracePt t="136042" x="5518150" y="2705100"/>
          <p14:tracePt t="136059" x="5572125" y="2705100"/>
          <p14:tracePt t="136075" x="5653088" y="2705100"/>
          <p14:tracePt t="136092" x="5715000" y="2705100"/>
          <p14:tracePt t="136109" x="5759450" y="2705100"/>
          <p14:tracePt t="136111" x="5786438" y="2705100"/>
          <p14:tracePt t="136127" x="5795963" y="2705100"/>
          <p14:tracePt t="136128" x="5813425" y="2705100"/>
          <p14:tracePt t="136142" x="5830888" y="2705100"/>
          <p14:tracePt t="136160" x="5848350" y="2705100"/>
          <p14:tracePt t="136176" x="5857875" y="2705100"/>
          <p14:tracePt t="136192" x="5867400" y="2705100"/>
          <p14:tracePt t="136209" x="5875338" y="2705100"/>
          <p14:tracePt t="136226" x="5884863" y="2705100"/>
          <p14:tracePt t="136242" x="5894388" y="2705100"/>
          <p14:tracePt t="136259" x="5902325" y="2705100"/>
          <p14:tracePt t="136276" x="5919788" y="2705100"/>
          <p14:tracePt t="136293" x="5929313" y="2705100"/>
          <p14:tracePt t="136309" x="5946775" y="2705100"/>
          <p14:tracePt t="136326" x="5956300" y="2705100"/>
          <p14:tracePt t="136328" x="5973763" y="2705100"/>
          <p14:tracePt t="136343" x="5991225" y="2705100"/>
          <p14:tracePt t="136359" x="6000750" y="2705100"/>
          <p14:tracePt t="136376" x="6018213" y="2705100"/>
          <p14:tracePt t="136409" x="6027738" y="2705100"/>
          <p14:tracePt t="136454" x="6037263" y="2705100"/>
          <p14:tracePt t="136480" x="0" y="0"/>
        </p14:tracePtLst>
        <p14:tracePtLst>
          <p14:tracePt t="137822" x="7670800" y="2679700"/>
          <p14:tracePt t="137871" x="7680325" y="2679700"/>
          <p14:tracePt t="137894" x="7688263" y="2679700"/>
          <p14:tracePt t="137910" x="7697788" y="2679700"/>
          <p14:tracePt t="137918" x="7705725" y="2679700"/>
          <p14:tracePt t="137927" x="7715250" y="2679700"/>
          <p14:tracePt t="137944" x="7732713" y="2679700"/>
          <p14:tracePt t="137961" x="7751763" y="2679700"/>
          <p14:tracePt t="137977" x="7777163" y="2679700"/>
          <p14:tracePt t="137994" x="7796213" y="2670175"/>
          <p14:tracePt t="138011" x="7831138" y="2652713"/>
          <p14:tracePt t="138027" x="7858125" y="2643188"/>
          <p14:tracePt t="138044" x="7875588" y="2633663"/>
          <p14:tracePt t="138061" x="7902575" y="2625725"/>
          <p14:tracePt t="138077" x="7929563" y="2598738"/>
          <p14:tracePt t="138095" x="7947025" y="2571750"/>
          <p14:tracePt t="138111" x="7966075" y="2544763"/>
          <p14:tracePt t="138128" x="7974013" y="2509838"/>
          <p14:tracePt t="138144" x="7974013" y="2482850"/>
          <p14:tracePt t="138161" x="7974013" y="2455863"/>
          <p14:tracePt t="138177" x="7974013" y="2438400"/>
          <p14:tracePt t="138194" x="7974013" y="2419350"/>
          <p14:tracePt t="138211" x="7966075" y="2411413"/>
          <p14:tracePt t="138228" x="7956550" y="2384425"/>
          <p14:tracePt t="138244" x="7947025" y="2366963"/>
          <p14:tracePt t="138261" x="7912100" y="2330450"/>
          <p14:tracePt t="138263" x="7902575" y="2303463"/>
          <p14:tracePt t="138278" x="7894638" y="2295525"/>
          <p14:tracePt t="138294" x="7858125" y="2251075"/>
          <p14:tracePt t="138311" x="7831138" y="2214563"/>
          <p14:tracePt t="138328" x="7796213" y="2197100"/>
          <p14:tracePt t="138344" x="7759700" y="2179638"/>
          <p14:tracePt t="138361" x="7724775" y="2160588"/>
          <p14:tracePt t="138378" x="7697788" y="2152650"/>
          <p14:tracePt t="138395" x="7653338" y="2143125"/>
          <p14:tracePt t="138411" x="7616825" y="2143125"/>
          <p14:tracePt t="138428" x="7589838" y="2143125"/>
          <p14:tracePt t="138444" x="7545388" y="2143125"/>
          <p14:tracePt t="138461" x="7510463" y="2143125"/>
          <p14:tracePt t="138478" x="7456488" y="2152650"/>
          <p14:tracePt t="138495" x="7402513" y="2179638"/>
          <p14:tracePt t="138511" x="7375525" y="2187575"/>
          <p14:tracePt t="138528" x="7331075" y="2205038"/>
          <p14:tracePt t="138544" x="7304088" y="2224088"/>
          <p14:tracePt t="138561" x="7269163" y="2241550"/>
          <p14:tracePt t="138578" x="7251700" y="2251075"/>
          <p14:tracePt t="138595" x="7232650" y="2276475"/>
          <p14:tracePt t="138611" x="7205663" y="2303463"/>
          <p14:tracePt t="138628" x="7188200" y="2330450"/>
          <p14:tracePt t="138630" x="7188200" y="2339975"/>
          <p14:tracePt t="138647" x="7188200" y="2357438"/>
          <p14:tracePt t="138661" x="7188200" y="2374900"/>
          <p14:tracePt t="138678" x="7170738" y="2419350"/>
          <p14:tracePt t="138695" x="7170738" y="2438400"/>
          <p14:tracePt t="138711" x="7170738" y="2446338"/>
          <p14:tracePt t="138728" x="7170738" y="2455863"/>
          <p14:tracePt t="138745" x="7170738" y="2465388"/>
          <p14:tracePt t="138761" x="7170738" y="2473325"/>
          <p14:tracePt t="138778" x="7170738" y="2482850"/>
          <p14:tracePt t="138795" x="7170738" y="2490788"/>
          <p14:tracePt t="138811" x="7170738" y="2500313"/>
          <p14:tracePt t="138828" x="7180263" y="2517775"/>
          <p14:tracePt t="138845" x="7188200" y="2536825"/>
          <p14:tracePt t="138846" x="7197725" y="2536825"/>
          <p14:tracePt t="138863" x="7197725" y="2554288"/>
          <p14:tracePt t="138863" x="7224713" y="2571750"/>
          <p14:tracePt t="138878" x="7242175" y="2589213"/>
          <p14:tracePt t="138895" x="7277100" y="2598738"/>
          <p14:tracePt t="138911" x="7313613" y="2616200"/>
          <p14:tracePt t="138928" x="7331075" y="2625725"/>
          <p14:tracePt t="138945" x="7367588" y="2633663"/>
          <p14:tracePt t="138961" x="7412038" y="2652713"/>
          <p14:tracePt t="138978" x="7446963" y="2652713"/>
          <p14:tracePt t="138995" x="7466013" y="2660650"/>
          <p14:tracePt t="139012" x="7518400" y="2660650"/>
          <p14:tracePt t="139028" x="7581900" y="2660650"/>
          <p14:tracePt t="139045" x="7634288" y="2660650"/>
          <p14:tracePt t="139062" x="7680325" y="2660650"/>
          <p14:tracePt t="139063" x="7697788" y="2660650"/>
          <p14:tracePt t="139079" x="7732713" y="2660650"/>
          <p14:tracePt t="139095" x="7759700" y="2660650"/>
          <p14:tracePt t="139112" x="7796213" y="2652713"/>
          <p14:tracePt t="139128" x="7831138" y="2633663"/>
          <p14:tracePt t="139145" x="7858125" y="2633663"/>
          <p14:tracePt t="139162" x="7885113" y="2616200"/>
          <p14:tracePt t="139179" x="7912100" y="2608263"/>
          <p14:tracePt t="139196" x="7929563" y="2598738"/>
          <p14:tracePt t="139212" x="7947025" y="2581275"/>
          <p14:tracePt t="139229" x="7956550" y="2562225"/>
          <p14:tracePt t="139231" x="7974013" y="2544763"/>
          <p14:tracePt t="139245" x="7983538" y="2536825"/>
          <p14:tracePt t="139262" x="7991475" y="2500313"/>
          <p14:tracePt t="139279" x="7991475" y="2473325"/>
          <p14:tracePt t="139295" x="7991475" y="2446338"/>
          <p14:tracePt t="139312" x="7991475" y="2428875"/>
          <p14:tracePt t="139328" x="7991475" y="2401888"/>
          <p14:tracePt t="139345" x="7991475" y="2374900"/>
          <p14:tracePt t="139362" x="7983538" y="2357438"/>
          <p14:tracePt t="139379" x="7974013" y="2339975"/>
          <p14:tracePt t="139395" x="7956550" y="2312988"/>
          <p14:tracePt t="139412" x="7939088" y="2295525"/>
          <p14:tracePt t="139428" x="7929563" y="2286000"/>
          <p14:tracePt t="139445" x="7920038" y="2276475"/>
          <p14:tracePt t="139462" x="7902575" y="2268538"/>
          <p14:tracePt t="139495" x="7894638" y="2259013"/>
          <p14:tracePt t="139512" x="7885113" y="2259013"/>
          <p14:tracePt t="139528" x="7867650" y="2251075"/>
          <p14:tracePt t="139545" x="7848600" y="2241550"/>
          <p14:tracePt t="139562" x="7840663" y="2241550"/>
          <p14:tracePt t="139579" x="7813675" y="2232025"/>
          <p14:tracePt t="139595" x="7804150" y="2232025"/>
          <p14:tracePt t="139959" x="7796213" y="2232025"/>
          <p14:tracePt t="139992" x="0" y="0"/>
        </p14:tracePtLst>
        <p14:tracePtLst>
          <p14:tracePt t="141615" x="9304338" y="2455863"/>
          <p14:tracePt t="141750" x="9304338" y="2446338"/>
          <p14:tracePt t="141766" x="9304338" y="2438400"/>
          <p14:tracePt t="141774" x="9304338" y="2428875"/>
          <p14:tracePt t="141790" x="9304338" y="2419350"/>
          <p14:tracePt t="141799" x="9304338" y="2411413"/>
          <p14:tracePt t="141814" x="9296400" y="2384425"/>
          <p14:tracePt t="141831" x="9277350" y="2374900"/>
          <p14:tracePt t="141848" x="9259888" y="2347913"/>
          <p14:tracePt t="141864" x="9242425" y="2330450"/>
          <p14:tracePt t="141881" x="9205913" y="2322513"/>
          <p14:tracePt t="141897" x="9170988" y="2312988"/>
          <p14:tracePt t="141915" x="9144000" y="2286000"/>
          <p14:tracePt t="141931" x="9099550" y="2276475"/>
          <p14:tracePt t="141948" x="9072563" y="2268538"/>
          <p14:tracePt t="141964" x="9028113" y="2259013"/>
          <p14:tracePt t="141981" x="8983663" y="2259013"/>
          <p14:tracePt t="141999" x="8947150" y="2259013"/>
          <p14:tracePt t="142015" x="8912225" y="2259013"/>
          <p14:tracePt t="142031" x="8885238" y="2268538"/>
          <p14:tracePt t="142048" x="8848725" y="2276475"/>
          <p14:tracePt t="142065" x="8823325" y="2295525"/>
          <p14:tracePt t="142081" x="8786813" y="2322513"/>
          <p14:tracePt t="142098" x="8759825" y="2330450"/>
          <p14:tracePt t="142115" x="8742363" y="2347913"/>
          <p14:tracePt t="142131" x="8715375" y="2366963"/>
          <p14:tracePt t="142148" x="8697913" y="2374900"/>
          <p14:tracePt t="142164" x="8680450" y="2393950"/>
          <p14:tracePt t="142181" x="8670925" y="2401888"/>
          <p14:tracePt t="142200" x="8661400" y="2438400"/>
          <p14:tracePt t="142200" x="8643938" y="2446338"/>
          <p14:tracePt t="142215" x="8634413" y="2482850"/>
          <p14:tracePt t="142232" x="8634413" y="2500313"/>
          <p14:tracePt t="142248" x="8634413" y="2536825"/>
          <p14:tracePt t="142264" x="8634413" y="2571750"/>
          <p14:tracePt t="142281" x="8653463" y="2616200"/>
          <p14:tracePt t="142298" x="8661400" y="2660650"/>
          <p14:tracePt t="142315" x="8688388" y="2697163"/>
          <p14:tracePt t="142331" x="8732838" y="2732088"/>
          <p14:tracePt t="142348" x="8777288" y="2759075"/>
          <p14:tracePt t="142365" x="8831263" y="2786063"/>
          <p14:tracePt t="142366" x="8858250" y="2803525"/>
          <p14:tracePt t="142381" x="8885238" y="2813050"/>
          <p14:tracePt t="142399" x="8947150" y="2840038"/>
          <p14:tracePt t="142415" x="8991600" y="2847975"/>
          <p14:tracePt t="142431" x="9028113" y="2867025"/>
          <p14:tracePt t="142448" x="9063038" y="2867025"/>
          <p14:tracePt t="142465" x="9109075" y="2867025"/>
          <p14:tracePt t="142481" x="9144000" y="2847975"/>
          <p14:tracePt t="142498" x="9188450" y="2830513"/>
          <p14:tracePt t="142515" x="9224963" y="2795588"/>
          <p14:tracePt t="142532" x="9251950" y="2759075"/>
          <p14:tracePt t="142548" x="9259888" y="2705100"/>
          <p14:tracePt t="142565" x="9277350" y="2660650"/>
          <p14:tracePt t="142567" x="9277350" y="2633663"/>
          <p14:tracePt t="142581" x="9286875" y="2616200"/>
          <p14:tracePt t="142599" x="9304338" y="2562225"/>
          <p14:tracePt t="142615" x="9323388" y="2536825"/>
          <p14:tracePt t="142632" x="9323388" y="2509838"/>
          <p14:tracePt t="142648" x="9323388" y="2482850"/>
          <p14:tracePt t="142665" x="9323388" y="2465388"/>
          <p14:tracePt t="142682" x="9323388" y="2455863"/>
          <p14:tracePt t="142698" x="9323388" y="2446338"/>
          <p14:tracePt t="142871" x="0" y="0"/>
        </p14:tracePtLst>
        <p14:tracePtLst>
          <p14:tracePt t="148247" x="8081963" y="2705100"/>
          <p14:tracePt t="148430" x="8089900" y="2705100"/>
          <p14:tracePt t="148454" x="8099425" y="2705100"/>
          <p14:tracePt t="148470" x="8116888" y="2705100"/>
          <p14:tracePt t="148479" x="8126413" y="2705100"/>
          <p14:tracePt t="148487" x="8143875" y="2705100"/>
          <p14:tracePt t="148504" x="8180388" y="2705100"/>
          <p14:tracePt t="148520" x="8215313" y="2705100"/>
          <p14:tracePt t="148537" x="8259763" y="2705100"/>
          <p14:tracePt t="148554" x="8313738" y="2705100"/>
          <p14:tracePt t="148570" x="8358188" y="2705100"/>
          <p14:tracePt t="148587" x="8412163" y="2705100"/>
          <p14:tracePt t="148604" x="8456613" y="2705100"/>
          <p14:tracePt t="148620" x="8491538" y="2705100"/>
          <p14:tracePt t="148622" x="8510588" y="2705100"/>
          <p14:tracePt t="148637" x="8528050" y="2705100"/>
          <p14:tracePt t="148654" x="8562975" y="2705100"/>
          <p14:tracePt t="148672" x="8599488" y="2705100"/>
          <p14:tracePt t="148687" x="8626475" y="2705100"/>
          <p14:tracePt t="148704" x="8661400" y="2705100"/>
          <p14:tracePt t="148720" x="8705850" y="2705100"/>
          <p14:tracePt t="148737" x="8724900" y="2705100"/>
          <p14:tracePt t="148754" x="8759825" y="2705100"/>
          <p14:tracePt t="148770" x="8777288" y="2705100"/>
          <p14:tracePt t="148787" x="8823325" y="2705100"/>
          <p14:tracePt t="148804" x="8831263" y="2705100"/>
          <p14:tracePt t="148821" x="8848725" y="2705100"/>
          <p14:tracePt t="148837" x="8858250" y="2705100"/>
          <p14:tracePt t="148839" x="8867775" y="2705100"/>
          <p14:tracePt t="149575" x="0" y="0"/>
        </p14:tracePtLst>
        <p14:tracePtLst>
          <p14:tracePt t="158439" x="1374775" y="2965450"/>
          <p14:tracePt t="158447" x="1393825" y="2965450"/>
          <p14:tracePt t="158454" x="1411288" y="2973388"/>
          <p14:tracePt t="158463" x="1428750" y="2973388"/>
          <p14:tracePt t="158480" x="1465263" y="2982913"/>
          <p14:tracePt t="158496" x="1500188" y="2990850"/>
          <p14:tracePt t="158513" x="1536700" y="3009900"/>
          <p14:tracePt t="158530" x="1589088" y="3027363"/>
          <p14:tracePt t="158546" x="1652588" y="3027363"/>
          <p14:tracePt t="158563" x="1714500" y="3027363"/>
          <p14:tracePt t="158580" x="1803400" y="3027363"/>
          <p14:tracePt t="158596" x="1919288" y="3027363"/>
          <p14:tracePt t="158598" x="1982788" y="3027363"/>
          <p14:tracePt t="158613" x="2044700" y="3027363"/>
          <p14:tracePt t="158630" x="2143125" y="3054350"/>
          <p14:tracePt t="158631" x="2205038" y="3062288"/>
          <p14:tracePt t="158647" x="2330450" y="3071813"/>
          <p14:tracePt t="158663" x="2438400" y="3071813"/>
          <p14:tracePt t="158680" x="2554288" y="3071813"/>
          <p14:tracePt t="158697" x="2679700" y="3071813"/>
          <p14:tracePt t="158713" x="2768600" y="3071813"/>
          <p14:tracePt t="158730" x="2867025" y="3071813"/>
          <p14:tracePt t="158746" x="2946400" y="3071813"/>
          <p14:tracePt t="158763" x="3009900" y="3071813"/>
          <p14:tracePt t="158780" x="3071813" y="3071813"/>
          <p14:tracePt t="158797" x="3133725" y="3071813"/>
          <p14:tracePt t="158798" x="3143250" y="3071813"/>
          <p14:tracePt t="158815" x="3170238" y="3071813"/>
          <p14:tracePt t="158816" x="3205163" y="3071813"/>
          <p14:tracePt t="158830" x="3295650" y="3081338"/>
          <p14:tracePt t="158847" x="3367088" y="3081338"/>
          <p14:tracePt t="158863" x="3455988" y="3081338"/>
          <p14:tracePt t="158880" x="3517900" y="3081338"/>
          <p14:tracePt t="158897" x="3581400" y="3089275"/>
          <p14:tracePt t="158913" x="3633788" y="3089275"/>
          <p14:tracePt t="158930" x="3687763" y="3089275"/>
          <p14:tracePt t="158946" x="3732213" y="3089275"/>
          <p14:tracePt t="158963" x="3776663" y="3089275"/>
          <p14:tracePt t="158980" x="3830638" y="3089275"/>
          <p14:tracePt t="158997" x="3875088" y="3089275"/>
          <p14:tracePt t="159014" x="3919538" y="3089275"/>
          <p14:tracePt t="159015" x="3938588" y="3089275"/>
          <p14:tracePt t="159030" x="3983038" y="3089275"/>
          <p14:tracePt t="159047" x="4017963" y="3089275"/>
          <p14:tracePt t="159063" x="4062413" y="3089275"/>
          <p14:tracePt t="159080" x="4108450" y="3089275"/>
          <p14:tracePt t="159097" x="4152900" y="3089275"/>
          <p14:tracePt t="159114" x="4205288" y="3089275"/>
          <p14:tracePt t="159130" x="4241800" y="3089275"/>
          <p14:tracePt t="159147" x="4268788" y="3089275"/>
          <p14:tracePt t="159164" x="4295775" y="3089275"/>
          <p14:tracePt t="159180" x="4313238" y="3089275"/>
          <p14:tracePt t="159182" x="4330700" y="3089275"/>
          <p14:tracePt t="159197" x="4340225" y="3089275"/>
          <p14:tracePt t="159214" x="4357688" y="3089275"/>
          <p14:tracePt t="159215" x="4367213" y="3089275"/>
          <p14:tracePt t="159230" x="4375150" y="3089275"/>
          <p14:tracePt t="159247" x="4384675" y="3089275"/>
          <p14:tracePt t="159630" x="4394200" y="3089275"/>
          <p14:tracePt t="159646" x="4402138" y="3089275"/>
          <p14:tracePt t="159662" x="4411663" y="3089275"/>
          <p14:tracePt t="159686" x="4419600" y="3089275"/>
          <p14:tracePt t="159703" x="4429125" y="3089275"/>
          <p14:tracePt t="159726" x="4438650" y="3089275"/>
          <p14:tracePt t="159734" x="4446588" y="3089275"/>
          <p14:tracePt t="159751" x="4456113" y="3089275"/>
          <p14:tracePt t="159758" x="4473575" y="3089275"/>
          <p14:tracePt t="159766" x="4483100" y="3089275"/>
          <p14:tracePt t="159781" x="4500563" y="3089275"/>
          <p14:tracePt t="159798" x="4554538" y="3089275"/>
          <p14:tracePt t="159815" x="4608513" y="3089275"/>
          <p14:tracePt t="159831" x="4652963" y="3089275"/>
          <p14:tracePt t="159847" x="4714875" y="3089275"/>
          <p14:tracePt t="159864" x="4768850" y="3089275"/>
          <p14:tracePt t="159881" x="4830763" y="3089275"/>
          <p14:tracePt t="159897" x="4884738" y="3089275"/>
          <p14:tracePt t="159914" x="4946650" y="3089275"/>
          <p14:tracePt t="159931" x="4983163" y="3089275"/>
          <p14:tracePt t="159947" x="5018088" y="3089275"/>
          <p14:tracePt t="159964" x="5054600" y="3089275"/>
          <p14:tracePt t="159981" x="5072063" y="3089275"/>
          <p14:tracePt t="159983" x="5081588" y="3089275"/>
          <p14:tracePt t="159998" x="5099050" y="3089275"/>
          <p14:tracePt t="160015" x="5116513" y="3089275"/>
          <p14:tracePt t="160031" x="5126038" y="3089275"/>
          <p14:tracePt t="160048" x="5133975" y="3089275"/>
          <p14:tracePt t="160064" x="5143500" y="3089275"/>
          <p14:tracePt t="160081" x="5160963" y="3089275"/>
          <p14:tracePt t="160098" x="5187950" y="3089275"/>
          <p14:tracePt t="160114" x="5205413" y="3089275"/>
          <p14:tracePt t="160131" x="5232400" y="3089275"/>
          <p14:tracePt t="160148" x="5251450" y="3089275"/>
          <p14:tracePt t="160165" x="5268913" y="3089275"/>
          <p14:tracePt t="160181" x="5295900" y="3089275"/>
          <p14:tracePt t="160183" x="5303838" y="3089275"/>
          <p14:tracePt t="160198" x="5322888" y="3089275"/>
          <p14:tracePt t="160215" x="5340350" y="3089275"/>
          <p14:tracePt t="160231" x="5357813" y="3089275"/>
          <p14:tracePt t="160248" x="5384800" y="3089275"/>
          <p14:tracePt t="160264" x="5402263" y="3089275"/>
          <p14:tracePt t="160281" x="5419725" y="3089275"/>
          <p14:tracePt t="160299" x="5438775" y="3089275"/>
          <p14:tracePt t="160315" x="5446713" y="3089275"/>
          <p14:tracePt t="160331" x="5456238" y="3089275"/>
          <p14:tracePt t="160348" x="5465763" y="3089275"/>
          <p14:tracePt t="160365" x="5473700" y="3089275"/>
          <p14:tracePt t="160383" x="5483225" y="3089275"/>
          <p14:tracePt t="160438" x="5491163" y="3089275"/>
          <p14:tracePt t="160454" x="5500688" y="3089275"/>
          <p14:tracePt t="160470" x="5510213" y="3089275"/>
          <p14:tracePt t="160486" x="5527675" y="3089275"/>
          <p14:tracePt t="160502" x="5537200" y="3089275"/>
          <p14:tracePt t="160510" x="5545138" y="3089275"/>
          <p14:tracePt t="160518" x="5554663" y="3089275"/>
          <p14:tracePt t="160534" x="5562600" y="3089275"/>
          <p14:tracePt t="160548" x="5572125" y="3089275"/>
          <p14:tracePt t="160565" x="5589588" y="3089275"/>
          <p14:tracePt t="160567" x="5599113" y="3089275"/>
          <p14:tracePt t="160583" x="5608638" y="3089275"/>
          <p14:tracePt t="160598" x="5616575" y="3089275"/>
          <p14:tracePt t="160615" x="5626100" y="3089275"/>
          <p14:tracePt t="160710" x="5634038" y="3089275"/>
          <p14:tracePt t="160726" x="5653088" y="3089275"/>
          <p14:tracePt t="160734" x="5661025" y="3089275"/>
          <p14:tracePt t="160742" x="5670550" y="3089275"/>
          <p14:tracePt t="160752" x="5688013" y="3089275"/>
          <p14:tracePt t="160765" x="5705475" y="3089275"/>
          <p14:tracePt t="160783" x="5759450" y="3089275"/>
          <p14:tracePt t="160798" x="5803900" y="3089275"/>
          <p14:tracePt t="160815" x="5848350" y="3089275"/>
          <p14:tracePt t="160832" x="5919788" y="3089275"/>
          <p14:tracePt t="160848" x="6000750" y="3089275"/>
          <p14:tracePt t="160865" x="6054725" y="3089275"/>
          <p14:tracePt t="160882" x="6099175" y="3089275"/>
          <p14:tracePt t="160898" x="6143625" y="3089275"/>
          <p14:tracePt t="160916" x="6188075" y="3089275"/>
          <p14:tracePt t="160932" x="6224588" y="3089275"/>
          <p14:tracePt t="160949" x="6251575" y="3089275"/>
          <p14:tracePt t="160965" x="6269038" y="3089275"/>
          <p14:tracePt t="160982" x="6296025" y="3081338"/>
          <p14:tracePt t="160999" x="6313488" y="3071813"/>
          <p14:tracePt t="161015" x="6330950" y="3071813"/>
          <p14:tracePt t="161032" x="6348413" y="3062288"/>
          <p14:tracePt t="161048" x="6367463" y="3054350"/>
          <p14:tracePt t="161065" x="6384925" y="3054350"/>
          <p14:tracePt t="161082" x="6402388" y="3044825"/>
          <p14:tracePt t="161099" x="6419850" y="3036888"/>
          <p14:tracePt t="161116" x="6429375" y="3036888"/>
          <p14:tracePt t="161132" x="6438900" y="3036888"/>
          <p14:tracePt t="161149" x="6456363" y="3036888"/>
          <p14:tracePt t="161270" x="6465888" y="3036888"/>
          <p14:tracePt t="161294" x="6473825" y="3036888"/>
          <p14:tracePt t="161310" x="6483350" y="3036888"/>
          <p14:tracePt t="161318" x="6491288" y="3036888"/>
          <p14:tracePt t="161334" x="6500813" y="3036888"/>
          <p14:tracePt t="161342" x="6510338" y="3036888"/>
          <p14:tracePt t="161350" x="6518275" y="3036888"/>
          <p14:tracePt t="161366" x="6527800" y="3036888"/>
          <p14:tracePt t="161367" x="6554788" y="3036888"/>
          <p14:tracePt t="161382" x="6589713" y="3036888"/>
          <p14:tracePt t="161399" x="6626225" y="3036888"/>
          <p14:tracePt t="161415" x="6661150" y="3036888"/>
          <p14:tracePt t="161432" x="6705600" y="3036888"/>
          <p14:tracePt t="161449" x="6732588" y="3036888"/>
          <p14:tracePt t="161465" x="6759575" y="3036888"/>
          <p14:tracePt t="161482" x="6777038" y="3036888"/>
          <p14:tracePt t="161499" x="6786563" y="3036888"/>
          <p14:tracePt t="161516" x="6796088" y="3036888"/>
          <p14:tracePt t="161532" x="6804025" y="3036888"/>
          <p14:tracePt t="161549" x="6813550" y="3036888"/>
          <p14:tracePt t="161566" x="6823075" y="3036888"/>
          <p14:tracePt t="161583" x="6840538" y="3036888"/>
          <p14:tracePt t="161599" x="6867525" y="3036888"/>
          <p14:tracePt t="161616" x="6884988" y="3036888"/>
          <p14:tracePt t="161633" x="6902450" y="3036888"/>
          <p14:tracePt t="161649" x="6919913" y="3036888"/>
          <p14:tracePt t="161666" x="6938963" y="3036888"/>
          <p14:tracePt t="161683" x="6946900" y="3036888"/>
          <p14:tracePt t="161700" x="6965950" y="3036888"/>
          <p14:tracePt t="161716" x="6973888" y="3036888"/>
          <p14:tracePt t="161822" x="6983413" y="3036888"/>
          <p14:tracePt t="162126" x="6991350" y="3036888"/>
          <p14:tracePt t="162142" x="7000875" y="3036888"/>
          <p14:tracePt t="162158" x="7010400" y="3036888"/>
          <p14:tracePt t="162174" x="7018338" y="3036888"/>
          <p14:tracePt t="162182" x="7027863" y="3036888"/>
          <p14:tracePt t="162190" x="7037388" y="3036888"/>
          <p14:tracePt t="162200" x="7054850" y="3036888"/>
          <p14:tracePt t="162216" x="7072313" y="3036888"/>
          <p14:tracePt t="162233" x="7108825" y="3036888"/>
          <p14:tracePt t="162250" x="7126288" y="3036888"/>
          <p14:tracePt t="162266" x="7134225" y="3036888"/>
          <p14:tracePt t="162283" x="7143750" y="3036888"/>
          <p14:tracePt t="162334" x="7153275" y="3036888"/>
          <p14:tracePt t="162351" x="7161213" y="3036888"/>
          <p14:tracePt t="162382" x="7170738" y="3036888"/>
          <p14:tracePt t="162398" x="7180263" y="3036888"/>
          <p14:tracePt t="162414" x="7188200" y="3036888"/>
          <p14:tracePt t="162430" x="7197725" y="3036888"/>
          <p14:tracePt t="162478" x="7205663" y="3036888"/>
          <p14:tracePt t="162502" x="7215188" y="3036888"/>
          <p14:tracePt t="162527" x="7224713" y="3036888"/>
          <p14:tracePt t="162534" x="7232650" y="3036888"/>
          <p14:tracePt t="162550" x="7242175" y="3036888"/>
          <p14:tracePt t="162559" x="7251700" y="3036888"/>
          <p14:tracePt t="162567" x="7259638" y="3036888"/>
          <p14:tracePt t="162583" x="7277100" y="3036888"/>
          <p14:tracePt t="162600" x="7296150" y="3036888"/>
          <p14:tracePt t="162617" x="7313613" y="3036888"/>
          <p14:tracePt t="162633" x="7348538" y="3036888"/>
          <p14:tracePt t="162650" x="7394575" y="3036888"/>
          <p14:tracePt t="162667" x="7419975" y="3036888"/>
          <p14:tracePt t="162683" x="7446963" y="3036888"/>
          <p14:tracePt t="162700" x="7466013" y="3036888"/>
          <p14:tracePt t="162702" x="7483475" y="3036888"/>
          <p14:tracePt t="162717" x="7491413" y="3036888"/>
          <p14:tracePt t="162734" x="7500938" y="3036888"/>
          <p14:tracePt t="162751" x="7510463" y="3036888"/>
          <p14:tracePt t="162790" x="7518400" y="3036888"/>
          <p14:tracePt t="162814" x="7527925" y="3036888"/>
          <p14:tracePt t="162838" x="7537450" y="3036888"/>
          <p14:tracePt t="162846" x="7545388" y="3036888"/>
          <p14:tracePt t="162862" x="7554913" y="3036888"/>
          <p14:tracePt t="162878" x="7562850" y="3036888"/>
          <p14:tracePt t="162894" x="7572375" y="3036888"/>
          <p14:tracePt t="163070" x="7581900" y="3036888"/>
          <p14:tracePt t="163231" x="0" y="0"/>
        </p14:tracePtLst>
        <p14:tracePtLst>
          <p14:tracePt t="175967" x="1517650" y="3268663"/>
          <p14:tracePt t="175998" x="1509713" y="3268663"/>
          <p14:tracePt t="176014" x="1500188" y="3268663"/>
          <p14:tracePt t="176031" x="1482725" y="3259138"/>
          <p14:tracePt t="176070" x="1473200" y="3259138"/>
          <p14:tracePt t="176086" x="1465263" y="3259138"/>
          <p14:tracePt t="176095" x="1455738" y="3259138"/>
          <p14:tracePt t="176102" x="1446213" y="3259138"/>
          <p14:tracePt t="176112" x="1438275" y="3259138"/>
          <p14:tracePt t="176129" x="1411288" y="3259138"/>
          <p14:tracePt t="176146" x="1384300" y="3259138"/>
          <p14:tracePt t="176162" x="1357313" y="3259138"/>
          <p14:tracePt t="176179" x="1322388" y="3259138"/>
          <p14:tracePt t="176196" x="1285875" y="3259138"/>
          <p14:tracePt t="176213" x="1241425" y="3259138"/>
          <p14:tracePt t="176231" x="1187450" y="3268663"/>
          <p14:tracePt t="176246" x="1160463" y="3268663"/>
          <p14:tracePt t="176263" x="1125538" y="3276600"/>
          <p14:tracePt t="176279" x="1116013" y="3286125"/>
          <p14:tracePt t="176296" x="1089025" y="3303588"/>
          <p14:tracePt t="176312" x="1081088" y="3313113"/>
          <p14:tracePt t="176329" x="1062038" y="3330575"/>
          <p14:tracePt t="176346" x="1054100" y="3348038"/>
          <p14:tracePt t="176363" x="1054100" y="3367088"/>
          <p14:tracePt t="176379" x="1054100" y="3375025"/>
          <p14:tracePt t="176396" x="1054100" y="3384550"/>
          <p14:tracePt t="176413" x="1054100" y="3394075"/>
          <p14:tracePt t="176431" x="1054100" y="3402013"/>
          <p14:tracePt t="176447" x="1062038" y="3411538"/>
          <p14:tracePt t="176463" x="1081088" y="3419475"/>
          <p14:tracePt t="176479" x="1098550" y="3429000"/>
          <p14:tracePt t="176496" x="1133475" y="3438525"/>
          <p14:tracePt t="176513" x="1196975" y="3465513"/>
          <p14:tracePt t="176529" x="1258888" y="3473450"/>
          <p14:tracePt t="176547" x="1312863" y="3482975"/>
          <p14:tracePt t="176563" x="1374775" y="3482975"/>
          <p14:tracePt t="176580" x="1438275" y="3482975"/>
          <p14:tracePt t="176596" x="1509713" y="3482975"/>
          <p14:tracePt t="176613" x="1571625" y="3482975"/>
          <p14:tracePt t="176615" x="1608138" y="3482975"/>
          <p14:tracePt t="176630" x="1687513" y="3482975"/>
          <p14:tracePt t="176646" x="1741488" y="3482975"/>
          <p14:tracePt t="176663" x="1785938" y="3482975"/>
          <p14:tracePt t="176680" x="1830388" y="3482975"/>
          <p14:tracePt t="176696" x="1884363" y="3482975"/>
          <p14:tracePt t="176713" x="1946275" y="3482975"/>
          <p14:tracePt t="176731" x="2000250" y="3482975"/>
          <p14:tracePt t="176747" x="2054225" y="3482975"/>
          <p14:tracePt t="176764" x="2108200" y="3482975"/>
          <p14:tracePt t="176781" x="2152650" y="3482975"/>
          <p14:tracePt t="176783" x="2179638" y="3482975"/>
          <p14:tracePt t="176797" x="2205038" y="3482975"/>
          <p14:tracePt t="176814" x="2259013" y="3482975"/>
          <p14:tracePt t="176815" x="2286000" y="3482975"/>
          <p14:tracePt t="176831" x="2366963" y="3482975"/>
          <p14:tracePt t="176847" x="2455863" y="3482975"/>
          <p14:tracePt t="176864" x="2536825" y="3482975"/>
          <p14:tracePt t="176881" x="2598738" y="3482975"/>
          <p14:tracePt t="176897" x="2652713" y="3482975"/>
          <p14:tracePt t="176913" x="2697163" y="3482975"/>
          <p14:tracePt t="176930" x="2741613" y="3482975"/>
          <p14:tracePt t="176946" x="2776538" y="3482975"/>
          <p14:tracePt t="176963" x="2803525" y="3482975"/>
          <p14:tracePt t="176980" x="2813050" y="3482975"/>
          <p14:tracePt t="177190" x="2822575" y="3482975"/>
          <p14:tracePt t="177198" x="2830513" y="3482975"/>
          <p14:tracePt t="177206" x="2840038" y="3482975"/>
          <p14:tracePt t="177214" x="2847975" y="3482975"/>
          <p14:tracePt t="177231" x="2857500" y="3482975"/>
          <p14:tracePt t="177247" x="2867025" y="3482975"/>
          <p14:tracePt t="177264" x="2874963" y="3482975"/>
          <p14:tracePt t="177281" x="2884488" y="3482975"/>
          <p14:tracePt t="177297" x="2901950" y="3482975"/>
          <p14:tracePt t="177314" x="2928938" y="3482975"/>
          <p14:tracePt t="177330" x="2965450" y="3482975"/>
          <p14:tracePt t="177347" x="3000375" y="3482975"/>
          <p14:tracePt t="177364" x="3027363" y="3482975"/>
          <p14:tracePt t="177380" x="3054350" y="3482975"/>
          <p14:tracePt t="177382" x="3062288" y="3482975"/>
          <p14:tracePt t="177398" x="3098800" y="3482975"/>
          <p14:tracePt t="177414" x="3133725" y="3482975"/>
          <p14:tracePt t="177431" x="3143250" y="3482975"/>
          <p14:tracePt t="177782" x="3152775" y="3482975"/>
          <p14:tracePt t="177798" x="3160713" y="3482975"/>
          <p14:tracePt t="177807" x="3179763" y="3482975"/>
          <p14:tracePt t="177814" x="3187700" y="3482975"/>
          <p14:tracePt t="177831" x="3205163" y="3482975"/>
          <p14:tracePt t="177847" x="3214688" y="3482975"/>
          <p14:tracePt t="177864" x="3251200" y="3482975"/>
          <p14:tracePt t="177881" x="3276600" y="3482975"/>
          <p14:tracePt t="177897" x="3322638" y="3482975"/>
          <p14:tracePt t="177914" x="3357563" y="3482975"/>
          <p14:tracePt t="177931" x="3384550" y="3482975"/>
          <p14:tracePt t="177948" x="3402013" y="3482975"/>
          <p14:tracePt t="177964" x="3429000" y="3482975"/>
          <p14:tracePt t="177981" x="3446463" y="3482975"/>
          <p14:tracePt t="177998" x="3465513" y="3482975"/>
          <p14:tracePt t="178014" x="3482975" y="3482975"/>
          <p14:tracePt t="178031" x="3517900" y="3482975"/>
          <p14:tracePt t="178047" x="3544888" y="3482975"/>
          <p14:tracePt t="178064" x="3562350" y="3482975"/>
          <p14:tracePt t="178081" x="3589338" y="3482975"/>
          <p14:tracePt t="178098" x="3608388" y="3482975"/>
          <p14:tracePt t="178115" x="3616325" y="3482975"/>
          <p14:tracePt t="178131" x="3625850" y="3482975"/>
          <p14:tracePt t="178148" x="3625850" y="3473450"/>
          <p14:tracePt t="178164" x="3633788" y="3465513"/>
          <p14:tracePt t="178181" x="3643313" y="3465513"/>
          <p14:tracePt t="178198" x="3643313" y="3446463"/>
          <p14:tracePt t="178214" x="3643313" y="3429000"/>
          <p14:tracePt t="178231" x="3633788" y="3411538"/>
          <p14:tracePt t="178247" x="3633788" y="3394075"/>
          <p14:tracePt t="178264" x="3625850" y="3375025"/>
          <p14:tracePt t="178281" x="3625850" y="3367088"/>
          <p14:tracePt t="178298" x="3625850" y="3357563"/>
          <p14:tracePt t="178314" x="3616325" y="3340100"/>
          <p14:tracePt t="178331" x="3608388" y="3330575"/>
          <p14:tracePt t="178348" x="3598863" y="3322638"/>
          <p14:tracePt t="178365" x="3589338" y="3313113"/>
          <p14:tracePt t="178367" x="3589338" y="3303588"/>
          <p14:tracePt t="178382" x="3571875" y="3295650"/>
          <p14:tracePt t="178398" x="3554413" y="3268663"/>
          <p14:tracePt t="178415" x="3536950" y="3251200"/>
          <p14:tracePt t="178431" x="3509963" y="3232150"/>
          <p14:tracePt t="178448" x="3465513" y="3205163"/>
          <p14:tracePt t="178464" x="3419475" y="3197225"/>
          <p14:tracePt t="178482" x="3384550" y="3179763"/>
          <p14:tracePt t="178498" x="3330575" y="3170238"/>
          <p14:tracePt t="178515" x="3286125" y="3152775"/>
          <p14:tracePt t="178531" x="3224213" y="3143250"/>
          <p14:tracePt t="178549" x="3179763" y="3143250"/>
          <p14:tracePt t="178565" x="3116263" y="3143250"/>
          <p14:tracePt t="178582" x="3036888" y="3143250"/>
          <p14:tracePt t="178598" x="2982913" y="3143250"/>
          <p14:tracePt t="178615" x="2938463" y="3143250"/>
          <p14:tracePt t="178632" x="2884488" y="3143250"/>
          <p14:tracePt t="178648" x="2840038" y="3143250"/>
          <p14:tracePt t="178665" x="2795588" y="3143250"/>
          <p14:tracePt t="178682" x="2732088" y="3143250"/>
          <p14:tracePt t="178698" x="2679700" y="3143250"/>
          <p14:tracePt t="178715" x="2633663" y="3143250"/>
          <p14:tracePt t="178731" x="2598738" y="3143250"/>
          <p14:tracePt t="178748" x="2554288" y="3143250"/>
          <p14:tracePt t="178750" x="2527300" y="3143250"/>
          <p14:tracePt t="178765" x="2500313" y="3143250"/>
          <p14:tracePt t="178766" x="2482850" y="3143250"/>
          <p14:tracePt t="178783" x="2446338" y="3143250"/>
          <p14:tracePt t="178798" x="2411413" y="3143250"/>
          <p14:tracePt t="178815" x="2384425" y="3152775"/>
          <p14:tracePt t="178831" x="2357438" y="3152775"/>
          <p14:tracePt t="178848" x="2339975" y="3160713"/>
          <p14:tracePt t="178865" x="2312988" y="3160713"/>
          <p14:tracePt t="178882" x="2303463" y="3170238"/>
          <p14:tracePt t="178966" x="2303463" y="3179763"/>
          <p14:tracePt t="178998" x="2303463" y="3187700"/>
          <p14:tracePt t="179014" x="2303463" y="3197225"/>
          <p14:tracePt t="179030" x="2303463" y="3205163"/>
          <p14:tracePt t="179046" x="2303463" y="3214688"/>
          <p14:tracePt t="179054" x="2312988" y="3224213"/>
          <p14:tracePt t="179070" x="2322513" y="3224213"/>
          <p14:tracePt t="179082" x="2330450" y="3241675"/>
          <p14:tracePt t="179099" x="2339975" y="3251200"/>
          <p14:tracePt t="179115" x="2357438" y="3268663"/>
          <p14:tracePt t="179132" x="2384425" y="3268663"/>
          <p14:tracePt t="179148" x="2411413" y="3295650"/>
          <p14:tracePt t="179165" x="2455863" y="3303588"/>
          <p14:tracePt t="179167" x="2482850" y="3313113"/>
          <p14:tracePt t="179182" x="2517775" y="3322638"/>
          <p14:tracePt t="179198" x="2536825" y="3330575"/>
          <p14:tracePt t="179215" x="2562225" y="3330575"/>
          <p14:tracePt t="179232" x="2581275" y="3330575"/>
          <p14:tracePt t="179248" x="2598738" y="3330575"/>
          <p14:tracePt t="179265" x="2633663" y="3330575"/>
          <p14:tracePt t="179282" x="2687638" y="3330575"/>
          <p14:tracePt t="179299" x="2724150" y="3330575"/>
          <p14:tracePt t="179316" x="2786063" y="3340100"/>
          <p14:tracePt t="179332" x="2840038" y="3340100"/>
          <p14:tracePt t="179349" x="2884488" y="3340100"/>
          <p14:tracePt t="179366" x="2946400" y="3340100"/>
          <p14:tracePt t="179382" x="3000375" y="3348038"/>
          <p14:tracePt t="179399" x="3036888" y="3357563"/>
          <p14:tracePt t="179416" x="3081338" y="3367088"/>
          <p14:tracePt t="179432" x="3116263" y="3384550"/>
          <p14:tracePt t="179449" x="3143250" y="3384550"/>
          <p14:tracePt t="179466" x="3152775" y="3384550"/>
          <p14:tracePt t="179482" x="3160713" y="3384550"/>
          <p14:tracePt t="183167" x="0" y="0"/>
        </p14:tracePtLst>
        <p14:tracePtLst>
          <p14:tracePt t="186662" x="4062413" y="3465513"/>
          <p14:tracePt t="186846" x="4071938" y="3465513"/>
          <p14:tracePt t="186862" x="4081463" y="3465513"/>
          <p14:tracePt t="186870" x="4108450" y="3465513"/>
          <p14:tracePt t="186878" x="4125913" y="3465513"/>
          <p14:tracePt t="186889" x="4152900" y="3465513"/>
          <p14:tracePt t="186906" x="4241800" y="3465513"/>
          <p14:tracePt t="186922" x="4357688" y="3465513"/>
          <p14:tracePt t="186939" x="4483100" y="3465513"/>
          <p14:tracePt t="186956" x="4598988" y="3465513"/>
          <p14:tracePt t="186973" x="4705350" y="3465513"/>
          <p14:tracePt t="186975" x="4759325" y="3465513"/>
          <p14:tracePt t="186990" x="4786313" y="3465513"/>
          <p14:tracePt t="187006" x="4884738" y="3465513"/>
          <p14:tracePt t="187023" x="4894263" y="3465513"/>
          <p14:tracePt t="187039" x="4938713" y="3455988"/>
          <p14:tracePt t="187056" x="5000625" y="3455988"/>
          <p14:tracePt t="187072" x="5062538" y="3455988"/>
          <p14:tracePt t="187089" x="5108575" y="3455988"/>
          <p14:tracePt t="187106" x="5133975" y="3455988"/>
          <p14:tracePt t="187123" x="5170488" y="3455988"/>
          <p14:tracePt t="187139" x="5197475" y="3455988"/>
          <p14:tracePt t="187156" x="5224463" y="3455988"/>
          <p14:tracePt t="187173" x="5232400" y="3455988"/>
          <p14:tracePt t="187174" x="5251450" y="3455988"/>
          <p14:tracePt t="187190" x="5259388" y="3455988"/>
          <p14:tracePt t="187206" x="5276850" y="3455988"/>
          <p14:tracePt t="187223" x="5286375" y="3455988"/>
          <p14:tracePt t="187686" x="5276850" y="3455988"/>
          <p14:tracePt t="187694" x="5268913" y="3455988"/>
          <p14:tracePt t="187710" x="5259388" y="3455988"/>
          <p14:tracePt t="187726" x="5251450" y="3455988"/>
          <p14:tracePt t="187798" x="5251450" y="3465513"/>
          <p14:tracePt t="187806" x="5259388" y="3465513"/>
          <p14:tracePt t="188110" x="5268913" y="3465513"/>
          <p14:tracePt t="188118" x="5276850" y="3465513"/>
          <p14:tracePt t="188134" x="5286375" y="3465513"/>
          <p14:tracePt t="188142" x="5295900" y="3465513"/>
          <p14:tracePt t="188157" x="5303838" y="3465513"/>
          <p14:tracePt t="188174" x="5375275" y="3465513"/>
          <p14:tracePt t="188191" x="5446713" y="3465513"/>
          <p14:tracePt t="188207" x="5537200" y="3465513"/>
          <p14:tracePt t="188224" x="5626100" y="3465513"/>
          <p14:tracePt t="188241" x="5705475" y="3465513"/>
          <p14:tracePt t="188258" x="5768975" y="3465513"/>
          <p14:tracePt t="188274" x="5803900" y="3465513"/>
          <p14:tracePt t="188290" x="5840413" y="3465513"/>
          <p14:tracePt t="188307" x="5848350" y="3465513"/>
          <p14:tracePt t="188324" x="5857875" y="3465513"/>
          <p14:tracePt t="188340" x="5875338" y="3465513"/>
          <p14:tracePt t="188357" x="5894388" y="3465513"/>
          <p14:tracePt t="188359" x="5902325" y="3465513"/>
          <p14:tracePt t="188375" x="5911850" y="3465513"/>
          <p14:tracePt t="188391" x="5919788" y="3465513"/>
          <p14:tracePt t="188407" x="5946775" y="3465513"/>
          <p14:tracePt t="188424" x="5983288" y="3465513"/>
          <p14:tracePt t="188440" x="6018213" y="3465513"/>
          <p14:tracePt t="188457" x="6062663" y="3465513"/>
          <p14:tracePt t="188474" x="6108700" y="3465513"/>
          <p14:tracePt t="188491" x="6153150" y="3465513"/>
          <p14:tracePt t="188507" x="6197600" y="3465513"/>
          <p14:tracePt t="188524" x="6232525" y="3465513"/>
          <p14:tracePt t="188526" x="6251575" y="3465513"/>
          <p14:tracePt t="188540" x="6269038" y="3465513"/>
          <p14:tracePt t="188558" x="6330950" y="3465513"/>
          <p14:tracePt t="188574" x="6357938" y="3465513"/>
          <p14:tracePt t="188591" x="6394450" y="3465513"/>
          <p14:tracePt t="188607" x="6402388" y="3465513"/>
          <p14:tracePt t="188624" x="6419850" y="3465513"/>
          <p14:tracePt t="188641" x="6429375" y="3465513"/>
          <p14:tracePt t="188657" x="6446838" y="3465513"/>
          <p14:tracePt t="188674" x="6456363" y="3465513"/>
          <p14:tracePt t="188691" x="6473825" y="3465513"/>
          <p14:tracePt t="188707" x="6500813" y="3465513"/>
          <p14:tracePt t="188724" x="6518275" y="3465513"/>
          <p14:tracePt t="188726" x="6527800" y="3465513"/>
          <p14:tracePt t="188758" x="6554788" y="3465513"/>
          <p14:tracePt t="188774" x="6581775" y="3465513"/>
          <p14:tracePt t="188791" x="6599238" y="3465513"/>
          <p14:tracePt t="188807" x="6616700" y="3465513"/>
          <p14:tracePt t="188824" x="6653213" y="3465513"/>
          <p14:tracePt t="188841" x="6697663" y="3465513"/>
          <p14:tracePt t="188857" x="6751638" y="3465513"/>
          <p14:tracePt t="188874" x="6796088" y="3465513"/>
          <p14:tracePt t="188891" x="6840538" y="3465513"/>
          <p14:tracePt t="188907" x="6875463" y="3465513"/>
          <p14:tracePt t="188924" x="6911975" y="3465513"/>
          <p14:tracePt t="188941" x="6929438" y="3473450"/>
          <p14:tracePt t="188958" x="6946900" y="3473450"/>
          <p14:tracePt t="188991" x="6956425" y="3473450"/>
          <p14:tracePt t="189214" x="6965950" y="3473450"/>
          <p14:tracePt t="189222" x="6965950" y="3482975"/>
          <p14:tracePt t="189230" x="6973888" y="3482975"/>
          <p14:tracePt t="189246" x="6983413" y="3490913"/>
          <p14:tracePt t="189258" x="7000875" y="3490913"/>
          <p14:tracePt t="189274" x="7027863" y="3490913"/>
          <p14:tracePt t="189291" x="7081838" y="3490913"/>
          <p14:tracePt t="189309" x="7134225" y="3490913"/>
          <p14:tracePt t="189325" x="7197725" y="3490913"/>
          <p14:tracePt t="189327" x="7215188" y="3490913"/>
          <p14:tracePt t="189342" x="7259638" y="3490913"/>
          <p14:tracePt t="189358" x="7304088" y="3490913"/>
          <p14:tracePt t="189375" x="7331075" y="3490913"/>
          <p14:tracePt t="189391" x="7358063" y="3490913"/>
          <p14:tracePt t="189408" x="7375525" y="3490913"/>
          <p14:tracePt t="189425" x="7385050" y="3490913"/>
          <p14:tracePt t="189441" x="7402513" y="3490913"/>
          <p14:tracePt t="189458" x="7419975" y="3482975"/>
          <p14:tracePt t="189475" x="7446963" y="3482975"/>
          <p14:tracePt t="189492" x="7456488" y="3473450"/>
          <p14:tracePt t="189534" x="7466013" y="3473450"/>
          <p14:tracePt t="189590" x="7466013" y="3465513"/>
          <p14:tracePt t="189870" x="0" y="0"/>
        </p14:tracePtLst>
        <p14:tracePtLst>
          <p14:tracePt t="193742" x="1731963" y="3751263"/>
          <p14:tracePt t="193750" x="1741488" y="3751263"/>
          <p14:tracePt t="193790" x="1751013" y="3751263"/>
          <p14:tracePt t="193798" x="1758950" y="3759200"/>
          <p14:tracePt t="193806" x="1758950" y="3768725"/>
          <p14:tracePt t="193814" x="1768475" y="3768725"/>
          <p14:tracePt t="193831" x="1776413" y="3768725"/>
          <p14:tracePt t="193846" x="1785938" y="3768725"/>
          <p14:tracePt t="193862" x="1803400" y="3768725"/>
          <p14:tracePt t="193879" x="1822450" y="3768725"/>
          <p14:tracePt t="193895" x="1839913" y="3768725"/>
          <p14:tracePt t="193912" x="1874838" y="3768725"/>
          <p14:tracePt t="193929" x="1893888" y="3751263"/>
          <p14:tracePt t="193946" x="1911350" y="3732213"/>
          <p14:tracePt t="193962" x="1911350" y="3705225"/>
          <p14:tracePt t="193979" x="1911350" y="3679825"/>
          <p14:tracePt t="193996" x="1911350" y="3660775"/>
          <p14:tracePt t="194012" x="1901825" y="3643313"/>
          <p14:tracePt t="194029" x="1893888" y="3625850"/>
          <p14:tracePt t="194046" x="1874838" y="3616325"/>
          <p14:tracePt t="194063" x="1866900" y="3608388"/>
          <p14:tracePt t="194079" x="1847850" y="3598863"/>
          <p14:tracePt t="194096" x="1839913" y="3589338"/>
          <p14:tracePt t="194112" x="1822450" y="3571875"/>
          <p14:tracePt t="194129" x="1803400" y="3571875"/>
          <p14:tracePt t="194145" x="1795463" y="3554413"/>
          <p14:tracePt t="194163" x="1785938" y="3554413"/>
          <p14:tracePt t="194179" x="1776413" y="3544888"/>
          <p14:tracePt t="194196" x="1758950" y="3544888"/>
          <p14:tracePt t="194212" x="1751013" y="3536950"/>
          <p14:tracePt t="194214" x="1741488" y="3536950"/>
          <p14:tracePt t="194229" x="1731963" y="3536950"/>
          <p14:tracePt t="194246" x="1704975" y="3527425"/>
          <p14:tracePt t="194263" x="1679575" y="3527425"/>
          <p14:tracePt t="194280" x="1660525" y="3527425"/>
          <p14:tracePt t="194296" x="1643063" y="3527425"/>
          <p14:tracePt t="194313" x="1616075" y="3527425"/>
          <p14:tracePt t="194329" x="1598613" y="3527425"/>
          <p14:tracePt t="194346" x="1571625" y="3527425"/>
          <p14:tracePt t="194362" x="1562100" y="3536950"/>
          <p14:tracePt t="194379" x="1536700" y="3544888"/>
          <p14:tracePt t="194396" x="1527175" y="3544888"/>
          <p14:tracePt t="194412" x="1517650" y="3554413"/>
          <p14:tracePt t="194430" x="1500188" y="3571875"/>
          <p14:tracePt t="194446" x="1490663" y="3581400"/>
          <p14:tracePt t="194463" x="1473200" y="3598863"/>
          <p14:tracePt t="194479" x="1473200" y="3616325"/>
          <p14:tracePt t="194496" x="1473200" y="3633788"/>
          <p14:tracePt t="194512" x="1473200" y="3652838"/>
          <p14:tracePt t="194529" x="1473200" y="3660775"/>
          <p14:tracePt t="194547" x="1473200" y="3670300"/>
          <p14:tracePt t="194563" x="1473200" y="3687763"/>
          <p14:tracePt t="194579" x="1473200" y="3697288"/>
          <p14:tracePt t="194596" x="1473200" y="3714750"/>
          <p14:tracePt t="194613" x="1473200" y="3724275"/>
          <p14:tracePt t="194630" x="1473200" y="3751263"/>
          <p14:tracePt t="194646" x="1482725" y="3759200"/>
          <p14:tracePt t="194663" x="1490663" y="3776663"/>
          <p14:tracePt t="194680" x="1500188" y="3786188"/>
          <p14:tracePt t="194696" x="1500188" y="3795713"/>
          <p14:tracePt t="194713" x="1517650" y="3803650"/>
          <p14:tracePt t="194730" x="1536700" y="3813175"/>
          <p14:tracePt t="194746" x="1544638" y="3813175"/>
          <p14:tracePt t="194763" x="1571625" y="3822700"/>
          <p14:tracePt t="194780" x="1598613" y="3830638"/>
          <p14:tracePt t="194797" x="1633538" y="3840163"/>
          <p14:tracePt t="194799" x="1643063" y="3848100"/>
          <p14:tracePt t="194813" x="1660525" y="3848100"/>
          <p14:tracePt t="194830" x="1697038" y="3857625"/>
          <p14:tracePt t="194847" x="1724025" y="3857625"/>
          <p14:tracePt t="194863" x="1741488" y="3857625"/>
          <p14:tracePt t="194881" x="1758950" y="3857625"/>
          <p14:tracePt t="194896" x="1768475" y="3857625"/>
          <p14:tracePt t="194913" x="1785938" y="3857625"/>
          <p14:tracePt t="194930" x="1803400" y="3848100"/>
          <p14:tracePt t="194946" x="1812925" y="3848100"/>
          <p14:tracePt t="194963" x="1830388" y="3822700"/>
          <p14:tracePt t="194980" x="1839913" y="3803650"/>
          <p14:tracePt t="194996" x="1847850" y="3786188"/>
          <p14:tracePt t="195013" x="1857375" y="3776663"/>
          <p14:tracePt t="195030" x="1857375" y="3759200"/>
          <p14:tracePt t="195046" x="1857375" y="3741738"/>
          <p14:tracePt t="195063" x="1857375" y="3732213"/>
          <p14:tracePt t="195080" x="1857375" y="3724275"/>
          <p14:tracePt t="195214" x="0" y="0"/>
        </p14:tracePtLst>
        <p14:tracePtLst>
          <p14:tracePt t="195894" x="4768850" y="3751263"/>
          <p14:tracePt t="196030" x="4759325" y="3751263"/>
          <p14:tracePt t="196046" x="4751388" y="3759200"/>
          <p14:tracePt t="196054" x="4732338" y="3759200"/>
          <p14:tracePt t="196064" x="4724400" y="3759200"/>
          <p14:tracePt t="196081" x="4687888" y="3759200"/>
          <p14:tracePt t="196097" x="4643438" y="3759200"/>
          <p14:tracePt t="196114" x="4589463" y="3759200"/>
          <p14:tracePt t="196131" x="4527550" y="3759200"/>
          <p14:tracePt t="196148" x="4456113" y="3759200"/>
          <p14:tracePt t="196164" x="4394200" y="3759200"/>
          <p14:tracePt t="196181" x="4340225" y="3759200"/>
          <p14:tracePt t="196183" x="4313238" y="3759200"/>
          <p14:tracePt t="196198" x="4259263" y="3759200"/>
          <p14:tracePt t="196214" x="4224338" y="3759200"/>
          <p14:tracePt t="196231" x="4179888" y="3759200"/>
          <p14:tracePt t="196248" x="4152900" y="3759200"/>
          <p14:tracePt t="196264" x="4133850" y="3759200"/>
          <p14:tracePt t="196281" x="4098925" y="3759200"/>
          <p14:tracePt t="196298" x="4081463" y="3759200"/>
          <p14:tracePt t="196315" x="4062413" y="3768725"/>
          <p14:tracePt t="196331" x="4044950" y="3768725"/>
          <p14:tracePt t="196348" x="4037013" y="3768725"/>
          <p14:tracePt t="196406" x="4027488" y="3768725"/>
          <p14:tracePt t="196974" x="0" y="0"/>
        </p14:tracePtLst>
        <p14:tracePtLst>
          <p14:tracePt t="199430" x="1589088" y="4205288"/>
          <p14:tracePt t="199614" x="1598613" y="4205288"/>
          <p14:tracePt t="199622" x="1616075" y="4205288"/>
          <p14:tracePt t="199634" x="1625600" y="4205288"/>
          <p14:tracePt t="199651" x="1652588" y="4205288"/>
          <p14:tracePt t="199668" x="1687513" y="4205288"/>
          <p14:tracePt t="199670" x="1697038" y="4205288"/>
          <p14:tracePt t="199684" x="1714500" y="4205288"/>
          <p14:tracePt t="199701" x="1751013" y="4205288"/>
          <p14:tracePt t="199703" x="1776413" y="4205288"/>
          <p14:tracePt t="199718" x="1830388" y="4205288"/>
          <p14:tracePt t="199734" x="1874838" y="4214813"/>
          <p14:tracePt t="199751" x="1928813" y="4214813"/>
          <p14:tracePt t="199768" x="1982788" y="4214813"/>
          <p14:tracePt t="199784" x="2044700" y="4214813"/>
          <p14:tracePt t="199801" x="2098675" y="4214813"/>
          <p14:tracePt t="199818" x="2133600" y="4214813"/>
          <p14:tracePt t="199834" x="2179638" y="4214813"/>
          <p14:tracePt t="199852" x="2205038" y="4214813"/>
          <p14:tracePt t="199868" x="2224088" y="4214813"/>
          <p14:tracePt t="199885" x="2232025" y="4214813"/>
          <p14:tracePt t="200166" x="0" y="0"/>
        </p14:tracePtLst>
        <p14:tracePtLst>
          <p14:tracePt t="201318" x="1598613" y="4581525"/>
          <p14:tracePt t="201494" x="1608138" y="4581525"/>
          <p14:tracePt t="201510" x="1616075" y="4581525"/>
          <p14:tracePt t="201518" x="1625600" y="4581525"/>
          <p14:tracePt t="201534" x="1633538" y="4581525"/>
          <p14:tracePt t="201542" x="1643063" y="4581525"/>
          <p14:tracePt t="201553" x="1652588" y="4581525"/>
          <p14:tracePt t="201569" x="1687513" y="4581525"/>
          <p14:tracePt t="201586" x="1724025" y="4581525"/>
          <p14:tracePt t="201603" x="1768475" y="4581525"/>
          <p14:tracePt t="201619" x="1830388" y="4581525"/>
          <p14:tracePt t="201636" x="1928813" y="4581525"/>
          <p14:tracePt t="201638" x="2000250" y="4581525"/>
          <p14:tracePt t="201653" x="2081213" y="4581525"/>
          <p14:tracePt t="201670" x="2241550" y="4581525"/>
          <p14:tracePt t="201686" x="2286000" y="4581525"/>
          <p14:tracePt t="201703" x="2312988" y="4581525"/>
          <p14:tracePt t="201719" x="2330450" y="4581525"/>
          <p14:tracePt t="202566" x="0" y="0"/>
        </p14:tracePtLst>
        <p14:tracePtLst>
          <p14:tracePt t="203542" x="2330450" y="3768725"/>
          <p14:tracePt t="203630" x="2322513" y="3759200"/>
          <p14:tracePt t="203638" x="2312988" y="3759200"/>
          <p14:tracePt t="203646" x="2295525" y="3741738"/>
          <p14:tracePt t="203662" x="2286000" y="3724275"/>
          <p14:tracePt t="203671" x="2276475" y="3724275"/>
          <p14:tracePt t="203688" x="2251075" y="3714750"/>
          <p14:tracePt t="203705" x="2224088" y="3687763"/>
          <p14:tracePt t="203721" x="2187575" y="3660775"/>
          <p14:tracePt t="203738" x="2152650" y="3633788"/>
          <p14:tracePt t="203755" x="2108200" y="3608388"/>
          <p14:tracePt t="203771" x="2071688" y="3589338"/>
          <p14:tracePt t="203788" x="2036763" y="3581400"/>
          <p14:tracePt t="203805" x="2027238" y="3571875"/>
          <p14:tracePt t="203822" x="1982788" y="3554413"/>
          <p14:tracePt t="203838" x="1955800" y="3554413"/>
          <p14:tracePt t="203855" x="1919288" y="3544888"/>
          <p14:tracePt t="203871" x="1874838" y="3536950"/>
          <p14:tracePt t="203888" x="1822450" y="3517900"/>
          <p14:tracePt t="203905" x="1776413" y="3517900"/>
          <p14:tracePt t="203921" x="1751013" y="3517900"/>
          <p14:tracePt t="203938" x="1724025" y="3517900"/>
          <p14:tracePt t="203955" x="1704975" y="3517900"/>
          <p14:tracePt t="203972" x="1687513" y="3517900"/>
          <p14:tracePt t="203988" x="1670050" y="3527425"/>
          <p14:tracePt t="204005" x="1643063" y="3536950"/>
          <p14:tracePt t="204007" x="1616075" y="3544888"/>
          <p14:tracePt t="204022" x="1589088" y="3554413"/>
          <p14:tracePt t="204038" x="1554163" y="3571875"/>
          <p14:tracePt t="204055" x="1536700" y="3571875"/>
          <p14:tracePt t="204071" x="1527175" y="3581400"/>
          <p14:tracePt t="204088" x="1509713" y="3598863"/>
          <p14:tracePt t="204105" x="1490663" y="3616325"/>
          <p14:tracePt t="204121" x="1473200" y="3643313"/>
          <p14:tracePt t="204138" x="1446213" y="3679825"/>
          <p14:tracePt t="204155" x="1428750" y="3705225"/>
          <p14:tracePt t="204158" x="1411288" y="3724275"/>
          <p14:tracePt t="204172" x="1411288" y="3741738"/>
          <p14:tracePt t="204189" x="1401763" y="3776663"/>
          <p14:tracePt t="204190" x="1393825" y="3803650"/>
          <p14:tracePt t="204205" x="1384300" y="3822700"/>
          <p14:tracePt t="204222" x="1374775" y="3867150"/>
          <p14:tracePt t="204239" x="1374775" y="3902075"/>
          <p14:tracePt t="204255" x="1374775" y="3929063"/>
          <p14:tracePt t="204272" x="1374775" y="3973513"/>
          <p14:tracePt t="204288" x="1384300" y="4010025"/>
          <p14:tracePt t="204305" x="1393825" y="4037013"/>
          <p14:tracePt t="204322" x="1411288" y="4054475"/>
          <p14:tracePt t="204339" x="1411288" y="4081463"/>
          <p14:tracePt t="204355" x="1419225" y="4098925"/>
          <p14:tracePt t="204372" x="1428750" y="4116388"/>
          <p14:tracePt t="204389" x="1438275" y="4133850"/>
          <p14:tracePt t="204390" x="1446213" y="4160838"/>
          <p14:tracePt t="204406" x="1455738" y="4187825"/>
          <p14:tracePt t="204438" x="1428750" y="4187825"/>
          <p14:tracePt t="204455" x="1401763" y="4187825"/>
          <p14:tracePt t="204472" x="1366838" y="4187825"/>
          <p14:tracePt t="204488" x="1366838" y="4197350"/>
          <p14:tracePt t="204505" x="1366838" y="4224338"/>
          <p14:tracePt t="204522" x="1393825" y="4276725"/>
          <p14:tracePt t="204539" x="1401763" y="4330700"/>
          <p14:tracePt t="204556" x="1419225" y="4367213"/>
          <p14:tracePt t="204558" x="1419225" y="4375150"/>
          <p14:tracePt t="204572" x="1428750" y="4402138"/>
          <p14:tracePt t="204589" x="1438275" y="4419600"/>
          <p14:tracePt t="204591" x="1438275" y="4429125"/>
          <p14:tracePt t="204606" x="1446213" y="4446588"/>
          <p14:tracePt t="204622" x="1455738" y="4456113"/>
          <p14:tracePt t="204639" x="1465263" y="4473575"/>
          <p14:tracePt t="204655" x="1482725" y="4491038"/>
          <p14:tracePt t="204672" x="1509713" y="4518025"/>
          <p14:tracePt t="204689" x="1527175" y="4537075"/>
          <p14:tracePt t="204705" x="1544638" y="4554538"/>
          <p14:tracePt t="204722" x="1589088" y="4572000"/>
          <p14:tracePt t="204739" x="1616075" y="4589463"/>
          <p14:tracePt t="204756" x="1652588" y="4616450"/>
          <p14:tracePt t="204772" x="1670050" y="4625975"/>
          <p14:tracePt t="204789" x="1687513" y="4633913"/>
          <p14:tracePt t="204806" x="1758950" y="4652963"/>
          <p14:tracePt t="204823" x="1795463" y="4652963"/>
          <p14:tracePt t="204839" x="1830388" y="4660900"/>
          <p14:tracePt t="204856" x="1857375" y="4660900"/>
          <p14:tracePt t="204873" x="1893888" y="4660900"/>
          <p14:tracePt t="204889" x="1901825" y="4660900"/>
          <p14:tracePt t="204906" x="1946275" y="4660900"/>
          <p14:tracePt t="204922" x="2000250" y="4660900"/>
          <p14:tracePt t="204939" x="2044700" y="4660900"/>
          <p14:tracePt t="204956" x="2071688" y="4660900"/>
          <p14:tracePt t="204972" x="2098675" y="4660900"/>
          <p14:tracePt t="204990" x="2108200" y="4660900"/>
          <p14:tracePt t="205006" x="2133600" y="4660900"/>
          <p14:tracePt t="205022" x="2179638" y="4633913"/>
          <p14:tracePt t="205040" x="2224088" y="4608513"/>
          <p14:tracePt t="205056" x="2259013" y="4562475"/>
          <p14:tracePt t="205072" x="2295525" y="4500563"/>
          <p14:tracePt t="205089" x="2330450" y="4446588"/>
          <p14:tracePt t="205106" x="2347913" y="4402138"/>
          <p14:tracePt t="205122" x="2347913" y="4367213"/>
          <p14:tracePt t="205139" x="2357438" y="4313238"/>
          <p14:tracePt t="205156" x="2357438" y="4259263"/>
          <p14:tracePt t="205172" x="2366963" y="4232275"/>
          <p14:tracePt t="205190" x="2411413" y="4224338"/>
          <p14:tracePt t="205206" x="2411413" y="4205288"/>
          <p14:tracePt t="205222" x="2411413" y="4170363"/>
          <p14:tracePt t="205240" x="2401888" y="4143375"/>
          <p14:tracePt t="205256" x="2384425" y="4116388"/>
          <p14:tracePt t="205273" x="2384425" y="4089400"/>
          <p14:tracePt t="205289" x="2384425" y="4062413"/>
          <p14:tracePt t="205306" x="2366963" y="4027488"/>
          <p14:tracePt t="205323" x="2366963" y="4017963"/>
          <p14:tracePt t="205340" x="2357438" y="4000500"/>
          <p14:tracePt t="205356" x="2347913" y="3983038"/>
          <p14:tracePt t="205373" x="2347913" y="3965575"/>
          <p14:tracePt t="205390" x="2330450" y="3919538"/>
          <p14:tracePt t="205406" x="2330450" y="3902075"/>
          <p14:tracePt t="205423" x="2330450" y="3867150"/>
          <p14:tracePt t="205439" x="2330450" y="3840163"/>
          <p14:tracePt t="205456" x="2330450" y="3813175"/>
          <p14:tracePt t="205473" x="2330450" y="3803650"/>
          <p14:tracePt t="205490" x="2330450" y="3786188"/>
          <p14:tracePt t="205506" x="2330450" y="3776663"/>
          <p14:tracePt t="205523" x="2322513" y="3759200"/>
          <p14:tracePt t="205550" x="2322513" y="3751263"/>
          <p14:tracePt t="205558" x="2312988" y="3751263"/>
          <p14:tracePt t="205582" x="2312988" y="3741738"/>
          <p14:tracePt t="205726" x="0" y="0"/>
        </p14:tracePtLst>
        <p14:tracePtLst>
          <p14:tracePt t="211663" x="1776413" y="4965700"/>
          <p14:tracePt t="211790" x="1785938" y="4965700"/>
          <p14:tracePt t="211798" x="1785938" y="4973638"/>
          <p14:tracePt t="211822" x="1795463" y="4973638"/>
          <p14:tracePt t="211838" x="1803400" y="4973638"/>
          <p14:tracePt t="211854" x="1812925" y="4973638"/>
          <p14:tracePt t="211861" x="1822450" y="4983163"/>
          <p14:tracePt t="211870" x="1830388" y="4983163"/>
          <p14:tracePt t="211879" x="1847850" y="4991100"/>
          <p14:tracePt t="211895" x="1893888" y="4991100"/>
          <p14:tracePt t="211912" x="1955800" y="4991100"/>
          <p14:tracePt t="211929" x="2017713" y="4991100"/>
          <p14:tracePt t="211945" x="2081213" y="4991100"/>
          <p14:tracePt t="211962" x="2179638" y="4991100"/>
          <p14:tracePt t="211979" x="2268538" y="4991100"/>
          <p14:tracePt t="211996" x="2330450" y="4991100"/>
          <p14:tracePt t="211998" x="2366963" y="4991100"/>
          <p14:tracePt t="212012" x="2384425" y="4991100"/>
          <p14:tracePt t="212029" x="2428875" y="4991100"/>
          <p14:tracePt t="212030" x="2446338" y="4991100"/>
          <p14:tracePt t="212046" x="2490788" y="4991100"/>
          <p14:tracePt t="212063" x="2536825" y="4991100"/>
          <p14:tracePt t="212079" x="2581275" y="4991100"/>
          <p14:tracePt t="212096" x="2625725" y="4991100"/>
          <p14:tracePt t="212112" x="2670175" y="4991100"/>
          <p14:tracePt t="212129" x="2714625" y="4991100"/>
          <p14:tracePt t="212146" x="2759075" y="4991100"/>
          <p14:tracePt t="212162" x="2803525" y="4991100"/>
          <p14:tracePt t="212179" x="2830513" y="4991100"/>
          <p14:tracePt t="212196" x="2867025" y="4991100"/>
          <p14:tracePt t="212212" x="2911475" y="4991100"/>
          <p14:tracePt t="212214" x="2928938" y="4991100"/>
          <p14:tracePt t="212229" x="2938463" y="4991100"/>
          <p14:tracePt t="212246" x="2982913" y="4991100"/>
          <p14:tracePt t="212262" x="3009900" y="4991100"/>
          <p14:tracePt t="212279" x="3036888" y="4991100"/>
          <p14:tracePt t="212296" x="3044825" y="4991100"/>
          <p14:tracePt t="212312" x="3054350" y="4991100"/>
          <p14:tracePt t="212350" x="3062288" y="4991100"/>
          <p14:tracePt t="212374" x="3071813" y="4991100"/>
          <p14:tracePt t="212878" x="3081338" y="4991100"/>
          <p14:tracePt t="212886" x="3089275" y="4991100"/>
          <p14:tracePt t="212902" x="3098800" y="4991100"/>
          <p14:tracePt t="212914" x="3125788" y="5000625"/>
          <p14:tracePt t="212930" x="3170238" y="5000625"/>
          <p14:tracePt t="212947" x="3224213" y="5000625"/>
          <p14:tracePt t="212964" x="3276600" y="5000625"/>
          <p14:tracePt t="212966" x="3313113" y="5000625"/>
          <p14:tracePt t="212980" x="3348038" y="5000625"/>
          <p14:tracePt t="212997" x="3429000" y="5000625"/>
          <p14:tracePt t="212998" x="3482975" y="5000625"/>
          <p14:tracePt t="213013" x="3527425" y="5000625"/>
          <p14:tracePt t="213030" x="3616325" y="5000625"/>
          <p14:tracePt t="213047" x="3660775" y="5000625"/>
          <p14:tracePt t="213063" x="3687763" y="5000625"/>
          <p14:tracePt t="213080" x="3705225" y="5000625"/>
          <p14:tracePt t="213230" x="3714750" y="5000625"/>
          <p14:tracePt t="213534" x="3724275" y="5000625"/>
          <p14:tracePt t="213550" x="3732213" y="5000625"/>
          <p14:tracePt t="213558" x="3751263" y="5000625"/>
          <p14:tracePt t="213567" x="3759200" y="5000625"/>
          <p14:tracePt t="213580" x="3776663" y="5000625"/>
          <p14:tracePt t="213597" x="3813175" y="5000625"/>
          <p14:tracePt t="213614" x="3884613" y="5000625"/>
          <p14:tracePt t="213630" x="3919538" y="5000625"/>
          <p14:tracePt t="213647" x="3938588" y="5000625"/>
          <p14:tracePt t="213664" x="3965575" y="5000625"/>
          <p14:tracePt t="213680" x="3973513" y="5000625"/>
          <p14:tracePt t="213782" x="3983038" y="5000625"/>
          <p14:tracePt t="213806" x="3990975" y="5000625"/>
          <p14:tracePt t="213822" x="4010025" y="5000625"/>
          <p14:tracePt t="213830" x="4027488" y="5000625"/>
          <p14:tracePt t="213838" x="4044950" y="5000625"/>
          <p14:tracePt t="213847" x="4062413" y="5000625"/>
          <p14:tracePt t="213864" x="4116388" y="5000625"/>
          <p14:tracePt t="213881" x="4170363" y="5000625"/>
          <p14:tracePt t="213897" x="4224338" y="5000625"/>
          <p14:tracePt t="213914" x="4268788" y="5000625"/>
          <p14:tracePt t="213931" x="4303713" y="5000625"/>
          <p14:tracePt t="213947" x="4313238" y="5000625"/>
          <p14:tracePt t="213964" x="4322763" y="5000625"/>
          <p14:tracePt t="215110" x="4330700" y="5000625"/>
          <p14:tracePt t="215118" x="4340225" y="5000625"/>
          <p14:tracePt t="215126" x="4367213" y="5000625"/>
          <p14:tracePt t="215134" x="4394200" y="5000625"/>
          <p14:tracePt t="215148" x="4419600" y="5000625"/>
          <p14:tracePt t="215166" x="4500563" y="5000625"/>
          <p14:tracePt t="215182" x="4572000" y="5000625"/>
          <p14:tracePt t="215198" x="4633913" y="5000625"/>
          <p14:tracePt t="215215" x="4687888" y="5000625"/>
          <p14:tracePt t="215232" x="4714875" y="5000625"/>
          <p14:tracePt t="215248" x="4724400" y="5000625"/>
          <p14:tracePt t="215350" x="4732338" y="5000625"/>
          <p14:tracePt t="215366" x="4741863" y="5000625"/>
          <p14:tracePt t="215374" x="4751388" y="5000625"/>
          <p14:tracePt t="215382" x="4759325" y="5000625"/>
          <p14:tracePt t="215399" x="4776788" y="5000625"/>
          <p14:tracePt t="215415" x="4795838" y="5000625"/>
          <p14:tracePt t="215432" x="4830763" y="5000625"/>
          <p14:tracePt t="215449" x="4857750" y="5000625"/>
          <p14:tracePt t="215465" x="4884738" y="5000625"/>
          <p14:tracePt t="215482" x="4902200" y="5000625"/>
          <p14:tracePt t="215499" x="4919663" y="5000625"/>
          <p14:tracePt t="215516" x="4946650" y="5000625"/>
          <p14:tracePt t="215518" x="4956175" y="5000625"/>
          <p14:tracePt t="215532" x="4983163" y="5000625"/>
          <p14:tracePt t="215549" x="5000625" y="5000625"/>
          <p14:tracePt t="215551" x="5027613" y="5000625"/>
          <p14:tracePt t="215565" x="5072063" y="5000625"/>
          <p14:tracePt t="215582" x="5116513" y="5000625"/>
          <p14:tracePt t="215600" x="5170488" y="5000625"/>
          <p14:tracePt t="215615" x="5214938" y="5000625"/>
          <p14:tracePt t="215632" x="5251450" y="5000625"/>
          <p14:tracePt t="215650" x="5286375" y="5000625"/>
          <p14:tracePt t="215666" x="5322888" y="5000625"/>
          <p14:tracePt t="215682" x="5357813" y="5000625"/>
          <p14:tracePt t="215699" x="5375275" y="5000625"/>
          <p14:tracePt t="215716" x="5394325" y="5000625"/>
          <p14:tracePt t="215732" x="5402263" y="5000625"/>
          <p14:tracePt t="215734" x="5411788" y="5000625"/>
          <p14:tracePt t="215751" x="5419725" y="5000625"/>
          <p14:tracePt t="215766" x="5429250" y="5000625"/>
          <p14:tracePt t="215782" x="5446713" y="5000625"/>
          <p14:tracePt t="215799" x="5465763" y="5000625"/>
          <p14:tracePt t="215816" x="5491163" y="5000625"/>
          <p14:tracePt t="215833" x="5510213" y="5000625"/>
          <p14:tracePt t="215849" x="5527675" y="5000625"/>
          <p14:tracePt t="215866" x="5572125" y="5000625"/>
          <p14:tracePt t="215882" x="5616575" y="5000625"/>
          <p14:tracePt t="215900" x="5661025" y="5000625"/>
          <p14:tracePt t="215902" x="5688013" y="5000625"/>
          <p14:tracePt t="215916" x="5705475" y="5000625"/>
          <p14:tracePt t="215932" x="5759450" y="5000625"/>
          <p14:tracePt t="215935" x="5786438" y="5000625"/>
          <p14:tracePt t="215950" x="5822950" y="5000625"/>
          <p14:tracePt t="215966" x="5867400" y="5000625"/>
          <p14:tracePt t="215982" x="5919788" y="5000625"/>
          <p14:tracePt t="216000" x="5965825" y="5000625"/>
          <p14:tracePt t="216016" x="6018213" y="5000625"/>
          <p14:tracePt t="216033" x="6072188" y="5000625"/>
          <p14:tracePt t="216049" x="6126163" y="5000625"/>
          <p14:tracePt t="216066" x="6170613" y="5000625"/>
          <p14:tracePt t="216083" x="6215063" y="5000625"/>
          <p14:tracePt t="216100" x="6269038" y="5000625"/>
          <p14:tracePt t="216116" x="6313488" y="5000625"/>
          <p14:tracePt t="216118" x="6340475" y="5000625"/>
          <p14:tracePt t="216133" x="6367463" y="5000625"/>
          <p14:tracePt t="216150" x="6429375" y="5000625"/>
          <p14:tracePt t="216166" x="6465888" y="5000625"/>
          <p14:tracePt t="216183" x="6510338" y="5000625"/>
          <p14:tracePt t="216199" x="6537325" y="5000625"/>
          <p14:tracePt t="216216" x="6554788" y="5000625"/>
          <p14:tracePt t="216233" x="6572250" y="5000625"/>
          <p14:tracePt t="216250" x="6581775" y="5000625"/>
          <p14:tracePt t="217974" x="0" y="0"/>
        </p14:tracePtLst>
        <p14:tracePtLst>
          <p14:tracePt t="220774" x="2419350" y="5241925"/>
          <p14:tracePt t="220958" x="2419350" y="5232400"/>
          <p14:tracePt t="220966" x="2401888" y="5224463"/>
          <p14:tracePt t="220974" x="2384425" y="5214938"/>
          <p14:tracePt t="220987" x="2366963" y="5205413"/>
          <p14:tracePt t="221004" x="2322513" y="5180013"/>
          <p14:tracePt t="221021" x="2241550" y="5153025"/>
          <p14:tracePt t="221038" x="2133600" y="5126038"/>
          <p14:tracePt t="221054" x="2027238" y="5089525"/>
          <p14:tracePt t="221071" x="1938338" y="5072063"/>
          <p14:tracePt t="221087" x="1866900" y="5062538"/>
          <p14:tracePt t="221104" x="1812925" y="5062538"/>
          <p14:tracePt t="221121" x="1758950" y="5062538"/>
          <p14:tracePt t="221137" x="1714500" y="5062538"/>
          <p14:tracePt t="221154" x="1679575" y="5062538"/>
          <p14:tracePt t="221171" x="1660525" y="5062538"/>
          <p14:tracePt t="221187" x="1652588" y="5062538"/>
          <p14:tracePt t="221204" x="1625600" y="5062538"/>
          <p14:tracePt t="221221" x="1616075" y="5072063"/>
          <p14:tracePt t="221222" x="1598613" y="5072063"/>
          <p14:tracePt t="221238" x="1589088" y="5081588"/>
          <p14:tracePt t="221254" x="1562100" y="5089525"/>
          <p14:tracePt t="221271" x="1544638" y="5099050"/>
          <p14:tracePt t="221287" x="1536700" y="5116513"/>
          <p14:tracePt t="221304" x="1527175" y="5126038"/>
          <p14:tracePt t="221321" x="1527175" y="5133975"/>
          <p14:tracePt t="221337" x="1517650" y="5143500"/>
          <p14:tracePt t="221354" x="1517650" y="5160963"/>
          <p14:tracePt t="221371" x="1509713" y="5180013"/>
          <p14:tracePt t="221387" x="1509713" y="5197475"/>
          <p14:tracePt t="221404" x="1509713" y="5214938"/>
          <p14:tracePt t="221421" x="1527175" y="5259388"/>
          <p14:tracePt t="221438" x="1536700" y="5295900"/>
          <p14:tracePt t="221454" x="1554163" y="5322888"/>
          <p14:tracePt t="221471" x="1562100" y="5348288"/>
          <p14:tracePt t="221488" x="1608138" y="5384800"/>
          <p14:tracePt t="221504" x="1625600" y="5402263"/>
          <p14:tracePt t="221521" x="1616075" y="5402263"/>
          <p14:tracePt t="221537" x="1581150" y="5402263"/>
          <p14:tracePt t="221554" x="1571625" y="5411788"/>
          <p14:tracePt t="221571" x="1581150" y="5419725"/>
          <p14:tracePt t="221588" x="1616075" y="5438775"/>
          <p14:tracePt t="221606" x="1652588" y="5456238"/>
          <p14:tracePt t="221607" x="1679575" y="5456238"/>
          <p14:tracePt t="221622" x="1731963" y="5465763"/>
          <p14:tracePt t="221638" x="1803400" y="5465763"/>
          <p14:tracePt t="221655" x="1866900" y="5465763"/>
          <p14:tracePt t="221671" x="1911350" y="5456238"/>
          <p14:tracePt t="221688" x="1946275" y="5438775"/>
          <p14:tracePt t="221705" x="1990725" y="5438775"/>
          <p14:tracePt t="221721" x="2044700" y="5438775"/>
          <p14:tracePt t="221738" x="2116138" y="5438775"/>
          <p14:tracePt t="221754" x="2160588" y="5438775"/>
          <p14:tracePt t="221771" x="2187575" y="5419725"/>
          <p14:tracePt t="221788" x="2205038" y="5419725"/>
          <p14:tracePt t="221806" x="2205038" y="5411788"/>
          <p14:tracePt t="221837" x="2214563" y="5411788"/>
          <p14:tracePt t="221861" x="2214563" y="5402263"/>
          <p14:tracePt t="221870" x="2224088" y="5402263"/>
          <p14:tracePt t="221878" x="2232025" y="5394325"/>
          <p14:tracePt t="222166" x="0" y="0"/>
        </p14:tracePtLst>
        <p14:tracePtLst>
          <p14:tracePt t="223359" x="1616075" y="5483225"/>
          <p14:tracePt t="223374" x="1608138" y="5483225"/>
          <p14:tracePt t="223398" x="1598613" y="5483225"/>
          <p14:tracePt t="223406" x="1589088" y="5483225"/>
          <p14:tracePt t="223422" x="1581150" y="5491163"/>
          <p14:tracePt t="223446" x="1571625" y="5491163"/>
          <p14:tracePt t="223486" x="1571625" y="5500688"/>
          <p14:tracePt t="223511" x="1562100" y="5510213"/>
          <p14:tracePt t="223518" x="1562100" y="5518150"/>
          <p14:tracePt t="223534" x="1554163" y="5518150"/>
          <p14:tracePt t="223543" x="1554163" y="5527675"/>
          <p14:tracePt t="223558" x="1554163" y="5537200"/>
          <p14:tracePt t="223575" x="1554163" y="5554663"/>
          <p14:tracePt t="223590" x="1536700" y="5581650"/>
          <p14:tracePt t="223608" x="1536700" y="5599113"/>
          <p14:tracePt t="223623" x="1536700" y="5608638"/>
          <p14:tracePt t="223640" x="1536700" y="5616575"/>
          <p14:tracePt t="223656" x="1536700" y="5634038"/>
          <p14:tracePt t="223673" x="1536700" y="5643563"/>
          <p14:tracePt t="223690" x="1562100" y="5670550"/>
          <p14:tracePt t="223706" x="1589088" y="5697538"/>
          <p14:tracePt t="223723" x="1608138" y="5724525"/>
          <p14:tracePt t="223740" x="1633538" y="5751513"/>
          <p14:tracePt t="223742" x="1660525" y="5759450"/>
          <p14:tracePt t="223756" x="1679575" y="5768975"/>
          <p14:tracePt t="223774" x="1751013" y="5813425"/>
          <p14:tracePt t="223790" x="1803400" y="5830888"/>
          <p14:tracePt t="223806" x="1884363" y="5857875"/>
          <p14:tracePt t="223823" x="1955800" y="5867400"/>
          <p14:tracePt t="223840" x="2027238" y="5867400"/>
          <p14:tracePt t="223856" x="2071688" y="5867400"/>
          <p14:tracePt t="223873" x="2108200" y="5867400"/>
          <p14:tracePt t="223890" x="2143125" y="5867400"/>
          <p14:tracePt t="223906" x="2187575" y="5867400"/>
          <p14:tracePt t="223923" x="2232025" y="5867400"/>
          <p14:tracePt t="223940" x="2286000" y="5867400"/>
          <p14:tracePt t="223942" x="2303463" y="5867400"/>
          <p14:tracePt t="223956" x="2330450" y="5867400"/>
          <p14:tracePt t="223974" x="2384425" y="5857875"/>
          <p14:tracePt t="223990" x="2419350" y="5830888"/>
          <p14:tracePt t="224007" x="2446338" y="5813425"/>
          <p14:tracePt t="224023" x="2455863" y="5795963"/>
          <p14:tracePt t="224040" x="2455863" y="5786438"/>
          <p14:tracePt t="224056" x="2455863" y="5768975"/>
          <p14:tracePt t="224073" x="2455863" y="5759450"/>
          <p14:tracePt t="224090" x="2455863" y="5751513"/>
          <p14:tracePt t="224106" x="2446338" y="5732463"/>
          <p14:tracePt t="224124" x="2446338" y="5724525"/>
          <p14:tracePt t="224126" x="2446338" y="5715000"/>
          <p14:tracePt t="224140" x="2446338" y="5705475"/>
          <p14:tracePt t="224157" x="2438400" y="5705475"/>
          <p14:tracePt t="224415" x="2438400" y="5697538"/>
          <p14:tracePt t="224422" x="2428875" y="5697538"/>
          <p14:tracePt t="224423" x="0" y="0"/>
        </p14:tracePtLst>
        <p14:tracePtLst>
          <p14:tracePt t="236158" x="4224338" y="6562725"/>
          <p14:tracePt t="236325" x="4232275" y="6562725"/>
          <p14:tracePt t="236342" x="4241800" y="6562725"/>
          <p14:tracePt t="236365" x="4251325" y="6562725"/>
          <p14:tracePt t="236374" x="4259263" y="6562725"/>
          <p14:tracePt t="236385" x="4268788" y="6562725"/>
          <p14:tracePt t="236402" x="4295775" y="6562725"/>
          <p14:tracePt t="236418" x="4313238" y="6562725"/>
          <p14:tracePt t="236435" x="4340225" y="6562725"/>
          <p14:tracePt t="236451" x="4367213" y="6562725"/>
          <p14:tracePt t="236541" x="4357688" y="6562725"/>
          <p14:tracePt t="236549" x="4348163" y="6545263"/>
          <p14:tracePt t="236557" x="4340225" y="6545263"/>
          <p14:tracePt t="236568" x="4322763" y="6537325"/>
          <p14:tracePt t="236585" x="4295775" y="6527800"/>
          <p14:tracePt t="236602" x="4251325" y="6510338"/>
          <p14:tracePt t="236619" x="4197350" y="6500813"/>
          <p14:tracePt t="236636" x="4133850" y="6483350"/>
          <p14:tracePt t="236637" x="4098925" y="6473825"/>
          <p14:tracePt t="236652" x="4054475" y="6456363"/>
          <p14:tracePt t="236654" x="4000500" y="6438900"/>
          <p14:tracePt t="236669" x="3956050" y="6419850"/>
          <p14:tracePt t="236686" x="3822700" y="6375400"/>
          <p14:tracePt t="236702" x="3741738" y="6340475"/>
          <p14:tracePt t="236719" x="3679825" y="6330950"/>
          <p14:tracePt t="236735" x="3652838" y="6313488"/>
          <p14:tracePt t="236752" x="3625850" y="6313488"/>
          <p14:tracePt t="236768" x="3616325" y="6303963"/>
          <p14:tracePt t="237038" x="3625850" y="6303963"/>
          <p14:tracePt t="237046" x="3633788" y="6303963"/>
          <p14:tracePt t="237054" x="3643313" y="6303963"/>
          <p14:tracePt t="237069" x="3652838" y="6303963"/>
          <p14:tracePt t="237086" x="3687763" y="6303963"/>
          <p14:tracePt t="237102" x="3705225" y="6303963"/>
          <p14:tracePt t="237119" x="3741738" y="6303963"/>
          <p14:tracePt t="237135" x="3795713" y="6303963"/>
          <p14:tracePt t="237152" x="3848100" y="6303963"/>
          <p14:tracePt t="237169" x="3902075" y="6303963"/>
          <p14:tracePt t="237185" x="3946525" y="6303963"/>
          <p14:tracePt t="237202" x="4010025" y="6303963"/>
          <p14:tracePt t="237219" x="4062413" y="6303963"/>
          <p14:tracePt t="237236" x="4125913" y="6303963"/>
          <p14:tracePt t="237252" x="4187825" y="6303963"/>
          <p14:tracePt t="237254" x="4224338" y="6303963"/>
          <p14:tracePt t="237270" x="4286250" y="6303963"/>
          <p14:tracePt t="237286" x="4357688" y="6303963"/>
          <p14:tracePt t="237302" x="4465638" y="6303963"/>
          <p14:tracePt t="237319" x="4589463" y="6303963"/>
          <p14:tracePt t="237335" x="4697413" y="6303963"/>
          <p14:tracePt t="237352" x="4848225" y="6303963"/>
          <p14:tracePt t="237369" x="4991100" y="6303963"/>
          <p14:tracePt t="237386" x="5116513" y="6303963"/>
          <p14:tracePt t="237402" x="5232400" y="6303963"/>
          <p14:tracePt t="237420" x="5330825" y="6303963"/>
          <p14:tracePt t="237422" x="5367338" y="6303963"/>
          <p14:tracePt t="237436" x="5402263" y="6303963"/>
          <p14:tracePt t="237452" x="5456238" y="6303963"/>
          <p14:tracePt t="237454" x="5473700" y="6303963"/>
          <p14:tracePt t="237470" x="5510213" y="6303963"/>
          <p14:tracePt t="237486" x="5537200" y="6303963"/>
          <p14:tracePt t="237504" x="5554663" y="6303963"/>
          <p14:tracePt t="237519" x="5572125" y="6303963"/>
          <p14:tracePt t="237536" x="5581650" y="6303963"/>
          <p14:tracePt t="237552" x="5599113" y="6303963"/>
          <p14:tracePt t="237569" x="5608638" y="6303963"/>
          <p14:tracePt t="237586" x="5616575" y="6303963"/>
          <p14:tracePt t="237603" x="5626100" y="6303963"/>
          <p14:tracePt t="237619" x="5634038" y="6303963"/>
          <p14:tracePt t="237636" x="5653088" y="6303963"/>
          <p14:tracePt t="237653" x="5680075" y="6303963"/>
          <p14:tracePt t="237670" x="5715000" y="6303963"/>
          <p14:tracePt t="237686" x="5751513" y="6303963"/>
          <p14:tracePt t="237703" x="5795963" y="6303963"/>
          <p14:tracePt t="237719" x="5840413" y="6303963"/>
          <p14:tracePt t="237736" x="5884863" y="6303963"/>
          <p14:tracePt t="237753" x="5929313" y="6303963"/>
          <p14:tracePt t="237769" x="5973763" y="6303963"/>
          <p14:tracePt t="237786" x="6018213" y="6303963"/>
          <p14:tracePt t="237803" x="6062663" y="6303963"/>
          <p14:tracePt t="237819" x="6089650" y="6303963"/>
          <p14:tracePt t="237836" x="6116638" y="6303963"/>
          <p14:tracePt t="237838" x="6134100" y="6303963"/>
          <p14:tracePt t="237853" x="6143625" y="6303963"/>
          <p14:tracePt t="237870" x="6188075" y="6303963"/>
          <p14:tracePt t="237886" x="6232525" y="6303963"/>
          <p14:tracePt t="237903" x="6276975" y="6303963"/>
          <p14:tracePt t="237920" x="6323013" y="6303963"/>
          <p14:tracePt t="237936" x="6367463" y="6303963"/>
          <p14:tracePt t="237953" x="6419850" y="6303963"/>
          <p14:tracePt t="237969" x="6473825" y="6303963"/>
          <p14:tracePt t="237986" x="6527800" y="6303963"/>
          <p14:tracePt t="238003" x="6572250" y="6303963"/>
          <p14:tracePt t="238021" x="6626225" y="6303963"/>
          <p14:tracePt t="238022" x="6653213" y="6303963"/>
          <p14:tracePt t="238038" x="6688138" y="6303963"/>
          <p14:tracePt t="238053" x="6705600" y="6303963"/>
          <p14:tracePt t="238054" x="6724650" y="6303963"/>
          <p14:tracePt t="238070" x="6759575" y="6303963"/>
          <p14:tracePt t="238087" x="6777038" y="6303963"/>
          <p14:tracePt t="238104" x="6813550" y="6303963"/>
          <p14:tracePt t="238121" x="6867525" y="6303963"/>
          <p14:tracePt t="238137" x="6902450" y="6303963"/>
          <p14:tracePt t="238153" x="6956425" y="6303963"/>
          <p14:tracePt t="238170" x="7000875" y="6303963"/>
          <p14:tracePt t="238187" x="7054850" y="6303963"/>
          <p14:tracePt t="238204" x="7116763" y="6303963"/>
          <p14:tracePt t="238220" x="7170738" y="6303963"/>
          <p14:tracePt t="238222" x="7197725" y="6303963"/>
          <p14:tracePt t="238238" x="7251700" y="6303963"/>
          <p14:tracePt t="238254" x="7286625" y="6303963"/>
          <p14:tracePt t="238270" x="7323138" y="6303963"/>
          <p14:tracePt t="238287" x="7348538" y="6303963"/>
          <p14:tracePt t="238303" x="7367588" y="6303963"/>
          <p14:tracePt t="238320" x="7375525" y="6303963"/>
          <p14:tracePt t="238337" x="7385050" y="6303963"/>
          <p14:tracePt t="238374" x="7394575" y="6303963"/>
          <p14:tracePt t="239093" x="7402513" y="6303963"/>
          <p14:tracePt t="239101" x="7412038" y="6303963"/>
          <p14:tracePt t="239118" x="7419975" y="6303963"/>
          <p14:tracePt t="239125" x="7429500" y="6303963"/>
          <p14:tracePt t="239137" x="7456488" y="6303963"/>
          <p14:tracePt t="239154" x="7483475" y="6303963"/>
          <p14:tracePt t="239171" x="7527925" y="6303963"/>
          <p14:tracePt t="239173" x="7545388" y="6303963"/>
          <p14:tracePt t="239188" x="7562850" y="6303963"/>
          <p14:tracePt t="239204" x="7608888" y="6303963"/>
          <p14:tracePt t="239221" x="7661275" y="6303963"/>
          <p14:tracePt t="239222" x="7688263" y="6303963"/>
          <p14:tracePt t="239238" x="7742238" y="6303963"/>
          <p14:tracePt t="239255" x="7777163" y="6303963"/>
          <p14:tracePt t="239272" x="7813675" y="6303963"/>
          <p14:tracePt t="239288" x="7840663" y="6303963"/>
          <p14:tracePt t="239305" x="7858125" y="6303963"/>
          <p14:tracePt t="239321" x="7867650" y="6303963"/>
          <p14:tracePt t="239338" x="7875588" y="6303963"/>
          <p14:tracePt t="239355" x="7885113" y="6303963"/>
          <p14:tracePt t="239371" x="7894638" y="6303963"/>
          <p14:tracePt t="239388" x="7912100" y="6303963"/>
          <p14:tracePt t="239406" x="7929563" y="6303963"/>
          <p14:tracePt t="239422" x="7947025" y="6303963"/>
          <p14:tracePt t="239438" x="7974013" y="6303963"/>
          <p14:tracePt t="239455" x="8001000" y="6303963"/>
          <p14:tracePt t="239471" x="8027988" y="6303963"/>
          <p14:tracePt t="239488" x="8054975" y="6303963"/>
          <p14:tracePt t="239506" x="8062913" y="6303963"/>
          <p14:tracePt t="239522" x="8081963" y="6303963"/>
          <p14:tracePt t="239538" x="8089900" y="6303963"/>
          <p14:tracePt t="239581" x="8099425" y="6303963"/>
          <p14:tracePt t="239597" x="8108950" y="6303963"/>
          <p14:tracePt t="239621" x="8116888" y="6303963"/>
          <p14:tracePt t="239637" x="8126413" y="6303963"/>
          <p14:tracePt t="239645" x="8143875" y="6303963"/>
          <p14:tracePt t="239655" x="8153400" y="6303963"/>
          <p14:tracePt t="239672" x="8180388" y="6303963"/>
          <p14:tracePt t="239689" x="8205788" y="6303963"/>
          <p14:tracePt t="239706" x="8232775" y="6303963"/>
          <p14:tracePt t="239722" x="8251825" y="6303963"/>
          <p14:tracePt t="239739" x="8277225" y="6296025"/>
          <p14:tracePt t="239755" x="8296275" y="6296025"/>
          <p14:tracePt t="239772" x="8313738" y="6286500"/>
          <p14:tracePt t="239774" x="8323263" y="6276975"/>
          <p14:tracePt t="239788" x="8323263" y="6269038"/>
          <p14:tracePt t="239806" x="8340725" y="6242050"/>
          <p14:tracePt t="239822" x="8340725" y="6224588"/>
          <p14:tracePt t="239838" x="8348663" y="6205538"/>
          <p14:tracePt t="239855" x="8358188" y="6197600"/>
          <p14:tracePt t="239871" x="8358188" y="6170613"/>
          <p14:tracePt t="239888" x="8358188" y="6143625"/>
          <p14:tracePt t="239905" x="8358188" y="6108700"/>
          <p14:tracePt t="239921" x="8340725" y="6081713"/>
          <p14:tracePt t="239938" x="8323263" y="6037263"/>
          <p14:tracePt t="239955" x="8313738" y="6000750"/>
          <p14:tracePt t="239972" x="8296275" y="5965825"/>
          <p14:tracePt t="239974" x="8296275" y="5956300"/>
          <p14:tracePt t="239991" x="8286750" y="5938838"/>
          <p14:tracePt t="240005" x="8286750" y="5929313"/>
          <p14:tracePt t="240023" x="8277225" y="5902325"/>
          <p14:tracePt t="240038" x="8269288" y="5894388"/>
          <p14:tracePt t="240055" x="8259763" y="5884863"/>
          <p14:tracePt t="240071" x="8251825" y="5875338"/>
          <p14:tracePt t="240089" x="8242300" y="5867400"/>
          <p14:tracePt t="240105" x="8224838" y="5867400"/>
          <p14:tracePt t="240121" x="8197850" y="5857875"/>
          <p14:tracePt t="240138" x="8161338" y="5848350"/>
          <p14:tracePt t="240155" x="8134350" y="5830888"/>
          <p14:tracePt t="240172" x="8099425" y="5830888"/>
          <p14:tracePt t="240174" x="8089900" y="5830888"/>
          <p14:tracePt t="240190" x="8062913" y="5822950"/>
          <p14:tracePt t="240206" x="8037513" y="5822950"/>
          <p14:tracePt t="240222" x="8010525" y="5822950"/>
          <p14:tracePt t="240239" x="7991475" y="5822950"/>
          <p14:tracePt t="240255" x="7983538" y="5822950"/>
          <p14:tracePt t="240273" x="7966075" y="5822950"/>
          <p14:tracePt t="240289" x="7956550" y="5822950"/>
          <p14:tracePt t="240306" x="7939088" y="5830888"/>
          <p14:tracePt t="240322" x="7929563" y="5840413"/>
          <p14:tracePt t="240339" x="7912100" y="5848350"/>
          <p14:tracePt t="240356" x="7894638" y="5875338"/>
          <p14:tracePt t="240358" x="7875588" y="5884863"/>
          <p14:tracePt t="240372" x="7867650" y="5884863"/>
          <p14:tracePt t="240390" x="7831138" y="5911850"/>
          <p14:tracePt t="240406" x="7823200" y="5919788"/>
          <p14:tracePt t="240422" x="7823200" y="5929313"/>
          <p14:tracePt t="240439" x="7813675" y="5929313"/>
          <p14:tracePt t="240455" x="7804150" y="5946775"/>
          <p14:tracePt t="240472" x="7804150" y="5965825"/>
          <p14:tracePt t="240488" x="7804150" y="5973763"/>
          <p14:tracePt t="240505" x="7813675" y="5983288"/>
          <p14:tracePt t="240522" x="7813675" y="6000750"/>
          <p14:tracePt t="240539" x="7813675" y="6037263"/>
          <p14:tracePt t="240555" x="7813675" y="6054725"/>
          <p14:tracePt t="240572" x="7813675" y="6081713"/>
          <p14:tracePt t="240589" x="7831138" y="6108700"/>
          <p14:tracePt t="240606" x="7840663" y="6134100"/>
          <p14:tracePt t="240622" x="7848600" y="6153150"/>
          <p14:tracePt t="240639" x="7858125" y="6161088"/>
          <p14:tracePt t="240655" x="7867650" y="6180138"/>
          <p14:tracePt t="240672" x="7885113" y="6197600"/>
          <p14:tracePt t="240689" x="7902575" y="6215063"/>
          <p14:tracePt t="240705" x="7947025" y="6232525"/>
          <p14:tracePt t="240722" x="7974013" y="6242050"/>
          <p14:tracePt t="240739" x="8010525" y="6251575"/>
          <p14:tracePt t="240755" x="8037513" y="6259513"/>
          <p14:tracePt t="240774" x="8089900" y="6259513"/>
          <p14:tracePt t="240790" x="8108950" y="6259513"/>
          <p14:tracePt t="240806" x="8126413" y="6259513"/>
          <p14:tracePt t="240822" x="8134350" y="6259513"/>
          <p14:tracePt t="241054" x="0" y="0"/>
        </p14:tracePtLst>
        <p14:tracePtLst>
          <p14:tracePt t="242798" x="9804400" y="6180138"/>
          <p14:tracePt t="242822" x="9813925" y="6180138"/>
          <p14:tracePt t="242837" x="9823450" y="6180138"/>
          <p14:tracePt t="242845" x="9823450" y="6188075"/>
          <p14:tracePt t="242857" x="9831388" y="6188075"/>
          <p14:tracePt t="242874" x="9840913" y="6197600"/>
          <p14:tracePt t="242891" x="9867900" y="6205538"/>
          <p14:tracePt t="242907" x="9902825" y="6215063"/>
          <p14:tracePt t="242924" x="9956800" y="6232525"/>
          <p14:tracePt t="242941" x="10063163" y="6269038"/>
          <p14:tracePt t="242957" x="10153650" y="6303963"/>
          <p14:tracePt t="242974" x="10233025" y="6330950"/>
          <p14:tracePt t="242991" x="10287000" y="6340475"/>
          <p14:tracePt t="243007" x="10375900" y="6357938"/>
          <p14:tracePt t="243024" x="10456863" y="6357938"/>
          <p14:tracePt t="243041" x="10518775" y="6357938"/>
          <p14:tracePt t="243058" x="10582275" y="6357938"/>
          <p14:tracePt t="243074" x="10634663" y="6348413"/>
          <p14:tracePt t="243091" x="10688638" y="6330950"/>
          <p14:tracePt t="243108" x="10733088" y="6313488"/>
          <p14:tracePt t="243124" x="10796588" y="6269038"/>
          <p14:tracePt t="243141" x="10858500" y="6224588"/>
          <p14:tracePt t="243158" x="10902950" y="6188075"/>
          <p14:tracePt t="243174" x="10956925" y="6143625"/>
          <p14:tracePt t="243191" x="10991850" y="6089650"/>
          <p14:tracePt t="243208" x="11018838" y="6045200"/>
          <p14:tracePt t="243224" x="11028363" y="6010275"/>
          <p14:tracePt t="243241" x="11045825" y="5965825"/>
          <p14:tracePt t="243258" x="11055350" y="5929313"/>
          <p14:tracePt t="243274" x="11063288" y="5894388"/>
          <p14:tracePt t="243291" x="11072813" y="5857875"/>
          <p14:tracePt t="243293" x="11072813" y="5840413"/>
          <p14:tracePt t="243308" x="11072813" y="5822950"/>
          <p14:tracePt t="243325" x="11063288" y="5776913"/>
          <p14:tracePt t="243326" x="11063288" y="5768975"/>
          <p14:tracePt t="243341" x="11045825" y="5751513"/>
          <p14:tracePt t="243358" x="11018838" y="5741988"/>
          <p14:tracePt t="243374" x="10956925" y="5715000"/>
          <p14:tracePt t="243391" x="10868025" y="5697538"/>
          <p14:tracePt t="243408" x="10804525" y="5697538"/>
          <p14:tracePt t="243425" x="10769600" y="5715000"/>
          <p14:tracePt t="243441" x="10733088" y="5741988"/>
          <p14:tracePt t="243458" x="10698163" y="5795963"/>
          <p14:tracePt t="243475" x="10688638" y="5857875"/>
          <p14:tracePt t="243492" x="10671175" y="5911850"/>
          <p14:tracePt t="243493" x="10661650" y="5929313"/>
          <p14:tracePt t="243508" x="10661650" y="5946775"/>
          <p14:tracePt t="243510" x="10661650" y="5956300"/>
          <p14:tracePt t="243525" x="10661650" y="5965825"/>
          <p14:tracePt t="243541" x="10661650" y="5973763"/>
          <p14:tracePt t="243558" x="10661650" y="5983288"/>
          <p14:tracePt t="24359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5E6D-D03E-4EA6-80FD-E9276C579EDB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14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596788" y="245023"/>
            <a:ext cx="8911988" cy="634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INVESTIMENTOS EM CONTROLE E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PESQUISA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US$ 2.7 bilhões contra US$ 3.2 bilhões em 2017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Estimativa de US$ 5.0 bilhões para cumprir as metas planejadas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75% dos investimentos na WHO </a:t>
            </a:r>
            <a:r>
              <a:rPr lang="pt-BR" b="1" dirty="0" err="1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African</a:t>
            </a:r>
            <a:r>
              <a:rPr lang="pt-BR" b="1" dirty="0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7% WHO Region of the Americas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6% WHO South-East Asia Region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55A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5% WHO Eastern Mediterranean Region e WHO Western Pacific Region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United States of America (37%)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Países</a:t>
            </a:r>
            <a:r>
              <a:rPr lang="en-US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membros</a:t>
            </a:r>
            <a:r>
              <a:rPr lang="en-US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Development Assistance Committee (11%)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9900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United Kingdom of Great Britain and Northern Ireland (7%)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2018: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US$ 663 milhões para pesquisa básica e aplicada, US$ 18 milhões a mais que em 2017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US$ 252 milhões para pesquisa em medicamentos, US$ 24 milhões a mais que em 2017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58"/>
    </mc:Choice>
    <mc:Fallback>
      <p:transition spd="slow" advTm="9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215" x="3340100" y="1054100"/>
          <p14:tracePt t="8222" x="3322638" y="1044575"/>
          <p14:tracePt t="8231" x="3303588" y="1044575"/>
          <p14:tracePt t="8248" x="3268663" y="1044575"/>
          <p14:tracePt t="8265" x="3251200" y="1044575"/>
          <p14:tracePt t="8281" x="3232150" y="1044575"/>
          <p14:tracePt t="8314" x="3224213" y="1044575"/>
          <p14:tracePt t="8334" x="3214688" y="1044575"/>
          <p14:tracePt t="8352" x="3197225" y="1044575"/>
          <p14:tracePt t="8365" x="3170238" y="1036638"/>
          <p14:tracePt t="8381" x="3133725" y="1036638"/>
          <p14:tracePt t="8399" x="3071813" y="1027113"/>
          <p14:tracePt t="8416" x="3036888" y="1027113"/>
          <p14:tracePt t="8431" x="3000375" y="1027113"/>
          <p14:tracePt t="8448" x="2973388" y="1027113"/>
          <p14:tracePt t="8464" x="2946400" y="1027113"/>
          <p14:tracePt t="8481" x="2919413" y="1027113"/>
          <p14:tracePt t="8498" x="2884488" y="1027113"/>
          <p14:tracePt t="8515" x="2847975" y="1027113"/>
          <p14:tracePt t="8531" x="2822575" y="1027113"/>
          <p14:tracePt t="8548" x="2776538" y="1027113"/>
          <p14:tracePt t="8565" x="2741613" y="1027113"/>
          <p14:tracePt t="8582" x="2714625" y="1027113"/>
          <p14:tracePt t="8583" x="2697163" y="1027113"/>
          <p14:tracePt t="8599" x="2670175" y="1027113"/>
          <p14:tracePt t="8615" x="2643188" y="1027113"/>
          <p14:tracePt t="8631" x="2616200" y="1027113"/>
          <p14:tracePt t="8648" x="2589213" y="1027113"/>
          <p14:tracePt t="8665" x="2581275" y="1027113"/>
          <p14:tracePt t="8682" x="2571750" y="1027113"/>
          <p14:tracePt t="8698" x="2562225" y="1027113"/>
          <p14:tracePt t="8715" x="2554288" y="1044575"/>
          <p14:tracePt t="8732" x="2544763" y="1044575"/>
          <p14:tracePt t="8749" x="2527300" y="1054100"/>
          <p14:tracePt t="8751" x="2509838" y="1054100"/>
          <p14:tracePt t="8767" x="2500313" y="1062038"/>
          <p14:tracePt t="8782" x="2490788" y="1071563"/>
          <p14:tracePt t="8799" x="2482850" y="1081088"/>
          <p14:tracePt t="8815" x="2473325" y="1089025"/>
          <p14:tracePt t="8832" x="2465388" y="1098550"/>
          <p14:tracePt t="8848" x="2465388" y="1116013"/>
          <p14:tracePt t="8865" x="2455863" y="1125538"/>
          <p14:tracePt t="8882" x="2446338" y="1143000"/>
          <p14:tracePt t="8899" x="2446338" y="1152525"/>
          <p14:tracePt t="8915" x="2438400" y="1169988"/>
          <p14:tracePt t="8932" x="2438400" y="1187450"/>
          <p14:tracePt t="8948" x="2446338" y="1196975"/>
          <p14:tracePt t="8965" x="2446338" y="1214438"/>
          <p14:tracePt t="8967" x="2465388" y="1231900"/>
          <p14:tracePt t="8983" x="2473325" y="1241425"/>
          <p14:tracePt t="8999" x="2490788" y="1268413"/>
          <p14:tracePt t="9015" x="2509838" y="1285875"/>
          <p14:tracePt t="9032" x="2536825" y="1295400"/>
          <p14:tracePt t="9048" x="2544763" y="1303338"/>
          <p14:tracePt t="9065" x="2562225" y="1322388"/>
          <p14:tracePt t="9082" x="2581275" y="1330325"/>
          <p14:tracePt t="9099" x="2589213" y="1347788"/>
          <p14:tracePt t="9116" x="2598738" y="1357313"/>
          <p14:tracePt t="9132" x="2616200" y="1366838"/>
          <p14:tracePt t="9149" x="2633663" y="1374775"/>
          <p14:tracePt t="9165" x="2660650" y="1384300"/>
          <p14:tracePt t="9167" x="2670175" y="1384300"/>
          <p14:tracePt t="9182" x="2697163" y="1384300"/>
          <p14:tracePt t="9199" x="2724150" y="1401763"/>
          <p14:tracePt t="9216" x="2732088" y="1401763"/>
          <p14:tracePt t="9233" x="2759075" y="1401763"/>
          <p14:tracePt t="9249" x="2776538" y="1411288"/>
          <p14:tracePt t="9265" x="2786063" y="1419225"/>
          <p14:tracePt t="9282" x="2803525" y="1419225"/>
          <p14:tracePt t="9299" x="2813050" y="1428750"/>
          <p14:tracePt t="9316" x="2847975" y="1428750"/>
          <p14:tracePt t="9333" x="2874963" y="1428750"/>
          <p14:tracePt t="9335" x="2884488" y="1428750"/>
          <p14:tracePt t="9349" x="2901950" y="1428750"/>
          <p14:tracePt t="9366" x="2938463" y="1428750"/>
          <p14:tracePt t="9383" x="2955925" y="1428750"/>
          <p14:tracePt t="9399" x="2982913" y="1428750"/>
          <p14:tracePt t="9416" x="3000375" y="1428750"/>
          <p14:tracePt t="9433" x="3036888" y="1428750"/>
          <p14:tracePt t="9449" x="3071813" y="1428750"/>
          <p14:tracePt t="9466" x="3108325" y="1428750"/>
          <p14:tracePt t="9482" x="3133725" y="1428750"/>
          <p14:tracePt t="9499" x="3170238" y="1428750"/>
          <p14:tracePt t="9516" x="3205163" y="1428750"/>
          <p14:tracePt t="9533" x="3251200" y="1428750"/>
          <p14:tracePt t="9535" x="3268663" y="1428750"/>
          <p14:tracePt t="9549" x="3295650" y="1428750"/>
          <p14:tracePt t="9566" x="3330575" y="1428750"/>
          <p14:tracePt t="9583" x="3375025" y="1428750"/>
          <p14:tracePt t="9599" x="3402013" y="1428750"/>
          <p14:tracePt t="9616" x="3429000" y="1428750"/>
          <p14:tracePt t="9633" x="3455988" y="1428750"/>
          <p14:tracePt t="9649" x="3482975" y="1428750"/>
          <p14:tracePt t="9666" x="3509963" y="1419225"/>
          <p14:tracePt t="9683" x="3544888" y="1419225"/>
          <p14:tracePt t="9699" x="3589338" y="1393825"/>
          <p14:tracePt t="9716" x="3625850" y="1393825"/>
          <p14:tracePt t="9718" x="3633788" y="1384300"/>
          <p14:tracePt t="9733" x="3652838" y="1374775"/>
          <p14:tracePt t="9750" x="3660775" y="1366838"/>
          <p14:tracePt t="9752" x="3679825" y="1366838"/>
          <p14:tracePt t="9767" x="3679825" y="1347788"/>
          <p14:tracePt t="9783" x="3697288" y="1330325"/>
          <p14:tracePt t="9799" x="3697288" y="1312863"/>
          <p14:tracePt t="9816" x="3705225" y="1295400"/>
          <p14:tracePt t="9833" x="3705225" y="1276350"/>
          <p14:tracePt t="9849" x="3705225" y="1268413"/>
          <p14:tracePt t="9866" x="3705225" y="1250950"/>
          <p14:tracePt t="9883" x="3705225" y="1231900"/>
          <p14:tracePt t="9900" x="3705225" y="1223963"/>
          <p14:tracePt t="9916" x="3705225" y="1204913"/>
          <p14:tracePt t="9933" x="3687763" y="1196975"/>
          <p14:tracePt t="9934" x="3687763" y="1187450"/>
          <p14:tracePt t="9949" x="3679825" y="1179513"/>
          <p14:tracePt t="9967" x="3652838" y="1160463"/>
          <p14:tracePt t="9983" x="3608388" y="1152525"/>
          <p14:tracePt t="10000" x="3581400" y="1125538"/>
          <p14:tracePt t="10016" x="3536950" y="1116013"/>
          <p14:tracePt t="10033" x="3500438" y="1089025"/>
          <p14:tracePt t="10049" x="3455988" y="1081088"/>
          <p14:tracePt t="10066" x="3419475" y="1062038"/>
          <p14:tracePt t="10083" x="3384550" y="1054100"/>
          <p14:tracePt t="10100" x="3330575" y="1036638"/>
          <p14:tracePt t="10117" x="3313113" y="1036638"/>
          <p14:tracePt t="10133" x="3276600" y="1027113"/>
          <p14:tracePt t="10135" x="3259138" y="1017588"/>
          <p14:tracePt t="10150" x="3224213" y="1009650"/>
          <p14:tracePt t="10167" x="3187700" y="1000125"/>
          <p14:tracePt t="10183" x="3170238" y="1000125"/>
          <p14:tracePt t="10200" x="3143250" y="1000125"/>
          <p14:tracePt t="10216" x="3116263" y="1000125"/>
          <p14:tracePt t="10233" x="3089275" y="1000125"/>
          <p14:tracePt t="10250" x="3081338" y="1000125"/>
          <p14:tracePt t="10267" x="3062288" y="1000125"/>
          <p14:tracePt t="10283" x="3044825" y="1000125"/>
          <p14:tracePt t="10300" x="3017838" y="1000125"/>
          <p14:tracePt t="10317" x="3000375" y="1000125"/>
          <p14:tracePt t="10333" x="2973388" y="1000125"/>
          <p14:tracePt t="10335" x="2965450" y="1000125"/>
          <p14:tracePt t="10350" x="2946400" y="1000125"/>
          <p14:tracePt t="10367" x="2928938" y="1000125"/>
          <p14:tracePt t="10384" x="2911475" y="1000125"/>
          <p14:tracePt t="10400" x="2894013" y="1000125"/>
          <p14:tracePt t="10417" x="2884488" y="1000125"/>
          <p14:tracePt t="10433" x="2874963" y="1000125"/>
          <p14:tracePt t="10454" x="2867025" y="1000125"/>
          <p14:tracePt t="10478" x="2857500" y="1000125"/>
          <p14:tracePt t="10486" x="2847975" y="1000125"/>
          <p14:tracePt t="10502" x="2840038" y="1000125"/>
          <p14:tracePt t="10517" x="2830513" y="1000125"/>
          <p14:tracePt t="10533" x="2813050" y="1000125"/>
          <p14:tracePt t="10550" x="2803525" y="1000125"/>
          <p14:tracePt t="10567" x="2786063" y="1000125"/>
          <p14:tracePt t="10590" x="2776538" y="1000125"/>
          <p14:tracePt t="10622" x="2768600" y="1000125"/>
          <p14:tracePt t="10646" x="2759075" y="1000125"/>
          <p14:tracePt t="10654" x="2751138" y="1000125"/>
          <p14:tracePt t="10670" x="2741613" y="1000125"/>
          <p14:tracePt t="10686" x="2724150" y="1000125"/>
          <p14:tracePt t="10694" x="2714625" y="1000125"/>
          <p14:tracePt t="10710" x="2697163" y="1000125"/>
          <p14:tracePt t="10726" x="2687638" y="1000125"/>
          <p14:tracePt t="10735" x="2670175" y="1000125"/>
          <p14:tracePt t="10751" x="2660650" y="1000125"/>
          <p14:tracePt t="10767" x="2652713" y="1000125"/>
          <p14:tracePt t="10790" x="2643188" y="1000125"/>
          <p14:tracePt t="10806" x="2633663" y="1000125"/>
          <p14:tracePt t="10822" x="2625725" y="1000125"/>
          <p14:tracePt t="10834" x="2625725" y="1009650"/>
          <p14:tracePt t="10850" x="2616200" y="1009650"/>
          <p14:tracePt t="10867" x="2608263" y="1009650"/>
          <p14:tracePt t="10884" x="2598738" y="1017588"/>
          <p14:tracePt t="10901" x="2589213" y="1017588"/>
          <p14:tracePt t="10917" x="2589213" y="1027113"/>
          <p14:tracePt t="10935" x="2589213" y="1036638"/>
          <p14:tracePt t="10951" x="2589213" y="1044575"/>
          <p14:tracePt t="10967" x="2589213" y="1054100"/>
          <p14:tracePt t="10984" x="2581275" y="1054100"/>
          <p14:tracePt t="11000" x="2571750" y="1071563"/>
          <p14:tracePt t="11017" x="2581275" y="1089025"/>
          <p14:tracePt t="11034" x="2581275" y="1098550"/>
          <p14:tracePt t="11054" x="2581275" y="1108075"/>
          <p14:tracePt t="11067" x="2581275" y="1116013"/>
          <p14:tracePt t="11084" x="2581275" y="1125538"/>
          <p14:tracePt t="11101" x="2581275" y="1133475"/>
          <p14:tracePt t="11119" x="2581275" y="1143000"/>
          <p14:tracePt t="11134" x="2589213" y="1152525"/>
          <p14:tracePt t="11151" x="2589213" y="1160463"/>
          <p14:tracePt t="11167" x="2598738" y="1169988"/>
          <p14:tracePt t="11184" x="2608263" y="1169988"/>
          <p14:tracePt t="11201" x="2608263" y="1179513"/>
          <p14:tracePt t="11217" x="2608263" y="1187450"/>
          <p14:tracePt t="11234" x="2616200" y="1196975"/>
          <p14:tracePt t="11251" x="2616200" y="1204913"/>
          <p14:tracePt t="11278" x="2616200" y="1214438"/>
          <p14:tracePt t="11287" x="2625725" y="1214438"/>
          <p14:tracePt t="11326" x="2625725" y="1223963"/>
          <p14:tracePt t="11335" x="2625725" y="1231900"/>
          <p14:tracePt t="11342" x="2633663" y="1231900"/>
          <p14:tracePt t="11366" x="2643188" y="1231900"/>
          <p14:tracePt t="11374" x="2643188" y="1241425"/>
          <p14:tracePt t="11398" x="2643188" y="1250950"/>
          <p14:tracePt t="11422" x="2643188" y="1258888"/>
          <p14:tracePt t="11438" x="2643188" y="1268413"/>
          <p14:tracePt t="11446" x="2652713" y="1268413"/>
          <p14:tracePt t="11470" x="2652713" y="1276350"/>
          <p14:tracePt t="11510" x="2660650" y="1276350"/>
          <p14:tracePt t="11519" x="2660650" y="1285875"/>
          <p14:tracePt t="11566" x="2670175" y="1295400"/>
          <p14:tracePt t="11582" x="2679700" y="1295400"/>
          <p14:tracePt t="11598" x="2687638" y="1303338"/>
          <p14:tracePt t="11614" x="2697163" y="1303338"/>
          <p14:tracePt t="11630" x="2705100" y="1303338"/>
          <p14:tracePt t="11638" x="2714625" y="1303338"/>
          <p14:tracePt t="11651" x="2724150" y="1312863"/>
          <p14:tracePt t="11668" x="2732088" y="1312863"/>
          <p14:tracePt t="11685" x="2751138" y="1322388"/>
          <p14:tracePt t="11686" x="2768600" y="1330325"/>
          <p14:tracePt t="11718" x="2786063" y="1330325"/>
          <p14:tracePt t="11735" x="2795588" y="1339850"/>
          <p14:tracePt t="11752" x="2813050" y="1339850"/>
          <p14:tracePt t="11768" x="2830513" y="1347788"/>
          <p14:tracePt t="11785" x="2847975" y="1347788"/>
          <p14:tracePt t="11801" x="2874963" y="1357313"/>
          <p14:tracePt t="11818" x="2894013" y="1357313"/>
          <p14:tracePt t="11834" x="2911475" y="1357313"/>
          <p14:tracePt t="11851" x="2928938" y="1357313"/>
          <p14:tracePt t="11868" x="2946400" y="1357313"/>
          <p14:tracePt t="11885" x="2955925" y="1357313"/>
          <p14:tracePt t="11901" x="2965450" y="1357313"/>
          <p14:tracePt t="11918" x="2982913" y="1357313"/>
          <p14:tracePt t="11934" x="2990850" y="1357313"/>
          <p14:tracePt t="11951" x="3009900" y="1357313"/>
          <p14:tracePt t="11968" x="3027363" y="1357313"/>
          <p14:tracePt t="11985" x="3036888" y="1357313"/>
          <p14:tracePt t="12001" x="3054350" y="1357313"/>
          <p14:tracePt t="12038" x="3062288" y="1357313"/>
          <p14:tracePt t="12791" x="0" y="0"/>
        </p14:tracePtLst>
        <p14:tracePtLst>
          <p14:tracePt t="13767" x="4946650" y="1357313"/>
          <p14:tracePt t="14031" x="4956175" y="1357313"/>
          <p14:tracePt t="14047" x="4973638" y="1357313"/>
          <p14:tracePt t="14054" x="4991100" y="1357313"/>
          <p14:tracePt t="14063" x="5018088" y="1357313"/>
          <p14:tracePt t="14071" x="5045075" y="1357313"/>
          <p14:tracePt t="14087" x="5099050" y="1357313"/>
          <p14:tracePt t="14104" x="5153025" y="1357313"/>
          <p14:tracePt t="14120" x="5197475" y="1339850"/>
          <p14:tracePt t="14137" x="5241925" y="1322388"/>
          <p14:tracePt t="14154" x="5276850" y="1312863"/>
          <p14:tracePt t="14170" x="5295900" y="1295400"/>
          <p14:tracePt t="14187" x="5313363" y="1268413"/>
          <p14:tracePt t="14204" x="5330825" y="1231900"/>
          <p14:tracePt t="14220" x="5340350" y="1214438"/>
          <p14:tracePt t="14237" x="5348288" y="1196975"/>
          <p14:tracePt t="14239" x="5348288" y="1179513"/>
          <p14:tracePt t="14253" x="5348288" y="1160463"/>
          <p14:tracePt t="14270" x="5348288" y="1125538"/>
          <p14:tracePt t="14287" x="5348288" y="1089025"/>
          <p14:tracePt t="14304" x="5340350" y="1062038"/>
          <p14:tracePt t="14321" x="5322888" y="1044575"/>
          <p14:tracePt t="14337" x="5313363" y="1027113"/>
          <p14:tracePt t="14354" x="5286375" y="1009650"/>
          <p14:tracePt t="14370" x="5259388" y="990600"/>
          <p14:tracePt t="14387" x="5224463" y="965200"/>
          <p14:tracePt t="14404" x="5187950" y="946150"/>
          <p14:tracePt t="14420" x="5143500" y="938213"/>
          <p14:tracePt t="14437" x="5089525" y="919163"/>
          <p14:tracePt t="14454" x="5045075" y="911225"/>
          <p14:tracePt t="14455" x="5018088" y="901700"/>
          <p14:tracePt t="14470" x="4965700" y="884238"/>
          <p14:tracePt t="14487" x="4911725" y="884238"/>
          <p14:tracePt t="14504" x="4857750" y="884238"/>
          <p14:tracePt t="14521" x="4803775" y="884238"/>
          <p14:tracePt t="14537" x="4759325" y="884238"/>
          <p14:tracePt t="14554" x="4705350" y="884238"/>
          <p14:tracePt t="14571" x="4660900" y="884238"/>
          <p14:tracePt t="14587" x="4633913" y="884238"/>
          <p14:tracePt t="14604" x="4589463" y="893763"/>
          <p14:tracePt t="14620" x="4554538" y="901700"/>
          <p14:tracePt t="14623" x="4537075" y="911225"/>
          <p14:tracePt t="14637" x="4518025" y="919163"/>
          <p14:tracePt t="14654" x="4473575" y="928688"/>
          <p14:tracePt t="14671" x="4446588" y="938213"/>
          <p14:tracePt t="14687" x="4419600" y="955675"/>
          <p14:tracePt t="14704" x="4394200" y="965200"/>
          <p14:tracePt t="14721" x="4367213" y="982663"/>
          <p14:tracePt t="14737" x="4340225" y="1000125"/>
          <p14:tracePt t="14754" x="4322763" y="1009650"/>
          <p14:tracePt t="14771" x="4322763" y="1017588"/>
          <p14:tracePt t="14787" x="4313238" y="1036638"/>
          <p14:tracePt t="14804" x="4295775" y="1062038"/>
          <p14:tracePt t="14821" x="4295775" y="1071563"/>
          <p14:tracePt t="14839" x="4286250" y="1116013"/>
          <p14:tracePt t="14854" x="4286250" y="1143000"/>
          <p14:tracePt t="14871" x="4286250" y="1169988"/>
          <p14:tracePt t="14887" x="4322763" y="1179513"/>
          <p14:tracePt t="14904" x="4340225" y="1196975"/>
          <p14:tracePt t="14921" x="4348163" y="1204913"/>
          <p14:tracePt t="14937" x="4375150" y="1223963"/>
          <p14:tracePt t="14954" x="4419600" y="1231900"/>
          <p14:tracePt t="14971" x="4446588" y="1250950"/>
          <p14:tracePt t="14987" x="4500563" y="1268413"/>
          <p14:tracePt t="15004" x="4537075" y="1276350"/>
          <p14:tracePt t="15021" x="4581525" y="1295400"/>
          <p14:tracePt t="15039" x="4697413" y="1322388"/>
          <p14:tracePt t="15054" x="4795838" y="1322388"/>
          <p14:tracePt t="15071" x="4919663" y="1322388"/>
          <p14:tracePt t="15088" x="5027613" y="1322388"/>
          <p14:tracePt t="15104" x="5126038" y="1322388"/>
          <p14:tracePt t="15121" x="5214938" y="1322388"/>
          <p14:tracePt t="15138" x="5313363" y="1322388"/>
          <p14:tracePt t="15154" x="5402263" y="1322388"/>
          <p14:tracePt t="15171" x="5500688" y="1322388"/>
          <p14:tracePt t="15188" x="5608638" y="1322388"/>
          <p14:tracePt t="15205" x="5724525" y="1322388"/>
          <p14:tracePt t="15207" x="5786438" y="1322388"/>
          <p14:tracePt t="15221" x="5848350" y="1322388"/>
          <p14:tracePt t="15238" x="5991225" y="1322388"/>
          <p14:tracePt t="15255" x="6081713" y="1322388"/>
          <p14:tracePt t="15271" x="6170613" y="1322388"/>
          <p14:tracePt t="15288" x="6269038" y="1322388"/>
          <p14:tracePt t="15304" x="6367463" y="1322388"/>
          <p14:tracePt t="15322" x="6456363" y="1322388"/>
          <p14:tracePt t="15338" x="6527800" y="1322388"/>
          <p14:tracePt t="15354" x="6608763" y="1322388"/>
          <p14:tracePt t="15371" x="6670675" y="1322388"/>
          <p14:tracePt t="15388" x="6769100" y="1322388"/>
          <p14:tracePt t="15405" x="6867525" y="1322388"/>
          <p14:tracePt t="15421" x="6956425" y="1322388"/>
          <p14:tracePt t="15423" x="7000875" y="1322388"/>
          <p14:tracePt t="15438" x="7099300" y="1322388"/>
          <p14:tracePt t="15455" x="7161213" y="1322388"/>
          <p14:tracePt t="15471" x="7215188" y="1312863"/>
          <p14:tracePt t="15488" x="7251700" y="1303338"/>
          <p14:tracePt t="15504" x="7259638" y="1303338"/>
          <p14:tracePt t="15521" x="7259638" y="1295400"/>
          <p14:tracePt t="15538" x="7269163" y="1276350"/>
          <p14:tracePt t="15555" x="7277100" y="1250950"/>
          <p14:tracePt t="15572" x="7286625" y="1223963"/>
          <p14:tracePt t="15588" x="7286625" y="1196975"/>
          <p14:tracePt t="15605" x="7286625" y="1179513"/>
          <p14:tracePt t="15622" x="7286625" y="1152525"/>
          <p14:tracePt t="15623" x="7286625" y="1143000"/>
          <p14:tracePt t="15638" x="7259638" y="1116013"/>
          <p14:tracePt t="15655" x="7215188" y="1081088"/>
          <p14:tracePt t="15671" x="7134225" y="1036638"/>
          <p14:tracePt t="15688" x="7018338" y="1000125"/>
          <p14:tracePt t="15705" x="6884988" y="955675"/>
          <p14:tracePt t="15722" x="6759575" y="928688"/>
          <p14:tracePt t="15738" x="6643688" y="928688"/>
          <p14:tracePt t="15755" x="6537325" y="928688"/>
          <p14:tracePt t="15772" x="6438900" y="928688"/>
          <p14:tracePt t="15788" x="6348413" y="928688"/>
          <p14:tracePt t="15791" x="6313488" y="928688"/>
          <p14:tracePt t="15807" x="6276975" y="928688"/>
          <p14:tracePt t="15807" x="6242050" y="928688"/>
          <p14:tracePt t="15823" x="6170613" y="928688"/>
          <p14:tracePt t="15839" x="6089650" y="928688"/>
          <p14:tracePt t="15855" x="6018213" y="928688"/>
          <p14:tracePt t="15871" x="5946775" y="928688"/>
          <p14:tracePt t="15888" x="5848350" y="928688"/>
          <p14:tracePt t="15905" x="5724525" y="928688"/>
          <p14:tracePt t="15922" x="5616575" y="928688"/>
          <p14:tracePt t="15938" x="5483225" y="928688"/>
          <p14:tracePt t="15955" x="5375275" y="928688"/>
          <p14:tracePt t="15972" x="5276850" y="928688"/>
          <p14:tracePt t="15988" x="5214938" y="928688"/>
          <p14:tracePt t="16005" x="5160963" y="928688"/>
          <p14:tracePt t="16007" x="5133975" y="938213"/>
          <p14:tracePt t="16022" x="5089525" y="938213"/>
          <p14:tracePt t="16039" x="5045075" y="938213"/>
          <p14:tracePt t="16055" x="4991100" y="938213"/>
          <p14:tracePt t="16072" x="4938713" y="938213"/>
          <p14:tracePt t="16088" x="4902200" y="938213"/>
          <p14:tracePt t="16105" x="4857750" y="938213"/>
          <p14:tracePt t="16122" x="4822825" y="938213"/>
          <p14:tracePt t="16139" x="4786313" y="938213"/>
          <p14:tracePt t="16155" x="4751388" y="938213"/>
          <p14:tracePt t="16172" x="4714875" y="938213"/>
          <p14:tracePt t="16189" x="4679950" y="938213"/>
          <p14:tracePt t="16206" x="4643438" y="938213"/>
          <p14:tracePt t="16207" x="4625975" y="938213"/>
          <p14:tracePt t="16222" x="4608513" y="946150"/>
          <p14:tracePt t="16239" x="4589463" y="946150"/>
          <p14:tracePt t="16255" x="4572000" y="955675"/>
          <p14:tracePt t="16272" x="4545013" y="965200"/>
          <p14:tracePt t="16289" x="4518025" y="973138"/>
          <p14:tracePt t="16305" x="4500563" y="990600"/>
          <p14:tracePt t="16322" x="4491038" y="990600"/>
          <p14:tracePt t="16339" x="4483100" y="990600"/>
          <p14:tracePt t="16356" x="4473575" y="1000125"/>
          <p14:tracePt t="16375" x="4465638" y="1000125"/>
          <p14:tracePt t="16527" x="0" y="0"/>
        </p14:tracePtLst>
        <p14:tracePtLst>
          <p14:tracePt t="19502" x="5715000" y="1795463"/>
          <p14:tracePt t="19646" x="5732463" y="1795463"/>
          <p14:tracePt t="19654" x="5751513" y="1795463"/>
          <p14:tracePt t="19663" x="5759450" y="1795463"/>
          <p14:tracePt t="19675" x="5776913" y="1795463"/>
          <p14:tracePt t="19692" x="5840413" y="1795463"/>
          <p14:tracePt t="19709" x="5894388" y="1795463"/>
          <p14:tracePt t="19710" x="5929313" y="1795463"/>
          <p14:tracePt t="19725" x="5956300" y="1795463"/>
          <p14:tracePt t="19727" x="5991225" y="1795463"/>
          <p14:tracePt t="19742" x="6054725" y="1795463"/>
          <p14:tracePt t="19759" x="6116638" y="1795463"/>
          <p14:tracePt t="19775" x="6180138" y="1795463"/>
          <p14:tracePt t="19792" x="6224588" y="1795463"/>
          <p14:tracePt t="19809" x="6276975" y="1795463"/>
          <p14:tracePt t="19825" x="6348413" y="1795463"/>
          <p14:tracePt t="19842" x="6411913" y="1795463"/>
          <p14:tracePt t="19859" x="6500813" y="1795463"/>
          <p14:tracePt t="19875" x="6581775" y="1795463"/>
          <p14:tracePt t="19892" x="6661150" y="1795463"/>
          <p14:tracePt t="19909" x="6732588" y="1795463"/>
          <p14:tracePt t="19925" x="6796088" y="1795463"/>
          <p14:tracePt t="19927" x="6823075" y="1795463"/>
          <p14:tracePt t="19942" x="6875463" y="1795463"/>
          <p14:tracePt t="19959" x="6938963" y="1795463"/>
          <p14:tracePt t="19975" x="6991350" y="1795463"/>
          <p14:tracePt t="19992" x="7037388" y="1795463"/>
          <p14:tracePt t="20009" x="7081838" y="1795463"/>
          <p14:tracePt t="20025" x="7126288" y="1795463"/>
          <p14:tracePt t="20042" x="7180263" y="1795463"/>
          <p14:tracePt t="20059" x="7224713" y="1795463"/>
          <p14:tracePt t="20075" x="7251700" y="1795463"/>
          <p14:tracePt t="20092" x="7277100" y="1795463"/>
          <p14:tracePt t="20094" x="7296150" y="1795463"/>
          <p14:tracePt t="20109" x="7304088" y="1795463"/>
          <p14:tracePt t="20110" x="7313613" y="1795463"/>
          <p14:tracePt t="20126" x="7348538" y="1795463"/>
          <p14:tracePt t="20142" x="7375525" y="1795463"/>
          <p14:tracePt t="20159" x="7412038" y="1795463"/>
          <p14:tracePt t="20175" x="7419975" y="1795463"/>
          <p14:tracePt t="20192" x="7439025" y="1795463"/>
          <p14:tracePt t="20209" x="7446963" y="1795463"/>
          <p14:tracePt t="20226" x="7466013" y="1795463"/>
          <p14:tracePt t="20243" x="7473950" y="1795463"/>
          <p14:tracePt t="20259" x="7483475" y="1795463"/>
          <p14:tracePt t="20276" x="7491413" y="1795463"/>
          <p14:tracePt t="20302" x="7500938" y="1795463"/>
          <p14:tracePt t="20334" x="7510463" y="1795463"/>
          <p14:tracePt t="20398" x="7518400" y="1795463"/>
          <p14:tracePt t="20526" x="7510463" y="1795463"/>
          <p14:tracePt t="20534" x="7500938" y="1795463"/>
          <p14:tracePt t="20543" x="7473950" y="1795463"/>
          <p14:tracePt t="20560" x="7412038" y="1795463"/>
          <p14:tracePt t="20576" x="7340600" y="1795463"/>
          <p14:tracePt t="20592" x="7205663" y="1795463"/>
          <p14:tracePt t="20609" x="7081838" y="1795463"/>
          <p14:tracePt t="20626" x="6991350" y="1795463"/>
          <p14:tracePt t="20643" x="6875463" y="1795463"/>
          <p14:tracePt t="20659" x="6796088" y="1795463"/>
          <p14:tracePt t="20676" x="6732588" y="1795463"/>
          <p14:tracePt t="20693" x="6661150" y="1795463"/>
          <p14:tracePt t="20710" x="6599238" y="1795463"/>
          <p14:tracePt t="20711" x="6554788" y="1795463"/>
          <p14:tracePt t="20727" x="6483350" y="1795463"/>
          <p14:tracePt t="20743" x="6375400" y="1795463"/>
          <p14:tracePt t="20759" x="6276975" y="1795463"/>
          <p14:tracePt t="20776" x="6197600" y="1795463"/>
          <p14:tracePt t="20793" x="6126163" y="1795463"/>
          <p14:tracePt t="20809" x="6045200" y="1795463"/>
          <p14:tracePt t="20826" x="5991225" y="1795463"/>
          <p14:tracePt t="20843" x="5938838" y="1795463"/>
          <p14:tracePt t="20860" x="5894388" y="1795463"/>
          <p14:tracePt t="20877" x="5857875" y="1795463"/>
          <p14:tracePt t="20893" x="5822950" y="1795463"/>
          <p14:tracePt t="20894" x="5803900" y="1795463"/>
          <p14:tracePt t="20910" x="5776913" y="1795463"/>
          <p14:tracePt t="20926" x="5705475" y="1795463"/>
          <p14:tracePt t="20943" x="5653088" y="1795463"/>
          <p14:tracePt t="20960" x="5599113" y="1795463"/>
          <p14:tracePt t="20976" x="5545138" y="1795463"/>
          <p14:tracePt t="20993" x="5491163" y="1795463"/>
          <p14:tracePt t="21010" x="5438775" y="1795463"/>
          <p14:tracePt t="21027" x="5384800" y="1795463"/>
          <p14:tracePt t="21043" x="5348288" y="1795463"/>
          <p14:tracePt t="21060" x="5303838" y="1795463"/>
          <p14:tracePt t="21062" x="5276850" y="1795463"/>
          <p14:tracePt t="21076" x="5251450" y="1795463"/>
          <p14:tracePt t="21093" x="5214938" y="1795463"/>
          <p14:tracePt t="21095" x="5197475" y="1795463"/>
          <p14:tracePt t="21110" x="5170488" y="1795463"/>
          <p14:tracePt t="21127" x="5153025" y="1795463"/>
          <p14:tracePt t="21143" x="5133975" y="1795463"/>
          <p14:tracePt t="21160" x="5126038" y="1795463"/>
          <p14:tracePt t="21177" x="5116513" y="1795463"/>
          <p14:tracePt t="21193" x="5108575" y="1795463"/>
          <p14:tracePt t="21212" x="5099050" y="1795463"/>
          <p14:tracePt t="21230" x="5089525" y="1795463"/>
          <p14:tracePt t="21246" x="5081588" y="1795463"/>
          <p14:tracePt t="21278" x="5072063" y="1795463"/>
          <p14:tracePt t="21806" x="5081588" y="1795463"/>
          <p14:tracePt t="21814" x="5089525" y="1795463"/>
          <p14:tracePt t="21830" x="5099050" y="1795463"/>
          <p14:tracePt t="21838" x="5108575" y="1795463"/>
          <p14:tracePt t="21846" x="5116513" y="1795463"/>
          <p14:tracePt t="21860" x="5133975" y="1795463"/>
          <p14:tracePt t="21878" x="5170488" y="1795463"/>
          <p14:tracePt t="21894" x="5259388" y="1795463"/>
          <p14:tracePt t="21911" x="5313363" y="1795463"/>
          <p14:tracePt t="21927" x="5384800" y="1795463"/>
          <p14:tracePt t="21944" x="5465763" y="1795463"/>
          <p14:tracePt t="21961" x="5545138" y="1795463"/>
          <p14:tracePt t="21977" x="5608638" y="1795463"/>
          <p14:tracePt t="21994" x="5661025" y="1795463"/>
          <p14:tracePt t="22011" x="5697538" y="1795463"/>
          <p14:tracePt t="22027" x="5732463" y="1795463"/>
          <p14:tracePt t="22044" x="5786438" y="1795463"/>
          <p14:tracePt t="22061" x="5840413" y="1795463"/>
          <p14:tracePt t="22063" x="5867400" y="1795463"/>
          <p14:tracePt t="22077" x="5902325" y="1795463"/>
          <p14:tracePt t="22094" x="6027738" y="1795463"/>
          <p14:tracePt t="22111" x="6099175" y="1795463"/>
          <p14:tracePt t="22127" x="6188075" y="1795463"/>
          <p14:tracePt t="22144" x="6259513" y="1795463"/>
          <p14:tracePt t="22161" x="6323013" y="1795463"/>
          <p14:tracePt t="22177" x="6394450" y="1795463"/>
          <p14:tracePt t="22194" x="6438900" y="1795463"/>
          <p14:tracePt t="22211" x="6500813" y="1795463"/>
          <p14:tracePt t="22228" x="6572250" y="1795463"/>
          <p14:tracePt t="22244" x="6653213" y="1795463"/>
          <p14:tracePt t="22261" x="6732588" y="1795463"/>
          <p14:tracePt t="22278" x="6848475" y="1795463"/>
          <p14:tracePt t="22294" x="6911975" y="1795463"/>
          <p14:tracePt t="22311" x="6965950" y="1795463"/>
          <p14:tracePt t="22327" x="7018338" y="1795463"/>
          <p14:tracePt t="22344" x="7062788" y="1795463"/>
          <p14:tracePt t="22361" x="7116763" y="1795463"/>
          <p14:tracePt t="22377" x="7170738" y="1795463"/>
          <p14:tracePt t="22394" x="7224713" y="1795463"/>
          <p14:tracePt t="22411" x="7269163" y="1795463"/>
          <p14:tracePt t="22428" x="7313613" y="1795463"/>
          <p14:tracePt t="22444" x="7348538" y="1795463"/>
          <p14:tracePt t="22447" x="7367588" y="1795463"/>
          <p14:tracePt t="22461" x="7385050" y="1795463"/>
          <p14:tracePt t="22478" x="7429500" y="1795463"/>
          <p14:tracePt t="22494" x="7456488" y="1795463"/>
          <p14:tracePt t="22511" x="7473950" y="1795463"/>
          <p14:tracePt t="22528" x="7500938" y="1795463"/>
          <p14:tracePt t="22544" x="7518400" y="1795463"/>
          <p14:tracePt t="22561" x="7527925" y="1795463"/>
          <p14:tracePt t="22578" x="7545388" y="1795463"/>
          <p14:tracePt t="22594" x="7554913" y="1795463"/>
          <p14:tracePt t="22611" x="7562850" y="1795463"/>
          <p14:tracePt t="22628" x="7581900" y="1795463"/>
          <p14:tracePt t="22807" x="0" y="0"/>
        </p14:tracePtLst>
        <p14:tracePtLst>
          <p14:tracePt t="24326" x="4510088" y="1581150"/>
          <p14:tracePt t="24414" x="4510088" y="1571625"/>
          <p14:tracePt t="24454" x="4510088" y="1562100"/>
          <p14:tracePt t="24462" x="4510088" y="1554163"/>
          <p14:tracePt t="24470" x="4510088" y="1536700"/>
          <p14:tracePt t="24479" x="4510088" y="1509713"/>
          <p14:tracePt t="24496" x="4483100" y="1446213"/>
          <p14:tracePt t="24513" x="4429125" y="1393825"/>
          <p14:tracePt t="24530" x="4357688" y="1357313"/>
          <p14:tracePt t="24546" x="4286250" y="1322388"/>
          <p14:tracePt t="24563" x="4187825" y="1285875"/>
          <p14:tracePt t="24580" x="4071938" y="1250950"/>
          <p14:tracePt t="24596" x="3983038" y="1223963"/>
          <p14:tracePt t="24613" x="3911600" y="1214438"/>
          <p14:tracePt t="24615" x="3894138" y="1204913"/>
          <p14:tracePt t="24631" x="3867150" y="1196975"/>
          <p14:tracePt t="24646" x="3840163" y="1196975"/>
          <p14:tracePt t="24663" x="3822700" y="1196975"/>
          <p14:tracePt t="24680" x="3786188" y="1196975"/>
          <p14:tracePt t="24696" x="3751263" y="1214438"/>
          <p14:tracePt t="24713" x="3705225" y="1214438"/>
          <p14:tracePt t="24730" x="3670300" y="1214438"/>
          <p14:tracePt t="24746" x="3643313" y="1214438"/>
          <p14:tracePt t="24763" x="3616325" y="1223963"/>
          <p14:tracePt t="24780" x="3589338" y="1241425"/>
          <p14:tracePt t="24796" x="3554413" y="1258888"/>
          <p14:tracePt t="24813" x="3517900" y="1276350"/>
          <p14:tracePt t="24830" x="3482975" y="1312863"/>
          <p14:tracePt t="24847" x="3473450" y="1330325"/>
          <p14:tracePt t="24863" x="3465513" y="1374775"/>
          <p14:tracePt t="24880" x="3455988" y="1393825"/>
          <p14:tracePt t="24896" x="3446463" y="1419225"/>
          <p14:tracePt t="24914" x="3438525" y="1446213"/>
          <p14:tracePt t="24930" x="3438525" y="1500188"/>
          <p14:tracePt t="24947" x="3438525" y="1527175"/>
          <p14:tracePt t="24964" x="3438525" y="1562100"/>
          <p14:tracePt t="24980" x="3438525" y="1598613"/>
          <p14:tracePt t="24997" x="3438525" y="1616075"/>
          <p14:tracePt t="24998" x="3438525" y="1643063"/>
          <p14:tracePt t="25014" x="3438525" y="1652588"/>
          <p14:tracePt t="25030" x="3438525" y="1679575"/>
          <p14:tracePt t="25047" x="3446463" y="1704975"/>
          <p14:tracePt t="25063" x="3465513" y="1724025"/>
          <p14:tracePt t="25080" x="3500438" y="1741488"/>
          <p14:tracePt t="25097" x="3571875" y="1795463"/>
          <p14:tracePt t="25114" x="3633788" y="1830388"/>
          <p14:tracePt t="25130" x="3697288" y="1874838"/>
          <p14:tracePt t="25148" x="3732213" y="1893888"/>
          <p14:tracePt t="25164" x="3776663" y="1901825"/>
          <p14:tracePt t="25180" x="3830638" y="1919288"/>
          <p14:tracePt t="25197" x="3894138" y="1928813"/>
          <p14:tracePt t="25214" x="3956050" y="1938338"/>
          <p14:tracePt t="25215" x="3990975" y="1938338"/>
          <p14:tracePt t="25230" x="4054475" y="1938338"/>
          <p14:tracePt t="25247" x="4116388" y="1928813"/>
          <p14:tracePt t="25264" x="4160838" y="1911350"/>
          <p14:tracePt t="25280" x="4197350" y="1893888"/>
          <p14:tracePt t="25297" x="4224338" y="1866900"/>
          <p14:tracePt t="25314" x="4251325" y="1839913"/>
          <p14:tracePt t="25330" x="4276725" y="1803400"/>
          <p14:tracePt t="25347" x="4295775" y="1768475"/>
          <p14:tracePt t="25364" x="4295775" y="1751013"/>
          <p14:tracePt t="25380" x="4295775" y="1731963"/>
          <p14:tracePt t="25382" x="4295775" y="1724025"/>
          <p14:tracePt t="25397" x="4295775" y="1714500"/>
          <p14:tracePt t="25399" x="4295775" y="1697038"/>
          <p14:tracePt t="25414" x="4295775" y="1679575"/>
          <p14:tracePt t="25431" x="4286250" y="1660525"/>
          <p14:tracePt t="25447" x="4276725" y="1633538"/>
          <p14:tracePt t="25494" x="4268788" y="1633538"/>
          <p14:tracePt t="25582" x="4268788" y="1625600"/>
          <p14:tracePt t="25855" x="0" y="0"/>
        </p14:tracePtLst>
        <p14:tracePtLst>
          <p14:tracePt t="30118" x="1785938" y="2044700"/>
          <p14:tracePt t="30278" x="1795463" y="2044700"/>
          <p14:tracePt t="30286" x="1803400" y="2044700"/>
          <p14:tracePt t="30294" x="1822450" y="2044700"/>
          <p14:tracePt t="30303" x="1847850" y="2044700"/>
          <p14:tracePt t="30318" x="1893888" y="2054225"/>
          <p14:tracePt t="30335" x="1946275" y="2054225"/>
          <p14:tracePt t="30352" x="1990725" y="2071688"/>
          <p14:tracePt t="30368" x="2017713" y="2081213"/>
          <p14:tracePt t="30385" x="2044700" y="2089150"/>
          <p14:tracePt t="30402" x="2054225" y="2089150"/>
          <p14:tracePt t="30418" x="2062163" y="2089150"/>
          <p14:tracePt t="30435" x="2071688" y="2098675"/>
          <p14:tracePt t="30452" x="2081213" y="2116138"/>
          <p14:tracePt t="30469" x="2089150" y="2133600"/>
          <p14:tracePt t="30485" x="2098675" y="2152650"/>
          <p14:tracePt t="30486" x="2098675" y="2160588"/>
          <p14:tracePt t="30502" x="2098675" y="2179638"/>
          <p14:tracePt t="30519" x="2081213" y="2224088"/>
          <p14:tracePt t="30535" x="2044700" y="2259013"/>
          <p14:tracePt t="30552" x="2000250" y="2286000"/>
          <p14:tracePt t="30569" x="1973263" y="2303463"/>
          <p14:tracePt t="30585" x="1955800" y="2322513"/>
          <p14:tracePt t="30602" x="1946275" y="2322513"/>
          <p14:tracePt t="30775" x="0" y="0"/>
        </p14:tracePtLst>
        <p14:tracePtLst>
          <p14:tracePt t="31862" x="1884363" y="2509838"/>
          <p14:tracePt t="31878" x="1874838" y="2509838"/>
          <p14:tracePt t="31926" x="1866900" y="2509838"/>
          <p14:tracePt t="32175" x="1866900" y="2500313"/>
          <p14:tracePt t="32366" x="1874838" y="2500313"/>
          <p14:tracePt t="32382" x="1901825" y="2500313"/>
          <p14:tracePt t="32390" x="1928813" y="2500313"/>
          <p14:tracePt t="32398" x="1946275" y="2500313"/>
          <p14:tracePt t="32406" x="1973263" y="2500313"/>
          <p14:tracePt t="32420" x="1990725" y="2500313"/>
          <p14:tracePt t="32437" x="2054225" y="2500313"/>
          <p14:tracePt t="32439" x="2089150" y="2500313"/>
          <p14:tracePt t="32454" x="2170113" y="2500313"/>
          <p14:tracePt t="32470" x="2232025" y="2500313"/>
          <p14:tracePt t="32487" x="2303463" y="2500313"/>
          <p14:tracePt t="32504" x="2374900" y="2500313"/>
          <p14:tracePt t="32520" x="2419350" y="2500313"/>
          <p14:tracePt t="32537" x="2465388" y="2500313"/>
          <p14:tracePt t="32553" x="2490788" y="2500313"/>
          <p14:tracePt t="32570" x="2517775" y="2500313"/>
          <p14:tracePt t="32587" x="2527300" y="2500313"/>
          <p14:tracePt t="32604" x="2536825" y="2500313"/>
          <p14:tracePt t="32622" x="2544763" y="2500313"/>
          <p14:tracePt t="32639" x="2554288" y="2500313"/>
          <p14:tracePt t="32654" x="2562225" y="2500313"/>
          <p14:tracePt t="32670" x="2571750" y="2500313"/>
          <p14:tracePt t="32687" x="2581275" y="2500313"/>
          <p14:tracePt t="32704" x="2589213" y="2500313"/>
          <p14:tracePt t="32720" x="2598738" y="2500313"/>
          <p14:tracePt t="32737" x="2616200" y="2500313"/>
          <p14:tracePt t="32754" x="2633663" y="2500313"/>
          <p14:tracePt t="32771" x="2652713" y="2500313"/>
          <p14:tracePt t="32787" x="2660650" y="2500313"/>
          <p14:tracePt t="32804" x="2670175" y="2500313"/>
          <p14:tracePt t="32821" x="2687638" y="2500313"/>
          <p14:tracePt t="32823" x="2697163" y="2500313"/>
          <p14:tracePt t="32838" x="2705100" y="2500313"/>
          <p14:tracePt t="32854" x="2724150" y="2500313"/>
          <p14:tracePt t="32871" x="2759075" y="2500313"/>
          <p14:tracePt t="32887" x="2803525" y="2500313"/>
          <p14:tracePt t="32904" x="2857500" y="2500313"/>
          <p14:tracePt t="32921" x="2911475" y="2500313"/>
          <p14:tracePt t="32937" x="2965450" y="2500313"/>
          <p14:tracePt t="32954" x="3036888" y="2500313"/>
          <p14:tracePt t="32971" x="3125788" y="2500313"/>
          <p14:tracePt t="32988" x="3197225" y="2500313"/>
          <p14:tracePt t="33004" x="3268663" y="2500313"/>
          <p14:tracePt t="33021" x="3340100" y="2500313"/>
          <p14:tracePt t="33022" x="3375025" y="2500313"/>
          <p14:tracePt t="33037" x="3411538" y="2500313"/>
          <p14:tracePt t="33054" x="3500438" y="2500313"/>
          <p14:tracePt t="33071" x="3544888" y="2500313"/>
          <p14:tracePt t="33088" x="3581400" y="2500313"/>
          <p14:tracePt t="33104" x="3608388" y="2500313"/>
          <p14:tracePt t="33121" x="3625850" y="2500313"/>
          <p14:tracePt t="33138" x="3643313" y="2500313"/>
          <p14:tracePt t="33154" x="3670300" y="2509838"/>
          <p14:tracePt t="33171" x="3687763" y="2509838"/>
          <p14:tracePt t="33188" x="3714750" y="2509838"/>
          <p14:tracePt t="33204" x="3732213" y="2509838"/>
          <p14:tracePt t="33221" x="3768725" y="2509838"/>
          <p14:tracePt t="33223" x="3786188" y="2509838"/>
          <p14:tracePt t="33238" x="3822700" y="2509838"/>
          <p14:tracePt t="33254" x="3867150" y="2509838"/>
          <p14:tracePt t="33272" x="3919538" y="2509838"/>
          <p14:tracePt t="33288" x="3965575" y="2509838"/>
          <p14:tracePt t="33304" x="4017963" y="2509838"/>
          <p14:tracePt t="33321" x="4081463" y="2509838"/>
          <p14:tracePt t="33338" x="4143375" y="2509838"/>
          <p14:tracePt t="33354" x="4197350" y="2509838"/>
          <p14:tracePt t="33371" x="4259263" y="2509838"/>
          <p14:tracePt t="33388" x="4313238" y="2509838"/>
          <p14:tracePt t="33404" x="4348163" y="2509838"/>
          <p14:tracePt t="33421" x="4384675" y="2509838"/>
          <p14:tracePt t="33438" x="4429125" y="2509838"/>
          <p14:tracePt t="33455" x="4456113" y="2509838"/>
          <p14:tracePt t="33471" x="4483100" y="2509838"/>
          <p14:tracePt t="33488" x="4491038" y="2509838"/>
          <p14:tracePt t="33504" x="4518025" y="2509838"/>
          <p14:tracePt t="33521" x="4537075" y="2509838"/>
          <p14:tracePt t="33538" x="4554538" y="2509838"/>
          <p14:tracePt t="33555" x="4572000" y="2509838"/>
          <p14:tracePt t="33572" x="4581525" y="2509838"/>
          <p14:tracePt t="33588" x="4589463" y="2509838"/>
          <p14:tracePt t="33605" x="4608513" y="2509838"/>
          <p14:tracePt t="33622" x="4625975" y="2509838"/>
          <p14:tracePt t="33639" x="4643438" y="2509838"/>
          <p14:tracePt t="33655" x="4652963" y="2509838"/>
          <p14:tracePt t="33671" x="4660900" y="2509838"/>
          <p14:tracePt t="33688" x="4679950" y="2509838"/>
          <p14:tracePt t="33705" x="4697413" y="2509838"/>
          <p14:tracePt t="33721" x="4724400" y="2509838"/>
          <p14:tracePt t="33739" x="4732338" y="2509838"/>
          <p14:tracePt t="33756" x="4741863" y="2509838"/>
          <p14:tracePt t="33894" x="4751388" y="2509838"/>
          <p14:tracePt t="33910" x="4759325" y="2509838"/>
          <p14:tracePt t="33926" x="4768850" y="2509838"/>
          <p14:tracePt t="33950" x="4776788" y="2509838"/>
          <p14:tracePt t="33966" x="4786313" y="2509838"/>
          <p14:tracePt t="33974" x="4795838" y="2509838"/>
          <p14:tracePt t="33998" x="4803775" y="2509838"/>
          <p14:tracePt t="34015" x="4813300" y="2509838"/>
          <p14:tracePt t="34030" x="4830763" y="2509838"/>
          <p14:tracePt t="34038" x="4840288" y="2509838"/>
          <p14:tracePt t="34054" x="4857750" y="2509838"/>
          <p14:tracePt t="34062" x="4875213" y="2509838"/>
          <p14:tracePt t="34072" x="4884738" y="2509838"/>
          <p14:tracePt t="34089" x="4911725" y="2509838"/>
          <p14:tracePt t="34105" x="4929188" y="2509838"/>
          <p14:tracePt t="34122" x="4956175" y="2509838"/>
          <p14:tracePt t="34139" x="4983163" y="2509838"/>
          <p14:tracePt t="34155" x="5010150" y="2509838"/>
          <p14:tracePt t="34172" x="5027613" y="2509838"/>
          <p14:tracePt t="34189" x="5054600" y="2509838"/>
          <p14:tracePt t="34205" x="5072063" y="2509838"/>
          <p14:tracePt t="34222" x="5099050" y="2509838"/>
          <p14:tracePt t="34240" x="5116513" y="2509838"/>
          <p14:tracePt t="34255" x="5143500" y="2509838"/>
          <p14:tracePt t="34273" x="5160963" y="2509838"/>
          <p14:tracePt t="34289" x="5187950" y="2509838"/>
          <p14:tracePt t="34305" x="5205413" y="2509838"/>
          <p14:tracePt t="34322" x="5224463" y="2509838"/>
          <p14:tracePt t="34339" x="5232400" y="2509838"/>
          <p14:tracePt t="34356" x="5241925" y="2509838"/>
          <p14:tracePt t="34372" x="5251450" y="2509838"/>
          <p14:tracePt t="34389" x="5259388" y="2509838"/>
          <p14:tracePt t="34406" x="5268913" y="2509838"/>
          <p14:tracePt t="34422" x="5286375" y="2509838"/>
          <p14:tracePt t="34439" x="5295900" y="2509838"/>
          <p14:tracePt t="34455" x="5313363" y="2509838"/>
          <p14:tracePt t="34472" x="5330825" y="2509838"/>
          <p14:tracePt t="34489" x="5348288" y="2509838"/>
          <p14:tracePt t="34506" x="5384800" y="2509838"/>
          <p14:tracePt t="34522" x="5411788" y="2509838"/>
          <p14:tracePt t="34539" x="5438775" y="2509838"/>
          <p14:tracePt t="34556" x="5483225" y="2509838"/>
          <p14:tracePt t="34572" x="5510213" y="2509838"/>
          <p14:tracePt t="34574" x="5527675" y="2509838"/>
          <p14:tracePt t="34589" x="5545138" y="2509838"/>
          <p14:tracePt t="34590" x="5572125" y="2509838"/>
          <p14:tracePt t="34606" x="5608638" y="2509838"/>
          <p14:tracePt t="34622" x="5634038" y="2509838"/>
          <p14:tracePt t="34639" x="5670550" y="2509838"/>
          <p14:tracePt t="34656" x="5697538" y="2509838"/>
          <p14:tracePt t="34672" x="5724525" y="2509838"/>
          <p14:tracePt t="34689" x="5741988" y="2509838"/>
          <p14:tracePt t="34706" x="5751513" y="2509838"/>
          <p14:tracePt t="34722" x="5768975" y="2509838"/>
          <p14:tracePt t="34739" x="5776913" y="2509838"/>
          <p14:tracePt t="34756" x="5786438" y="2509838"/>
          <p14:tracePt t="34772" x="5795963" y="2509838"/>
          <p14:tracePt t="34789" x="5803900" y="2509838"/>
          <p14:tracePt t="34807" x="5813425" y="2509838"/>
          <p14:tracePt t="34838" x="5822950" y="2509838"/>
          <p14:tracePt t="35231" x="0" y="0"/>
        </p14:tracePtLst>
        <p14:tracePtLst>
          <p14:tracePt t="38278" x="2009775" y="2813050"/>
          <p14:tracePt t="38287" x="2009775" y="2822575"/>
          <p14:tracePt t="38342" x="2009775" y="2830513"/>
          <p14:tracePt t="38366" x="2017713" y="2830513"/>
          <p14:tracePt t="38390" x="2027238" y="2830513"/>
          <p14:tracePt t="38406" x="2036763" y="2830513"/>
          <p14:tracePt t="38422" x="2044700" y="2830513"/>
          <p14:tracePt t="38430" x="2062163" y="2840038"/>
          <p14:tracePt t="38442" x="2089150" y="2857500"/>
          <p14:tracePt t="38459" x="2160588" y="2867025"/>
          <p14:tracePt t="38476" x="2224088" y="2867025"/>
          <p14:tracePt t="38492" x="2268538" y="2884488"/>
          <p14:tracePt t="38494" x="2295525" y="2884488"/>
          <p14:tracePt t="38509" x="2322513" y="2884488"/>
          <p14:tracePt t="38526" x="2401888" y="2884488"/>
          <p14:tracePt t="38543" x="2482850" y="2884488"/>
          <p14:tracePt t="38559" x="2571750" y="2884488"/>
          <p14:tracePt t="38577" x="2697163" y="2894013"/>
          <p14:tracePt t="38593" x="2813050" y="2894013"/>
          <p14:tracePt t="38609" x="2938463" y="2894013"/>
          <p14:tracePt t="38626" x="3044825" y="2894013"/>
          <p14:tracePt t="38642" x="3133725" y="2894013"/>
          <p14:tracePt t="38659" x="3205163" y="2894013"/>
          <p14:tracePt t="38676" x="3276600" y="2894013"/>
          <p14:tracePt t="38693" x="3348038" y="2894013"/>
          <p14:tracePt t="38709" x="3438525" y="2894013"/>
          <p14:tracePt t="38710" x="3482975" y="2894013"/>
          <p14:tracePt t="38726" x="3562350" y="2894013"/>
          <p14:tracePt t="38743" x="3625850" y="2894013"/>
          <p14:tracePt t="38759" x="3670300" y="2894013"/>
          <p14:tracePt t="38776" x="3705225" y="2894013"/>
          <p14:tracePt t="38793" x="3741738" y="2894013"/>
          <p14:tracePt t="38809" x="3786188" y="2894013"/>
          <p14:tracePt t="38826" x="3840163" y="2894013"/>
          <p14:tracePt t="38843" x="3894138" y="2894013"/>
          <p14:tracePt t="38859" x="3938588" y="2901950"/>
          <p14:tracePt t="38876" x="3983038" y="2901950"/>
          <p14:tracePt t="38878" x="4017963" y="2901950"/>
          <p14:tracePt t="38893" x="4044950" y="2901950"/>
          <p14:tracePt t="38910" x="4125913" y="2901950"/>
          <p14:tracePt t="38927" x="4170363" y="2901950"/>
          <p14:tracePt t="38943" x="4205288" y="2901950"/>
          <p14:tracePt t="38960" x="4251325" y="2901950"/>
          <p14:tracePt t="38977" x="4313238" y="2901950"/>
          <p14:tracePt t="38993" x="4375150" y="2901950"/>
          <p14:tracePt t="39010" x="4456113" y="2901950"/>
          <p14:tracePt t="39026" x="4527550" y="2901950"/>
          <p14:tracePt t="39043" x="4581525" y="2901950"/>
          <p14:tracePt t="39060" x="4633913" y="2901950"/>
          <p14:tracePt t="39062" x="4643438" y="2901950"/>
          <p14:tracePt t="39077" x="4660900" y="2901950"/>
          <p14:tracePt t="39093" x="4670425" y="2901950"/>
          <p14:tracePt t="39478" x="0" y="0"/>
        </p14:tracePtLst>
        <p14:tracePtLst>
          <p14:tracePt t="40774" x="2544763" y="3286125"/>
          <p14:tracePt t="40822" x="2554288" y="3286125"/>
          <p14:tracePt t="40838" x="2562225" y="3286125"/>
          <p14:tracePt t="40854" x="2571750" y="3286125"/>
          <p14:tracePt t="40870" x="2581275" y="3286125"/>
          <p14:tracePt t="40886" x="2598738" y="3286125"/>
          <p14:tracePt t="40894" x="2625725" y="3286125"/>
          <p14:tracePt t="40902" x="2652713" y="3286125"/>
          <p14:tracePt t="40911" x="2679700" y="3276600"/>
          <p14:tracePt t="40928" x="2724150" y="3259138"/>
          <p14:tracePt t="40945" x="2786063" y="3259138"/>
          <p14:tracePt t="40961" x="2857500" y="3251200"/>
          <p14:tracePt t="40978" x="2955925" y="3241675"/>
          <p14:tracePt t="40995" x="3062288" y="3241675"/>
          <p14:tracePt t="41011" x="3179763" y="3241675"/>
          <p14:tracePt t="41028" x="3268663" y="3241675"/>
          <p14:tracePt t="41045" x="3384550" y="3241675"/>
          <p14:tracePt t="41047" x="3429000" y="3241675"/>
          <p14:tracePt t="41063" x="3517900" y="3241675"/>
          <p14:tracePt t="41078" x="3589338" y="3241675"/>
          <p14:tracePt t="41096" x="3670300" y="3241675"/>
          <p14:tracePt t="41112" x="3732213" y="3241675"/>
          <p14:tracePt t="41128" x="3776663" y="3241675"/>
          <p14:tracePt t="41145" x="3822700" y="3241675"/>
          <p14:tracePt t="41161" x="3867150" y="3241675"/>
          <p14:tracePt t="41178" x="3911600" y="3241675"/>
          <p14:tracePt t="41195" x="3983038" y="3241675"/>
          <p14:tracePt t="41211" x="4037013" y="3241675"/>
          <p14:tracePt t="41228" x="4098925" y="3241675"/>
          <p14:tracePt t="41245" x="4160838" y="3251200"/>
          <p14:tracePt t="41262" x="4241800" y="3251200"/>
          <p14:tracePt t="41279" x="4295775" y="3251200"/>
          <p14:tracePt t="41295" x="4330700" y="3251200"/>
          <p14:tracePt t="41312" x="4357688" y="3251200"/>
          <p14:tracePt t="41328" x="4394200" y="3251200"/>
          <p14:tracePt t="41345" x="4411663" y="3251200"/>
          <p14:tracePt t="41362" x="4419600" y="3251200"/>
          <p14:tracePt t="41379" x="4438650" y="3251200"/>
          <p14:tracePt t="41903" x="0" y="0"/>
        </p14:tracePtLst>
        <p14:tracePtLst>
          <p14:tracePt t="42862" x="2527300" y="3687763"/>
          <p14:tracePt t="42966" x="2536825" y="3687763"/>
          <p14:tracePt t="43030" x="2544763" y="3687763"/>
          <p14:tracePt t="43054" x="2554288" y="3687763"/>
          <p14:tracePt t="43070" x="2562225" y="3687763"/>
          <p14:tracePt t="43086" x="2571750" y="3687763"/>
          <p14:tracePt t="43102" x="2581275" y="3687763"/>
          <p14:tracePt t="43110" x="2589213" y="3687763"/>
          <p14:tracePt t="43118" x="2598738" y="3687763"/>
          <p14:tracePt t="43130" x="2616200" y="3687763"/>
          <p14:tracePt t="43147" x="2633663" y="3687763"/>
          <p14:tracePt t="43163" x="2670175" y="3687763"/>
          <p14:tracePt t="43180" x="2714625" y="3687763"/>
          <p14:tracePt t="43197" x="2759075" y="3687763"/>
          <p14:tracePt t="43214" x="2822575" y="3687763"/>
          <p14:tracePt t="43230" x="2867025" y="3687763"/>
          <p14:tracePt t="43247" x="2901950" y="3687763"/>
          <p14:tracePt t="43264" x="2938463" y="3687763"/>
          <p14:tracePt t="43280" x="2982913" y="3687763"/>
          <p14:tracePt t="43297" x="3017838" y="3687763"/>
          <p14:tracePt t="43314" x="3062288" y="3687763"/>
          <p14:tracePt t="43330" x="3108325" y="3687763"/>
          <p14:tracePt t="43347" x="3152775" y="3687763"/>
          <p14:tracePt t="43364" x="3170238" y="3687763"/>
          <p14:tracePt t="43366" x="3187700" y="3687763"/>
          <p14:tracePt t="43380" x="3205163" y="3687763"/>
          <p14:tracePt t="43397" x="3232150" y="3687763"/>
          <p14:tracePt t="43398" x="3251200" y="3687763"/>
          <p14:tracePt t="43414" x="3295650" y="3687763"/>
          <p14:tracePt t="43430" x="3330575" y="3687763"/>
          <p14:tracePt t="43447" x="3384550" y="3687763"/>
          <p14:tracePt t="43464" x="3429000" y="3687763"/>
          <p14:tracePt t="43480" x="3482975" y="3687763"/>
          <p14:tracePt t="43497" x="3536950" y="3687763"/>
          <p14:tracePt t="43514" x="3598863" y="3687763"/>
          <p14:tracePt t="43530" x="3652838" y="3687763"/>
          <p14:tracePt t="43547" x="3705225" y="3687763"/>
          <p14:tracePt t="43564" x="3751263" y="3687763"/>
          <p14:tracePt t="43582" x="3813175" y="3687763"/>
          <p14:tracePt t="43598" x="3830638" y="3687763"/>
          <p14:tracePt t="43614" x="3857625" y="3687763"/>
          <p14:tracePt t="43631" x="3875088" y="3687763"/>
          <p14:tracePt t="43647" x="3884613" y="3687763"/>
          <p14:tracePt t="43664" x="3894138" y="3687763"/>
          <p14:tracePt t="43702" x="3902075" y="3687763"/>
          <p14:tracePt t="43711" x="3911600" y="3687763"/>
          <p14:tracePt t="43726" x="3919538" y="3687763"/>
          <p14:tracePt t="43742" x="3929063" y="3687763"/>
          <p14:tracePt t="43758" x="3946525" y="3687763"/>
          <p14:tracePt t="43775" x="3956050" y="3687763"/>
          <p14:tracePt t="43783" x="3973513" y="3687763"/>
          <p14:tracePt t="43798" x="3983038" y="3687763"/>
          <p14:tracePt t="43814" x="4000500" y="3687763"/>
          <p14:tracePt t="43831" x="4010025" y="3687763"/>
          <p14:tracePt t="43848" x="4017963" y="3687763"/>
          <p14:tracePt t="43864" x="4037013" y="3687763"/>
          <p14:tracePt t="43881" x="4044950" y="3687763"/>
          <p14:tracePt t="44798" x="4054475" y="3687763"/>
          <p14:tracePt t="44806" x="4062413" y="3687763"/>
          <p14:tracePt t="44822" x="4081463" y="3687763"/>
          <p14:tracePt t="44831" x="4098925" y="3687763"/>
          <p14:tracePt t="44848" x="4133850" y="3687763"/>
          <p14:tracePt t="44866" x="4187825" y="3687763"/>
          <p14:tracePt t="44882" x="4251325" y="3687763"/>
          <p14:tracePt t="44898" x="4313238" y="3687763"/>
          <p14:tracePt t="44915" x="4375150" y="3687763"/>
          <p14:tracePt t="44932" x="4429125" y="3687763"/>
          <p14:tracePt t="44948" x="4491038" y="3687763"/>
          <p14:tracePt t="44951" x="4518025" y="3687763"/>
          <p14:tracePt t="44966" x="4537075" y="3687763"/>
          <p14:tracePt t="44982" x="4589463" y="3687763"/>
          <p14:tracePt t="44999" x="4625975" y="3687763"/>
          <p14:tracePt t="45015" x="4643438" y="3687763"/>
          <p14:tracePt t="45032" x="4660900" y="3687763"/>
          <p14:tracePt t="45048" x="4687888" y="3687763"/>
          <p14:tracePt t="45065" x="4724400" y="3687763"/>
          <p14:tracePt t="45082" x="4759325" y="3687763"/>
          <p14:tracePt t="45099" x="4795838" y="3687763"/>
          <p14:tracePt t="45116" x="4848225" y="3687763"/>
          <p14:tracePt t="45132" x="4911725" y="3687763"/>
          <p14:tracePt t="45148" x="4973638" y="3687763"/>
          <p14:tracePt t="45165" x="5062538" y="3687763"/>
          <p14:tracePt t="45167" x="5099050" y="3687763"/>
          <p14:tracePt t="45182" x="5180013" y="3687763"/>
          <p14:tracePt t="45198" x="5241925" y="3687763"/>
          <p14:tracePt t="45215" x="5303838" y="3687763"/>
          <p14:tracePt t="45232" x="5375275" y="3687763"/>
          <p14:tracePt t="45249" x="5429250" y="3687763"/>
          <p14:tracePt t="45265" x="5491163" y="3687763"/>
          <p14:tracePt t="45282" x="5545138" y="3687763"/>
          <p14:tracePt t="45299" x="5599113" y="3687763"/>
          <p14:tracePt t="45315" x="5653088" y="3687763"/>
          <p14:tracePt t="45332" x="5697538" y="3687763"/>
          <p14:tracePt t="45335" x="5724525" y="3687763"/>
          <p14:tracePt t="45349" x="5741988" y="3687763"/>
          <p14:tracePt t="45366" x="5822950" y="3687763"/>
          <p14:tracePt t="45382" x="5867400" y="3687763"/>
          <p14:tracePt t="45399" x="5929313" y="3687763"/>
          <p14:tracePt t="45415" x="5983288" y="3687763"/>
          <p14:tracePt t="45432" x="6037263" y="3687763"/>
          <p14:tracePt t="45449" x="6089650" y="3687763"/>
          <p14:tracePt t="45465" x="6153150" y="3687763"/>
          <p14:tracePt t="45482" x="6215063" y="3687763"/>
          <p14:tracePt t="45499" x="6286500" y="3687763"/>
          <p14:tracePt t="45515" x="6357938" y="3687763"/>
          <p14:tracePt t="45533" x="6438900" y="3687763"/>
          <p14:tracePt t="45535" x="6473825" y="3687763"/>
          <p14:tracePt t="45549" x="6510338" y="3687763"/>
          <p14:tracePt t="45566" x="6608763" y="3687763"/>
          <p14:tracePt t="45583" x="6680200" y="3687763"/>
          <p14:tracePt t="45600" x="6742113" y="3687763"/>
          <p14:tracePt t="45616" x="6813550" y="3687763"/>
          <p14:tracePt t="45632" x="6867525" y="3687763"/>
          <p14:tracePt t="45649" x="6919913" y="3687763"/>
          <p14:tracePt t="45666" x="6973888" y="3687763"/>
          <p14:tracePt t="45682" x="7018338" y="3687763"/>
          <p14:tracePt t="45699" x="7054850" y="3687763"/>
          <p14:tracePt t="45716" x="7081838" y="3687763"/>
          <p14:tracePt t="45733" x="7116763" y="3687763"/>
          <p14:tracePt t="45749" x="7134225" y="3687763"/>
          <p14:tracePt t="45766" x="7143750" y="3687763"/>
          <p14:tracePt t="46118" x="7134225" y="3687763"/>
          <p14:tracePt t="46126" x="7108825" y="3687763"/>
          <p14:tracePt t="46134" x="7072313" y="3687763"/>
          <p14:tracePt t="46150" x="6938963" y="3643313"/>
          <p14:tracePt t="46151" x="0" y="0"/>
        </p14:tracePtLst>
        <p14:tracePtLst>
          <p14:tracePt t="52350" x="2366963" y="4537075"/>
          <p14:tracePt t="52678" x="2374900" y="4537075"/>
          <p14:tracePt t="52702" x="2384425" y="4537075"/>
          <p14:tracePt t="52726" x="2393950" y="4537075"/>
          <p14:tracePt t="52742" x="2401888" y="4537075"/>
          <p14:tracePt t="52750" x="2411413" y="4537075"/>
          <p14:tracePt t="52758" x="2419350" y="4537075"/>
          <p14:tracePt t="52772" x="2428875" y="4537075"/>
          <p14:tracePt t="52789" x="2446338" y="4537075"/>
          <p14:tracePt t="52790" x="2455863" y="4537075"/>
          <p14:tracePt t="52806" x="2473325" y="4537075"/>
          <p14:tracePt t="52822" x="2490788" y="4537075"/>
          <p14:tracePt t="52839" x="2527300" y="4537075"/>
          <p14:tracePt t="52856" x="2544763" y="4537075"/>
          <p14:tracePt t="52873" x="2581275" y="4537075"/>
          <p14:tracePt t="52889" x="2616200" y="4537075"/>
          <p14:tracePt t="52906" x="2660650" y="4537075"/>
          <p14:tracePt t="52923" x="2714625" y="4537075"/>
          <p14:tracePt t="52939" x="2786063" y="4537075"/>
          <p14:tracePt t="52956" x="2847975" y="4537075"/>
          <p14:tracePt t="52972" x="2911475" y="4537075"/>
          <p14:tracePt t="52990" x="2973388" y="4537075"/>
          <p14:tracePt t="53006" x="3009900" y="4537075"/>
          <p14:tracePt t="53023" x="3044825" y="4537075"/>
          <p14:tracePt t="53039" x="3054350" y="4537075"/>
          <p14:tracePt t="53056" x="3071813" y="4537075"/>
          <p14:tracePt t="53072" x="3089275" y="4537075"/>
          <p14:tracePt t="53106" x="3108325" y="4537075"/>
          <p14:tracePt t="53123" x="3116263" y="4537075"/>
          <p14:tracePt t="53139" x="3133725" y="4537075"/>
          <p14:tracePt t="53156" x="3170238" y="4537075"/>
          <p14:tracePt t="53174" x="3224213" y="4537075"/>
          <p14:tracePt t="53190" x="3268663" y="4537075"/>
          <p14:tracePt t="53206" x="3303588" y="4537075"/>
          <p14:tracePt t="53223" x="3357563" y="4537075"/>
          <p14:tracePt t="53239" x="3394075" y="4537075"/>
          <p14:tracePt t="53256" x="3429000" y="4537075"/>
          <p14:tracePt t="53273" x="3465513" y="4537075"/>
          <p14:tracePt t="53289" x="3509963" y="4537075"/>
          <p14:tracePt t="53306" x="3554413" y="4537075"/>
          <p14:tracePt t="53323" x="3608388" y="4537075"/>
          <p14:tracePt t="53340" x="3660775" y="4537075"/>
          <p14:tracePt t="53342" x="3697288" y="4537075"/>
          <p14:tracePt t="53356" x="3741738" y="4537075"/>
          <p14:tracePt t="53373" x="3813175" y="4537075"/>
          <p14:tracePt t="53375" x="3857625" y="4537075"/>
          <p14:tracePt t="53390" x="3929063" y="4537075"/>
          <p14:tracePt t="53406" x="4010025" y="4537075"/>
          <p14:tracePt t="53423" x="4125913" y="4537075"/>
          <p14:tracePt t="53440" x="4251325" y="4537075"/>
          <p14:tracePt t="53456" x="4375150" y="4537075"/>
          <p14:tracePt t="53473" x="4500563" y="4537075"/>
          <p14:tracePt t="53490" x="4598988" y="4537075"/>
          <p14:tracePt t="53506" x="4687888" y="4537075"/>
          <p14:tracePt t="53523" x="4759325" y="4537075"/>
          <p14:tracePt t="53540" x="4803775" y="4537075"/>
          <p14:tracePt t="53556" x="4840288" y="4527550"/>
          <p14:tracePt t="53573" x="4857750" y="4527550"/>
          <p14:tracePt t="53575" x="4867275" y="4527550"/>
          <p14:tracePt t="53590" x="4875213" y="4518025"/>
          <p14:tracePt t="53606" x="4894263" y="4510088"/>
          <p14:tracePt t="53623" x="4902200" y="4510088"/>
          <p14:tracePt t="53640" x="4911725" y="4510088"/>
          <p14:tracePt t="53656" x="4919663" y="4491038"/>
          <p14:tracePt t="53673" x="4919663" y="4483100"/>
          <p14:tracePt t="53690" x="4929188" y="4473575"/>
          <p14:tracePt t="53706" x="4929188" y="4456113"/>
          <p14:tracePt t="53723" x="4938713" y="4438650"/>
          <p14:tracePt t="53740" x="4938713" y="4411663"/>
          <p14:tracePt t="53756" x="4938713" y="4394200"/>
          <p14:tracePt t="53758" x="4938713" y="4375150"/>
          <p14:tracePt t="53774" x="4938713" y="4367213"/>
          <p14:tracePt t="53790" x="4938713" y="4340225"/>
          <p14:tracePt t="53806" x="4919663" y="4322763"/>
          <p14:tracePt t="53823" x="4911725" y="4303713"/>
          <p14:tracePt t="53840" x="4894263" y="4286250"/>
          <p14:tracePt t="53857" x="4875213" y="4268788"/>
          <p14:tracePt t="53873" x="4830763" y="4241800"/>
          <p14:tracePt t="53890" x="4803775" y="4232275"/>
          <p14:tracePt t="53907" x="4768850" y="4224338"/>
          <p14:tracePt t="53923" x="4732338" y="4214813"/>
          <p14:tracePt t="53926" x="4714875" y="4205288"/>
          <p14:tracePt t="53940" x="4687888" y="4197350"/>
          <p14:tracePt t="53957" x="4660900" y="4197350"/>
          <p14:tracePt t="53958" x="4633913" y="4187825"/>
          <p14:tracePt t="53974" x="4589463" y="4187825"/>
          <p14:tracePt t="53990" x="4537075" y="4170363"/>
          <p14:tracePt t="54007" x="4510088" y="4170363"/>
          <p14:tracePt t="54024" x="4465638" y="4170363"/>
          <p14:tracePt t="54040" x="4419600" y="4170363"/>
          <p14:tracePt t="54057" x="4394200" y="4170363"/>
          <p14:tracePt t="54073" x="4348163" y="4170363"/>
          <p14:tracePt t="54090" x="4313238" y="4170363"/>
          <p14:tracePt t="54107" x="4268788" y="4170363"/>
          <p14:tracePt t="54124" x="4232275" y="4170363"/>
          <p14:tracePt t="54140" x="4214813" y="4170363"/>
          <p14:tracePt t="54157" x="4187825" y="4170363"/>
          <p14:tracePt t="54159" x="4179888" y="4179888"/>
          <p14:tracePt t="54175" x="4160838" y="4187825"/>
          <p14:tracePt t="54191" x="4133850" y="4187825"/>
          <p14:tracePt t="54207" x="4098925" y="4205288"/>
          <p14:tracePt t="54224" x="4081463" y="4205288"/>
          <p14:tracePt t="54241" x="4054475" y="4224338"/>
          <p14:tracePt t="54257" x="4037013" y="4232275"/>
          <p14:tracePt t="54274" x="4027488" y="4251325"/>
          <p14:tracePt t="54291" x="4010025" y="4268788"/>
          <p14:tracePt t="54307" x="3990975" y="4276725"/>
          <p14:tracePt t="54324" x="3990975" y="4286250"/>
          <p14:tracePt t="54341" x="3990975" y="4295775"/>
          <p14:tracePt t="54357" x="3983038" y="4303713"/>
          <p14:tracePt t="54374" x="3983038" y="4340225"/>
          <p14:tracePt t="54390" x="3973513" y="4367213"/>
          <p14:tracePt t="54407" x="3965575" y="4384675"/>
          <p14:tracePt t="54423" x="3965575" y="4402138"/>
          <p14:tracePt t="54440" x="3965575" y="4429125"/>
          <p14:tracePt t="54457" x="3965575" y="4446588"/>
          <p14:tracePt t="54474" x="3983038" y="4465638"/>
          <p14:tracePt t="54490" x="4000500" y="4483100"/>
          <p14:tracePt t="54507" x="4027488" y="4500563"/>
          <p14:tracePt t="54524" x="4081463" y="4518025"/>
          <p14:tracePt t="54541" x="4133850" y="4545013"/>
          <p14:tracePt t="54543" x="4160838" y="4545013"/>
          <p14:tracePt t="54558" x="4214813" y="4562475"/>
          <p14:tracePt t="54574" x="4276725" y="4572000"/>
          <p14:tracePt t="54590" x="4340225" y="4581525"/>
          <p14:tracePt t="54608" x="4402138" y="4598988"/>
          <p14:tracePt t="54624" x="4473575" y="4598988"/>
          <p14:tracePt t="54641" x="4554538" y="4598988"/>
          <p14:tracePt t="54657" x="4608513" y="4598988"/>
          <p14:tracePt t="54674" x="4660900" y="4598988"/>
          <p14:tracePt t="54691" x="4697413" y="4589463"/>
          <p14:tracePt t="54707" x="4732338" y="4581525"/>
          <p14:tracePt t="54724" x="4759325" y="4572000"/>
          <p14:tracePt t="54741" x="4776788" y="4545013"/>
          <p14:tracePt t="54758" x="4795838" y="4518025"/>
          <p14:tracePt t="54774" x="4795838" y="4491038"/>
          <p14:tracePt t="54791" x="4795838" y="4473575"/>
          <p14:tracePt t="54807" x="4803775" y="4465638"/>
          <p14:tracePt t="54824" x="4803775" y="4446588"/>
          <p14:tracePt t="54841" x="4813300" y="4438650"/>
          <p14:tracePt t="54858" x="4813300" y="4419600"/>
          <p14:tracePt t="54874" x="4813300" y="4402138"/>
          <p14:tracePt t="54891" x="4813300" y="4394200"/>
          <p14:tracePt t="54908" x="4803775" y="4384675"/>
          <p14:tracePt t="54924" x="4803775" y="4375150"/>
          <p14:tracePt t="54941" x="4803775" y="4367213"/>
          <p14:tracePt t="54958" x="4795838" y="4357688"/>
          <p14:tracePt t="55134" x="4786313" y="4357688"/>
          <p14:tracePt t="55855" x="0" y="0"/>
        </p14:tracePtLst>
        <p14:tracePtLst>
          <p14:tracePt t="63519" x="7134225" y="5143500"/>
          <p14:tracePt t="63790" x="7134225" y="5133975"/>
          <p14:tracePt t="63798" x="7126288" y="5116513"/>
          <p14:tracePt t="63806" x="7126288" y="5108575"/>
          <p14:tracePt t="63816" x="7116763" y="5099050"/>
          <p14:tracePt t="63832" x="7108825" y="5081588"/>
          <p14:tracePt t="63849" x="7099300" y="5062538"/>
          <p14:tracePt t="63866" x="7089775" y="5062538"/>
          <p14:tracePt t="63886" x="7089775" y="5054600"/>
          <p14:tracePt t="63899" x="7072313" y="5054600"/>
          <p14:tracePt t="63916" x="7054850" y="5037138"/>
          <p14:tracePt t="63933" x="7045325" y="5037138"/>
          <p14:tracePt t="63950" x="7018338" y="5018088"/>
          <p14:tracePt t="63966" x="7000875" y="5010150"/>
          <p14:tracePt t="63983" x="6991350" y="5010150"/>
          <p14:tracePt t="63999" x="6956425" y="5010150"/>
          <p14:tracePt t="64016" x="6938963" y="5010150"/>
          <p14:tracePt t="64033" x="6911975" y="5010150"/>
          <p14:tracePt t="64049" x="6884988" y="5010150"/>
          <p14:tracePt t="64066" x="6858000" y="5010150"/>
          <p14:tracePt t="64083" x="6840538" y="5010150"/>
          <p14:tracePt t="64101" x="6813550" y="5010150"/>
          <p14:tracePt t="64102" x="6804025" y="5010150"/>
          <p14:tracePt t="64116" x="6786563" y="5010150"/>
          <p14:tracePt t="64133" x="6777038" y="5010150"/>
          <p14:tracePt t="64150" x="6769100" y="5010150"/>
          <p14:tracePt t="64166" x="6759575" y="5010150"/>
          <p14:tracePt t="64183" x="6751638" y="5027613"/>
          <p14:tracePt t="64199" x="6751638" y="5037138"/>
          <p14:tracePt t="64216" x="6742113" y="5054600"/>
          <p14:tracePt t="64233" x="6742113" y="5072063"/>
          <p14:tracePt t="64250" x="6732588" y="5089525"/>
          <p14:tracePt t="64267" x="6732588" y="5099050"/>
          <p14:tracePt t="64283" x="6724650" y="5116513"/>
          <p14:tracePt t="64300" x="6724650" y="5126038"/>
          <p14:tracePt t="64316" x="6724650" y="5143500"/>
          <p14:tracePt t="64333" x="6724650" y="5160963"/>
          <p14:tracePt t="64335" x="6732588" y="5170488"/>
          <p14:tracePt t="64350" x="6742113" y="5197475"/>
          <p14:tracePt t="64367" x="6742113" y="5214938"/>
          <p14:tracePt t="64383" x="6751638" y="5232400"/>
          <p14:tracePt t="64400" x="6759575" y="5241925"/>
          <p14:tracePt t="64416" x="6786563" y="5268913"/>
          <p14:tracePt t="64433" x="6804025" y="5295900"/>
          <p14:tracePt t="64450" x="6823075" y="5303838"/>
          <p14:tracePt t="64467" x="6840538" y="5313363"/>
          <p14:tracePt t="64483" x="6858000" y="5330825"/>
          <p14:tracePt t="64500" x="6894513" y="5348288"/>
          <p14:tracePt t="64502" x="6911975" y="5367338"/>
          <p14:tracePt t="64517" x="6919913" y="5367338"/>
          <p14:tracePt t="64534" x="6983413" y="5411788"/>
          <p14:tracePt t="64550" x="7018338" y="5419725"/>
          <p14:tracePt t="64567" x="7062788" y="5438775"/>
          <p14:tracePt t="64583" x="7108825" y="5446713"/>
          <p14:tracePt t="64600" x="7153275" y="5456238"/>
          <p14:tracePt t="64617" x="7205663" y="5465763"/>
          <p14:tracePt t="64633" x="7242175" y="5465763"/>
          <p14:tracePt t="64650" x="7269163" y="5465763"/>
          <p14:tracePt t="64667" x="7304088" y="5465763"/>
          <p14:tracePt t="64683" x="7323138" y="5456238"/>
          <p14:tracePt t="64700" x="7358063" y="5456238"/>
          <p14:tracePt t="64717" x="7385050" y="5429250"/>
          <p14:tracePt t="64718" x="7402513" y="5419725"/>
          <p14:tracePt t="64734" x="7429500" y="5394325"/>
          <p14:tracePt t="64750" x="7456488" y="5367338"/>
          <p14:tracePt t="64767" x="7483475" y="5340350"/>
          <p14:tracePt t="64784" x="7491413" y="5322888"/>
          <p14:tracePt t="64800" x="7500938" y="5295900"/>
          <p14:tracePt t="64817" x="7500938" y="5276850"/>
          <p14:tracePt t="64833" x="7500938" y="5251450"/>
          <p14:tracePt t="64850" x="7500938" y="5224463"/>
          <p14:tracePt t="64867" x="7500938" y="5197475"/>
          <p14:tracePt t="64883" x="7491413" y="5180013"/>
          <p14:tracePt t="64900" x="7491413" y="5160963"/>
          <p14:tracePt t="64917" x="7483475" y="5143500"/>
          <p14:tracePt t="64919" x="7473950" y="5133975"/>
          <p14:tracePt t="64934" x="7466013" y="5108575"/>
          <p14:tracePt t="64951" x="7429500" y="5072063"/>
          <p14:tracePt t="64967" x="7412038" y="5045075"/>
          <p14:tracePt t="64984" x="7402513" y="5037138"/>
          <p14:tracePt t="65000" x="7367588" y="5018088"/>
          <p14:tracePt t="65017" x="7331075" y="5000625"/>
          <p14:tracePt t="65033" x="7296150" y="4991100"/>
          <p14:tracePt t="65050" x="7259638" y="4991100"/>
          <p14:tracePt t="65067" x="7215188" y="4991100"/>
          <p14:tracePt t="65084" x="7180263" y="4991100"/>
          <p14:tracePt t="65100" x="7143750" y="4991100"/>
          <p14:tracePt t="65117" x="7116763" y="4991100"/>
          <p14:tracePt t="65119" x="7108825" y="4991100"/>
          <p14:tracePt t="65134" x="7099300" y="4991100"/>
          <p14:tracePt t="65150" x="7089775" y="4991100"/>
          <p14:tracePt t="65598" x="0" y="0"/>
        </p14:tracePtLst>
        <p14:tracePtLst>
          <p14:tracePt t="76054" x="4170363" y="6099175"/>
          <p14:tracePt t="76166" x="4179888" y="6099175"/>
          <p14:tracePt t="76174" x="4187825" y="6108700"/>
          <p14:tracePt t="76182" x="4197350" y="6108700"/>
          <p14:tracePt t="76194" x="4214813" y="6116638"/>
          <p14:tracePt t="76210" x="4251325" y="6126163"/>
          <p14:tracePt t="76227" x="4303713" y="6126163"/>
          <p14:tracePt t="76244" x="4357688" y="6126163"/>
          <p14:tracePt t="76261" x="4429125" y="6126163"/>
          <p14:tracePt t="76263" x="4465638" y="6126163"/>
          <p14:tracePt t="76279" x="4554538" y="6126163"/>
          <p14:tracePt t="76294" x="4652963" y="6126163"/>
          <p14:tracePt t="76311" x="4751388" y="6126163"/>
          <p14:tracePt t="76327" x="4840288" y="6126163"/>
          <p14:tracePt t="76344" x="4956175" y="6126163"/>
          <p14:tracePt t="76361" x="5072063" y="6126163"/>
          <p14:tracePt t="76379" x="5187950" y="6126163"/>
          <p14:tracePt t="76394" x="5286375" y="6126163"/>
          <p14:tracePt t="76411" x="5367338" y="6126163"/>
          <p14:tracePt t="76427" x="5429250" y="6126163"/>
          <p14:tracePt t="76444" x="5483225" y="6126163"/>
          <p14:tracePt t="76446" x="5500688" y="6126163"/>
          <p14:tracePt t="76461" x="5527675" y="6126163"/>
          <p14:tracePt t="76478" x="5589588" y="6126163"/>
          <p14:tracePt t="76494" x="5616575" y="6126163"/>
          <p14:tracePt t="76511" x="5653088" y="6126163"/>
          <p14:tracePt t="76527" x="5670550" y="6126163"/>
          <p14:tracePt t="76544" x="5705475" y="6126163"/>
          <p14:tracePt t="76561" x="5732463" y="6126163"/>
          <p14:tracePt t="76577" x="5776913" y="6126163"/>
          <p14:tracePt t="76594" x="5813425" y="6126163"/>
          <p14:tracePt t="76611" x="5857875" y="6126163"/>
          <p14:tracePt t="76628" x="5902325" y="6126163"/>
          <p14:tracePt t="76644" x="5938838" y="6126163"/>
          <p14:tracePt t="76646" x="5946775" y="6126163"/>
          <p14:tracePt t="76661" x="5956300" y="6126163"/>
          <p14:tracePt t="76678" x="5965825" y="6126163"/>
          <p14:tracePt t="77006" x="0" y="0"/>
        </p14:tracePtLst>
        <p14:tracePtLst>
          <p14:tracePt t="78742" x="6643688" y="6027738"/>
          <p14:tracePt t="78966" x="6653213" y="6027738"/>
          <p14:tracePt t="78982" x="6670675" y="6027738"/>
          <p14:tracePt t="78998" x="6680200" y="6037263"/>
          <p14:tracePt t="79006" x="6697663" y="6037263"/>
          <p14:tracePt t="79015" x="6715125" y="6037263"/>
          <p14:tracePt t="79030" x="6742113" y="6037263"/>
          <p14:tracePt t="79046" x="6777038" y="6037263"/>
          <p14:tracePt t="79063" x="6813550" y="6037263"/>
          <p14:tracePt t="79080" x="6840538" y="6037263"/>
          <p14:tracePt t="79096" x="6858000" y="6037263"/>
          <p14:tracePt t="79113" x="6867525" y="6037263"/>
          <p14:tracePt t="79130" x="6884988" y="6037263"/>
          <p14:tracePt t="79147" x="6894513" y="6037263"/>
          <p14:tracePt t="79163" x="6902450" y="6037263"/>
          <p14:tracePt t="79180" x="6911975" y="6037263"/>
          <p14:tracePt t="79197" x="6946900" y="6037263"/>
          <p14:tracePt t="79214" x="7000875" y="6037263"/>
          <p14:tracePt t="79230" x="7027863" y="6037263"/>
          <p14:tracePt t="79247" x="7045325" y="6037263"/>
          <p14:tracePt t="79263" x="7072313" y="6037263"/>
          <p14:tracePt t="79280" x="7089775" y="6045200"/>
          <p14:tracePt t="79297" x="7126288" y="6045200"/>
          <p14:tracePt t="79313" x="7161213" y="6054725"/>
          <p14:tracePt t="79330" x="7215188" y="6054725"/>
          <p14:tracePt t="79347" x="7277100" y="6054725"/>
          <p14:tracePt t="79363" x="7340600" y="6054725"/>
          <p14:tracePt t="79380" x="7394575" y="6054725"/>
          <p14:tracePt t="79382" x="7419975" y="6054725"/>
          <p14:tracePt t="79397" x="7446963" y="6054725"/>
          <p14:tracePt t="79414" x="7518400" y="6054725"/>
          <p14:tracePt t="79430" x="7537450" y="6037263"/>
          <p14:tracePt t="79447" x="7554913" y="6027738"/>
          <p14:tracePt t="79464" x="7562850" y="6010275"/>
          <p14:tracePt t="79480" x="7562850" y="5991225"/>
          <p14:tracePt t="79497" x="7562850" y="5946775"/>
          <p14:tracePt t="79514" x="7562850" y="5919788"/>
          <p14:tracePt t="79530" x="7562850" y="5894388"/>
          <p14:tracePt t="79547" x="7554913" y="5875338"/>
          <p14:tracePt t="79550" x="7554913" y="5867400"/>
          <p14:tracePt t="79564" x="7554913" y="5857875"/>
          <p14:tracePt t="79580" x="7545388" y="5848350"/>
          <p14:tracePt t="79582" x="7545388" y="5840413"/>
          <p14:tracePt t="79598" x="7527925" y="5822950"/>
          <p14:tracePt t="79614" x="7510463" y="5803900"/>
          <p14:tracePt t="79631" x="7483475" y="5786438"/>
          <p14:tracePt t="79647" x="7466013" y="5776913"/>
          <p14:tracePt t="79664" x="7439025" y="5759450"/>
          <p14:tracePt t="79680" x="7412038" y="5741988"/>
          <p14:tracePt t="79697" x="7367588" y="5724525"/>
          <p14:tracePt t="79714" x="7323138" y="5705475"/>
          <p14:tracePt t="79730" x="7286625" y="5697538"/>
          <p14:tracePt t="79747" x="7242175" y="5680075"/>
          <p14:tracePt t="79764" x="7197725" y="5670550"/>
          <p14:tracePt t="79780" x="7161213" y="5653088"/>
          <p14:tracePt t="79798" x="7081838" y="5643563"/>
          <p14:tracePt t="79814" x="7027863" y="5643563"/>
          <p14:tracePt t="79830" x="6983413" y="5643563"/>
          <p14:tracePt t="79847" x="6938963" y="5643563"/>
          <p14:tracePt t="79864" x="6894513" y="5643563"/>
          <p14:tracePt t="79880" x="6848475" y="5643563"/>
          <p14:tracePt t="79897" x="6796088" y="5643563"/>
          <p14:tracePt t="79915" x="6742113" y="5643563"/>
          <p14:tracePt t="79931" x="6697663" y="5643563"/>
          <p14:tracePt t="79948" x="6661150" y="5643563"/>
          <p14:tracePt t="79964" x="6616700" y="5643563"/>
          <p14:tracePt t="79966" x="6599238" y="5643563"/>
          <p14:tracePt t="79981" x="6572250" y="5661025"/>
          <p14:tracePt t="79998" x="6518275" y="5670550"/>
          <p14:tracePt t="80014" x="6491288" y="5680075"/>
          <p14:tracePt t="80031" x="6473825" y="5688013"/>
          <p14:tracePt t="80047" x="6465888" y="5697538"/>
          <p14:tracePt t="80064" x="6446838" y="5715000"/>
          <p14:tracePt t="80081" x="6429375" y="5732463"/>
          <p14:tracePt t="80098" x="6411913" y="5751513"/>
          <p14:tracePt t="80114" x="6394450" y="5776913"/>
          <p14:tracePt t="80131" x="6384925" y="5795963"/>
          <p14:tracePt t="80147" x="6375400" y="5813425"/>
          <p14:tracePt t="80164" x="6375400" y="5848350"/>
          <p14:tracePt t="80181" x="6384925" y="5867400"/>
          <p14:tracePt t="80182" x="6384925" y="5875338"/>
          <p14:tracePt t="80198" x="6402388" y="5902325"/>
          <p14:tracePt t="80214" x="6402388" y="5919788"/>
          <p14:tracePt t="80231" x="6419850" y="5938838"/>
          <p14:tracePt t="80247" x="6438900" y="5965825"/>
          <p14:tracePt t="80264" x="6456363" y="5983288"/>
          <p14:tracePt t="80281" x="6500813" y="6000750"/>
          <p14:tracePt t="80298" x="6545263" y="6037263"/>
          <p14:tracePt t="80314" x="6616700" y="6062663"/>
          <p14:tracePt t="80331" x="6688138" y="6081713"/>
          <p14:tracePt t="80348" x="6777038" y="6116638"/>
          <p14:tracePt t="80364" x="6840538" y="6134100"/>
          <p14:tracePt t="80382" x="6919913" y="6153150"/>
          <p14:tracePt t="80398" x="6991350" y="6153150"/>
          <p14:tracePt t="80414" x="7072313" y="6153150"/>
          <p14:tracePt t="80431" x="7161213" y="6153150"/>
          <p14:tracePt t="80448" x="7259638" y="6153150"/>
          <p14:tracePt t="80464" x="7358063" y="6153150"/>
          <p14:tracePt t="80481" x="7456488" y="6153150"/>
          <p14:tracePt t="80498" x="7554913" y="6153150"/>
          <p14:tracePt t="80515" x="7626350" y="6153150"/>
          <p14:tracePt t="80531" x="7670800" y="6153150"/>
          <p14:tracePt t="80548" x="7715250" y="6153150"/>
          <p14:tracePt t="80550" x="7742238" y="6153150"/>
          <p14:tracePt t="80565" x="7751763" y="6134100"/>
          <p14:tracePt t="80582" x="7777163" y="6116638"/>
          <p14:tracePt t="80598" x="7796213" y="6108700"/>
          <p14:tracePt t="80615" x="7804150" y="6081713"/>
          <p14:tracePt t="80632" x="7813675" y="6045200"/>
          <p14:tracePt t="80648" x="7823200" y="6018213"/>
          <p14:tracePt t="80665" x="7831138" y="5983288"/>
          <p14:tracePt t="80681" x="7840663" y="5956300"/>
          <p14:tracePt t="80698" x="7840663" y="5929313"/>
          <p14:tracePt t="80715" x="7840663" y="5911850"/>
          <p14:tracePt t="80732" x="7840663" y="5884863"/>
          <p14:tracePt t="80748" x="7840663" y="5867400"/>
          <p14:tracePt t="80765" x="7840663" y="5848350"/>
          <p14:tracePt t="80782" x="7823200" y="5830888"/>
          <p14:tracePt t="80798" x="7804150" y="5813425"/>
          <p14:tracePt t="80815" x="7777163" y="5795963"/>
          <p14:tracePt t="80832" x="7751763" y="5776913"/>
          <p14:tracePt t="80848" x="7724775" y="5759450"/>
          <p14:tracePt t="80865" x="7680325" y="5741988"/>
          <p14:tracePt t="80882" x="7634288" y="5732463"/>
          <p14:tracePt t="80898" x="7572375" y="5715000"/>
          <p14:tracePt t="80915" x="7518400" y="5705475"/>
          <p14:tracePt t="80932" x="7466013" y="5705475"/>
          <p14:tracePt t="80934" x="7429500" y="5705475"/>
          <p14:tracePt t="80948" x="7402513" y="5705475"/>
          <p14:tracePt t="80966" x="7313613" y="5705475"/>
          <p14:tracePt t="80982" x="7251700" y="5705475"/>
          <p14:tracePt t="80999" x="7197725" y="5705475"/>
          <p14:tracePt t="81015" x="7134225" y="5705475"/>
          <p14:tracePt t="81032" x="7081838" y="5705475"/>
          <p14:tracePt t="81049" x="7045325" y="5705475"/>
          <p14:tracePt t="81065" x="7018338" y="5715000"/>
          <p14:tracePt t="81082" x="6983413" y="5724525"/>
          <p14:tracePt t="81099" x="6956425" y="5741988"/>
          <p14:tracePt t="81115" x="6929438" y="5741988"/>
          <p14:tracePt t="81132" x="6894513" y="5759450"/>
          <p14:tracePt t="81148" x="6867525" y="5759450"/>
          <p14:tracePt t="81166" x="6848475" y="5776913"/>
          <p14:tracePt t="81182" x="6831013" y="5776913"/>
          <p14:tracePt t="81198" x="6823075" y="5776913"/>
          <p14:tracePt t="81215" x="6804025" y="5786438"/>
          <p14:tracePt t="81232" x="6796088" y="5786438"/>
          <p14:tracePt t="81248" x="6769100" y="5795963"/>
          <p14:tracePt t="81265" x="6751638" y="5795963"/>
          <p14:tracePt t="81282" x="6732588" y="5795963"/>
          <p14:tracePt t="81299" x="6705600" y="5795963"/>
          <p14:tracePt t="81315" x="6688138" y="5795963"/>
          <p14:tracePt t="81332" x="6680200" y="5803900"/>
          <p14:tracePt t="81349" x="6670675" y="5813425"/>
          <p14:tracePt t="81351" x="6661150" y="5813425"/>
          <p14:tracePt t="81366" x="6653213" y="5822950"/>
          <p14:tracePt t="81382" x="6643688" y="5822950"/>
          <p14:tracePt t="81399" x="6634163" y="5830888"/>
          <p14:tracePt t="81415" x="6634163" y="5848350"/>
          <p14:tracePt t="81432" x="6634163" y="5867400"/>
          <p14:tracePt t="81449" x="6634163" y="5884863"/>
          <p14:tracePt t="81466" x="6634163" y="5902325"/>
          <p14:tracePt t="81482" x="6643688" y="5919788"/>
          <p14:tracePt t="81499" x="6653213" y="5938838"/>
          <p14:tracePt t="81516" x="6680200" y="5973763"/>
          <p14:tracePt t="81532" x="6715125" y="5991225"/>
          <p14:tracePt t="81549" x="6742113" y="6010275"/>
          <p14:tracePt t="81550" x="6769100" y="6018213"/>
          <p14:tracePt t="81566" x="6813550" y="6037263"/>
          <p14:tracePt t="81582" x="6858000" y="6045200"/>
          <p14:tracePt t="81599" x="6946900" y="6072188"/>
          <p14:tracePt t="81616" x="7027863" y="6081713"/>
          <p14:tracePt t="81632" x="7108825" y="6081713"/>
          <p14:tracePt t="81649" x="7232650" y="6081713"/>
          <p14:tracePt t="81667" x="7348538" y="6081713"/>
          <p14:tracePt t="81682" x="7491413" y="6081713"/>
          <p14:tracePt t="81699" x="7643813" y="6081713"/>
          <p14:tracePt t="81716" x="7796213" y="6081713"/>
          <p14:tracePt t="81732" x="7939088" y="6081713"/>
          <p14:tracePt t="81734" x="7991475" y="6081713"/>
          <p14:tracePt t="81749" x="8116888" y="6081713"/>
          <p14:tracePt t="81766" x="8197850" y="6081713"/>
          <p14:tracePt t="81782" x="8277225" y="6081713"/>
          <p14:tracePt t="81799" x="8340725" y="6081713"/>
          <p14:tracePt t="81816" x="8402638" y="6081713"/>
          <p14:tracePt t="81832" x="8456613" y="6081713"/>
          <p14:tracePt t="81849" x="8510588" y="6081713"/>
          <p14:tracePt t="81866" x="8562975" y="6081713"/>
          <p14:tracePt t="81882" x="8609013" y="6081713"/>
          <p14:tracePt t="81899" x="8653463" y="6081713"/>
          <p14:tracePt t="81916" x="8705850" y="6081713"/>
          <p14:tracePt t="81933" x="8751888" y="6081713"/>
          <p14:tracePt t="81935" x="8769350" y="6081713"/>
          <p14:tracePt t="81950" x="8813800" y="6081713"/>
          <p14:tracePt t="81966" x="8867775" y="6081713"/>
          <p14:tracePt t="81982" x="8894763" y="6081713"/>
          <p14:tracePt t="81999" x="8920163" y="6081713"/>
          <p14:tracePt t="82016" x="8947150" y="6081713"/>
          <p14:tracePt t="82033" x="8966200" y="6081713"/>
          <p14:tracePt t="82049" x="9001125" y="6081713"/>
          <p14:tracePt t="82066" x="9028113" y="6072188"/>
          <p14:tracePt t="82083" x="9055100" y="6072188"/>
          <p14:tracePt t="82100" x="9072563" y="6072188"/>
          <p14:tracePt t="82116" x="9090025" y="6072188"/>
          <p14:tracePt t="82133" x="9099550" y="6072188"/>
          <p14:tracePt t="82151" x="9117013" y="6072188"/>
          <p14:tracePt t="82190" x="9126538" y="6072188"/>
          <p14:tracePt t="82222" x="9134475" y="6072188"/>
          <p14:tracePt t="82766" x="0" y="0"/>
        </p14:tracePtLst>
        <p14:tracePtLst>
          <p14:tracePt t="87110" x="2608263" y="6357938"/>
          <p14:tracePt t="87206" x="2608263" y="6348413"/>
          <p14:tracePt t="87222" x="2608263" y="6340475"/>
          <p14:tracePt t="87230" x="2608263" y="6330950"/>
          <p14:tracePt t="87238" x="2608263" y="6323013"/>
          <p14:tracePt t="87254" x="2598738" y="6303963"/>
          <p14:tracePt t="87271" x="2589213" y="6296025"/>
          <p14:tracePt t="87287" x="2581275" y="6286500"/>
          <p14:tracePt t="87304" x="2562225" y="6276975"/>
          <p14:tracePt t="87321" x="2544763" y="6269038"/>
          <p14:tracePt t="87337" x="2544763" y="6259513"/>
          <p14:tracePt t="87354" x="2536825" y="6259513"/>
          <p14:tracePt t="87371" x="2517775" y="6251575"/>
          <p14:tracePt t="87388" x="2509838" y="6251575"/>
          <p14:tracePt t="87404" x="2500313" y="6242050"/>
          <p14:tracePt t="87422" x="2465388" y="6232525"/>
          <p14:tracePt t="87437" x="2446338" y="6224588"/>
          <p14:tracePt t="87478" x="2438400" y="6224588"/>
          <p14:tracePt t="87486" x="2428875" y="6224588"/>
          <p14:tracePt t="87494" x="2419350" y="6224588"/>
          <p14:tracePt t="87504" x="2411413" y="6224588"/>
          <p14:tracePt t="87521" x="2366963" y="6215063"/>
          <p14:tracePt t="87538" x="2330450" y="6215063"/>
          <p14:tracePt t="87555" x="2303463" y="6215063"/>
          <p14:tracePt t="87571" x="2276475" y="6215063"/>
          <p14:tracePt t="87588" x="2241550" y="6215063"/>
          <p14:tracePt t="87606" x="2187575" y="6215063"/>
          <p14:tracePt t="87622" x="2170113" y="6215063"/>
          <p14:tracePt t="87638" x="2143125" y="6215063"/>
          <p14:tracePt t="87655" x="2125663" y="6215063"/>
          <p14:tracePt t="87671" x="2116138" y="6224588"/>
          <p14:tracePt t="87688" x="2108200" y="6242050"/>
          <p14:tracePt t="87704" x="2108200" y="6259513"/>
          <p14:tracePt t="87721" x="2098675" y="6286500"/>
          <p14:tracePt t="87738" x="2098675" y="6296025"/>
          <p14:tracePt t="87754" x="2098675" y="6323013"/>
          <p14:tracePt t="87771" x="2108200" y="6348413"/>
          <p14:tracePt t="87788" x="2133600" y="6375400"/>
          <p14:tracePt t="87805" x="2170113" y="6402388"/>
          <p14:tracePt t="87807" x="2179638" y="6411913"/>
          <p14:tracePt t="87822" x="2214563" y="6429375"/>
          <p14:tracePt t="87838" x="2232025" y="6438900"/>
          <p14:tracePt t="87855" x="2259013" y="6456363"/>
          <p14:tracePt t="87871" x="2286000" y="6465888"/>
          <p14:tracePt t="87888" x="2312988" y="6473825"/>
          <p14:tracePt t="87905" x="2339975" y="6483350"/>
          <p14:tracePt t="87922" x="2357438" y="6483350"/>
          <p14:tracePt t="87938" x="2384425" y="6491288"/>
          <p14:tracePt t="87955" x="2411413" y="6500813"/>
          <p14:tracePt t="87971" x="2446338" y="6518275"/>
          <p14:tracePt t="87988" x="2482850" y="6527800"/>
          <p14:tracePt t="87990" x="2509838" y="6527800"/>
          <p14:tracePt t="88006" x="2562225" y="6527800"/>
          <p14:tracePt t="88022" x="2608263" y="6527800"/>
          <p14:tracePt t="88039" x="2652713" y="6527800"/>
          <p14:tracePt t="88055" x="2705100" y="6527800"/>
          <p14:tracePt t="88071" x="2741613" y="6527800"/>
          <p14:tracePt t="88089" x="2795588" y="6527800"/>
          <p14:tracePt t="88105" x="2857500" y="6527800"/>
          <p14:tracePt t="88122" x="2928938" y="6527800"/>
          <p14:tracePt t="88138" x="3009900" y="6527800"/>
          <p14:tracePt t="88155" x="3071813" y="6527800"/>
          <p14:tracePt t="88172" x="3125788" y="6527800"/>
          <p14:tracePt t="88188" x="3179763" y="6527800"/>
          <p14:tracePt t="88190" x="3197225" y="6527800"/>
          <p14:tracePt t="88205" x="3214688" y="6527800"/>
          <p14:tracePt t="88222" x="3251200" y="6527800"/>
          <p14:tracePt t="88238" x="3286125" y="6527800"/>
          <p14:tracePt t="88255" x="3375025" y="6527800"/>
          <p14:tracePt t="88272" x="3473450" y="6527800"/>
          <p14:tracePt t="88289" x="3581400" y="6527800"/>
          <p14:tracePt t="88306" x="3598863" y="6518275"/>
          <p14:tracePt t="88322" x="3598863" y="6510338"/>
          <p14:tracePt t="88339" x="3598863" y="6500813"/>
          <p14:tracePt t="88355" x="3598863" y="6491288"/>
          <p14:tracePt t="88372" x="3598863" y="6473825"/>
          <p14:tracePt t="88389" x="3608388" y="6465888"/>
          <p14:tracePt t="88406" x="3608388" y="6456363"/>
          <p14:tracePt t="88422" x="3608388" y="6438900"/>
          <p14:tracePt t="88438" x="3608388" y="6429375"/>
          <p14:tracePt t="88455" x="3608388" y="6419850"/>
          <p14:tracePt t="88477" x="3608388" y="6411913"/>
          <p14:tracePt t="88493" x="3608388" y="6402388"/>
          <p14:tracePt t="88517" x="3598863" y="6402388"/>
          <p14:tracePt t="88525" x="3598863" y="6394450"/>
          <p14:tracePt t="88549" x="3598863" y="6384925"/>
          <p14:tracePt t="88574" x="3598863" y="6375400"/>
          <p14:tracePt t="88670" x="3598863" y="6367463"/>
          <p14:tracePt t="89646" x="0" y="0"/>
        </p14:tracePtLst>
        <p14:tracePtLst>
          <p14:tracePt t="91358" x="7242175" y="6224588"/>
          <p14:tracePt t="91366" x="7232650" y="6215063"/>
          <p14:tracePt t="91375" x="7215188" y="6215063"/>
          <p14:tracePt t="91391" x="7205663" y="6205538"/>
          <p14:tracePt t="91408" x="7188200" y="6205538"/>
          <p14:tracePt t="91424" x="7161213" y="6197600"/>
          <p14:tracePt t="91441" x="7143750" y="6188075"/>
          <p14:tracePt t="91458" x="7116763" y="6180138"/>
          <p14:tracePt t="91475" x="7081838" y="6180138"/>
          <p14:tracePt t="91492" x="7037388" y="6180138"/>
          <p14:tracePt t="91508" x="7010400" y="6180138"/>
          <p14:tracePt t="91525" x="6983413" y="6180138"/>
          <p14:tracePt t="91542" x="6938963" y="6180138"/>
          <p14:tracePt t="91558" x="6902450" y="6180138"/>
          <p14:tracePt t="91575" x="6875463" y="6180138"/>
          <p14:tracePt t="91591" x="6848475" y="6180138"/>
          <p14:tracePt t="91608" x="6823075" y="6188075"/>
          <p14:tracePt t="91625" x="6786563" y="6197600"/>
          <p14:tracePt t="91642" x="6769100" y="6215063"/>
          <p14:tracePt t="91658" x="6751638" y="6224588"/>
          <p14:tracePt t="91675" x="6732588" y="6242050"/>
          <p14:tracePt t="91677" x="6724650" y="6251575"/>
          <p14:tracePt t="91692" x="6724650" y="6259513"/>
          <p14:tracePt t="91708" x="6724650" y="6276975"/>
          <p14:tracePt t="91710" x="6724650" y="6296025"/>
          <p14:tracePt t="91726" x="6724650" y="6323013"/>
          <p14:tracePt t="91742" x="6732588" y="6348413"/>
          <p14:tracePt t="91758" x="6751638" y="6375400"/>
          <p14:tracePt t="91775" x="6786563" y="6402388"/>
          <p14:tracePt t="91791" x="6858000" y="6438900"/>
          <p14:tracePt t="91808" x="6946900" y="6473825"/>
          <p14:tracePt t="91826" x="7054850" y="6510338"/>
          <p14:tracePt t="91842" x="7134225" y="6545263"/>
          <p14:tracePt t="91859" x="7215188" y="6545263"/>
          <p14:tracePt t="91875" x="7304088" y="6545263"/>
          <p14:tracePt t="91892" x="7412038" y="6545263"/>
          <p14:tracePt t="91909" x="7527925" y="6545263"/>
          <p14:tracePt t="91926" x="7715250" y="6545263"/>
          <p14:tracePt t="91943" x="7796213" y="6545263"/>
          <p14:tracePt t="91959" x="7885113" y="6545263"/>
          <p14:tracePt t="91975" x="7974013" y="6537325"/>
          <p14:tracePt t="91992" x="8001000" y="6527800"/>
          <p14:tracePt t="92008" x="8010525" y="6518275"/>
          <p14:tracePt t="92025" x="8010525" y="6500813"/>
          <p14:tracePt t="92042" x="8010525" y="6483350"/>
          <p14:tracePt t="92059" x="8010525" y="6456363"/>
          <p14:tracePt t="92076" x="8001000" y="6419850"/>
          <p14:tracePt t="92092" x="7983538" y="6402388"/>
          <p14:tracePt t="92094" x="7983538" y="6384925"/>
          <p14:tracePt t="92110" x="7983538" y="6375400"/>
          <p14:tracePt t="92134" x="7983538" y="6367463"/>
          <p14:tracePt t="92165" x="7974013" y="6367463"/>
          <p14:tracePt t="92206" x="7974013" y="6357938"/>
          <p14:tracePt t="9247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5E6D-D03E-4EA6-80FD-E9276C579EDB}" type="datetime1">
              <a:rPr lang="pt-BR" smtClean="0"/>
              <a:t>13/05/2020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15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91319" y="390378"/>
            <a:ext cx="10986448" cy="567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AMEAÇAS BIOLÓGICAS NA LUTA CONTRA A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MALÁRIA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Deleções no gene </a:t>
            </a:r>
            <a:r>
              <a:rPr lang="pt-BR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hrp2/3, que chegam 80% na </a:t>
            </a:r>
            <a:r>
              <a:rPr lang="pt-BR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Eritrea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Peru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 países têm relatos de </a:t>
            </a:r>
            <a:r>
              <a:rPr lang="pt-BR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deleções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Resistência aos antimaláricos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Mutações no gene </a:t>
            </a:r>
            <a:r>
              <a:rPr lang="pt-BR" b="1" i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Kelch13 são associadas a resistência á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artemisinina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Estas mutações estão disseminadas na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Greater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Mekong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subregion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Guyana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Papua Nova Guiné e Ruanda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WHO Western Pacific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resistência às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artemisininas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foi confirmada no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Cambodia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RD Laos e Vietnam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WHO South-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Asia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as mutações relacionadas à resistência foram detectadas em Bangladesh, Índia, Mianmar e Tailândia.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Falhas terapêuticas &gt;10%, sendo de 93% na </a:t>
            </a:r>
            <a:r>
              <a:rPr lang="pt-BR" b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Tailândia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2010 a 2018,  81 países reportaram resistência do </a:t>
            </a:r>
            <a:r>
              <a:rPr lang="pt-BR" b="1" i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Anopheles</a:t>
            </a:r>
            <a:r>
              <a:rPr lang="pt-BR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inseticidas, incluindo </a:t>
            </a:r>
            <a:r>
              <a:rPr lang="pt-BR" b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piretróides</a:t>
            </a:r>
            <a:r>
              <a:rPr lang="pt-BR" b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são utilizados em mosquiteiros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66"/>
    </mc:Choice>
    <mc:Fallback>
      <p:transition spd="slow" advTm="27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04" x="3660775" y="847725"/>
          <p14:tracePt t="4512" x="3652838" y="847725"/>
          <p14:tracePt t="4640" x="3670300" y="847725"/>
          <p14:tracePt t="4648" x="3687763" y="847725"/>
          <p14:tracePt t="4659" x="3705225" y="847725"/>
          <p14:tracePt t="4676" x="3759200" y="847725"/>
          <p14:tracePt t="4693" x="3867150" y="847725"/>
          <p14:tracePt t="4709" x="3983038" y="847725"/>
          <p14:tracePt t="4726" x="4133850" y="847725"/>
          <p14:tracePt t="4743" x="4268788" y="847725"/>
          <p14:tracePt t="4745" x="4330700" y="847725"/>
          <p14:tracePt t="4759" x="4446588" y="847725"/>
          <p14:tracePt t="4776" x="4572000" y="847725"/>
          <p14:tracePt t="4793" x="4652963" y="847725"/>
          <p14:tracePt t="4809" x="4751388" y="847725"/>
          <p14:tracePt t="4826" x="4848225" y="847725"/>
          <p14:tracePt t="4843" x="4956175" y="847725"/>
          <p14:tracePt t="4859" x="5045075" y="847725"/>
          <p14:tracePt t="4876" x="5153025" y="847725"/>
          <p14:tracePt t="4893" x="5232400" y="847725"/>
          <p14:tracePt t="4910" x="5313363" y="847725"/>
          <p14:tracePt t="4912" x="5357813" y="847725"/>
          <p14:tracePt t="4926" x="5394325" y="847725"/>
          <p14:tracePt t="4943" x="5491163" y="847725"/>
          <p14:tracePt t="4960" x="5572125" y="847725"/>
          <p14:tracePt t="4976" x="5653088" y="847725"/>
          <p14:tracePt t="4993" x="5724525" y="847725"/>
          <p14:tracePt t="5010" x="5813425" y="847725"/>
          <p14:tracePt t="5026" x="5894388" y="847725"/>
          <p14:tracePt t="5043" x="5991225" y="847725"/>
          <p14:tracePt t="5060" x="6081713" y="847725"/>
          <p14:tracePt t="5076" x="6161088" y="847725"/>
          <p14:tracePt t="5093" x="6242050" y="847725"/>
          <p14:tracePt t="5110" x="6313488" y="847725"/>
          <p14:tracePt t="5112" x="6340475" y="847725"/>
          <p14:tracePt t="5126" x="6375400" y="847725"/>
          <p14:tracePt t="5143" x="6473825" y="847725"/>
          <p14:tracePt t="5160" x="6545263" y="847725"/>
          <p14:tracePt t="5176" x="6634163" y="847725"/>
          <p14:tracePt t="5193" x="6705600" y="847725"/>
          <p14:tracePt t="5210" x="6777038" y="847725"/>
          <p14:tracePt t="5226" x="6867525" y="847725"/>
          <p14:tracePt t="5243" x="6938963" y="847725"/>
          <p14:tracePt t="5260" x="7037388" y="847725"/>
          <p14:tracePt t="5276" x="7134225" y="847725"/>
          <p14:tracePt t="5293" x="7215188" y="847725"/>
          <p14:tracePt t="5295" x="7251700" y="847725"/>
          <p14:tracePt t="5310" x="7286625" y="847725"/>
          <p14:tracePt t="5326" x="7340600" y="847725"/>
          <p14:tracePt t="5328" x="7367588" y="847725"/>
          <p14:tracePt t="5343" x="7419975" y="847725"/>
          <p14:tracePt t="5360" x="7466013" y="847725"/>
          <p14:tracePt t="5376" x="7510463" y="847725"/>
          <p14:tracePt t="5393" x="7537450" y="847725"/>
          <p14:tracePt t="5411" x="7554913" y="847725"/>
          <p14:tracePt t="5427" x="7562850" y="847725"/>
          <p14:tracePt t="5443" x="7572375" y="847725"/>
          <p14:tracePt t="5460" x="7581900" y="847725"/>
          <p14:tracePt t="5477" x="7589838" y="847725"/>
          <p14:tracePt t="5567" x="7599363" y="847725"/>
          <p14:tracePt t="5583" x="7608888" y="847725"/>
          <p14:tracePt t="5615" x="7616825" y="847725"/>
          <p14:tracePt t="5647" x="7626350" y="847725"/>
          <p14:tracePt t="5664" x="7634288" y="847725"/>
          <p14:tracePt t="5671" x="7643813" y="847725"/>
          <p14:tracePt t="5679" x="7653338" y="847725"/>
          <p14:tracePt t="5694" x="7661275" y="847725"/>
          <p14:tracePt t="5711" x="7680325" y="847725"/>
          <p14:tracePt t="5713" x="7688263" y="847725"/>
          <p14:tracePt t="5727" x="7697788" y="847725"/>
          <p14:tracePt t="5744" x="7724775" y="847725"/>
          <p14:tracePt t="5760" x="7742238" y="847725"/>
          <p14:tracePt t="5777" x="7759700" y="847725"/>
          <p14:tracePt t="5793" x="7777163" y="847725"/>
          <p14:tracePt t="5811" x="7786688" y="847725"/>
          <p14:tracePt t="5827" x="7796213" y="847725"/>
          <p14:tracePt t="5844" x="7813675" y="847725"/>
          <p14:tracePt t="5860" x="7823200" y="847725"/>
          <p14:tracePt t="5877" x="7840663" y="847725"/>
          <p14:tracePt t="5894" x="7848600" y="847725"/>
          <p14:tracePt t="5911" x="7858125" y="847725"/>
          <p14:tracePt t="5928" x="7867650" y="847725"/>
          <p14:tracePt t="5951" x="7875588" y="847725"/>
          <p14:tracePt t="5967" x="7885113" y="847725"/>
          <p14:tracePt t="5983" x="7894638" y="847725"/>
          <p14:tracePt t="5994" x="7902575" y="847725"/>
          <p14:tracePt t="6010" x="7912100" y="847725"/>
          <p14:tracePt t="6027" x="7920038" y="847725"/>
          <p14:tracePt t="6044" x="7929563" y="847725"/>
          <p14:tracePt t="6061" x="7939088" y="847725"/>
          <p14:tracePt t="6077" x="7947025" y="847725"/>
          <p14:tracePt t="6094" x="7956550" y="847725"/>
          <p14:tracePt t="6111" x="7974013" y="847725"/>
          <p14:tracePt t="6128" x="7991475" y="847725"/>
          <p14:tracePt t="6144" x="8010525" y="847725"/>
          <p14:tracePt t="6160" x="8027988" y="847725"/>
          <p14:tracePt t="6177" x="8037513" y="847725"/>
          <p14:tracePt t="6194" x="8045450" y="847725"/>
          <p14:tracePt t="6210" x="8062913" y="847725"/>
          <p14:tracePt t="6227" x="8081963" y="847725"/>
          <p14:tracePt t="6244" x="8108950" y="847725"/>
          <p14:tracePt t="6261" x="8126413" y="847725"/>
          <p14:tracePt t="6277" x="8143875" y="847725"/>
          <p14:tracePt t="6294" x="8161338" y="847725"/>
          <p14:tracePt t="6296" x="8170863" y="847725"/>
          <p14:tracePt t="6311" x="8180388" y="847725"/>
          <p14:tracePt t="6328" x="8188325" y="847725"/>
          <p14:tracePt t="6344" x="8205788" y="847725"/>
          <p14:tracePt t="6432" x="8215313" y="847725"/>
          <p14:tracePt t="6471" x="8224838" y="847725"/>
          <p14:tracePt t="6559" x="8232775" y="847725"/>
          <p14:tracePt t="6591" x="8242300" y="847725"/>
          <p14:tracePt t="6647" x="8251825" y="847725"/>
          <p14:tracePt t="6672" x="8259763" y="847725"/>
          <p14:tracePt t="6680" x="8259763" y="857250"/>
          <p14:tracePt t="6703" x="8277225" y="857250"/>
          <p14:tracePt t="6719" x="8286750" y="857250"/>
          <p14:tracePt t="6727" x="8296275" y="857250"/>
          <p14:tracePt t="6735" x="8304213" y="857250"/>
          <p14:tracePt t="6744" x="8313738" y="857250"/>
          <p14:tracePt t="6761" x="8323263" y="857250"/>
          <p14:tracePt t="7103" x="8331200" y="857250"/>
          <p14:tracePt t="7127" x="8340725" y="857250"/>
          <p14:tracePt t="7143" x="8340725" y="866775"/>
          <p14:tracePt t="7151" x="8348663" y="866775"/>
          <p14:tracePt t="7168" x="8358188" y="866775"/>
          <p14:tracePt t="7192" x="8367713" y="866775"/>
          <p14:tracePt t="7823" x="8358188" y="866775"/>
          <p14:tracePt t="7832" x="0" y="0"/>
        </p14:tracePtLst>
        <p14:tracePtLst>
          <p14:tracePt t="34976" x="1517650" y="1616075"/>
          <p14:tracePt t="35167" x="1527175" y="1616075"/>
          <p14:tracePt t="35175" x="1536700" y="1616075"/>
          <p14:tracePt t="35187" x="1544638" y="1616075"/>
          <p14:tracePt t="35204" x="1581150" y="1616075"/>
          <p14:tracePt t="35221" x="1608138" y="1616075"/>
          <p14:tracePt t="35237" x="1633538" y="1616075"/>
          <p14:tracePt t="35254" x="1660525" y="1616075"/>
          <p14:tracePt t="35271" x="1697038" y="1616075"/>
          <p14:tracePt t="35288" x="1731963" y="1616075"/>
          <p14:tracePt t="35305" x="1758950" y="1616075"/>
          <p14:tracePt t="35321" x="1803400" y="1616075"/>
          <p14:tracePt t="35338" x="1839913" y="1616075"/>
          <p14:tracePt t="35354" x="1893888" y="1616075"/>
          <p14:tracePt t="35371" x="1938338" y="1616075"/>
          <p14:tracePt t="35388" x="1973263" y="1616075"/>
          <p14:tracePt t="35404" x="2009775" y="1616075"/>
          <p14:tracePt t="35421" x="2044700" y="1616075"/>
          <p14:tracePt t="35438" x="2081213" y="1616075"/>
          <p14:tracePt t="35439" x="2098675" y="1616075"/>
          <p14:tracePt t="35454" x="2116138" y="1616075"/>
          <p14:tracePt t="35471" x="2187575" y="1616075"/>
          <p14:tracePt t="35488" x="2241550" y="1616075"/>
          <p14:tracePt t="35504" x="2286000" y="1616075"/>
          <p14:tracePt t="35521" x="2339975" y="1616075"/>
          <p14:tracePt t="35538" x="2374900" y="1616075"/>
          <p14:tracePt t="35554" x="2411413" y="1616075"/>
          <p14:tracePt t="35571" x="2446338" y="1616075"/>
          <p14:tracePt t="35588" x="2473325" y="1616075"/>
          <p14:tracePt t="35604" x="2500313" y="1616075"/>
          <p14:tracePt t="35622" x="2536825" y="1616075"/>
          <p14:tracePt t="35623" x="2554288" y="1616075"/>
          <p14:tracePt t="35638" x="2581275" y="1616075"/>
          <p14:tracePt t="35655" x="2643188" y="1616075"/>
          <p14:tracePt t="35672" x="2697163" y="1616075"/>
          <p14:tracePt t="35688" x="2751138" y="1616075"/>
          <p14:tracePt t="35705" x="2803525" y="1616075"/>
          <p14:tracePt t="35721" x="2857500" y="1616075"/>
          <p14:tracePt t="35738" x="2901950" y="1616075"/>
          <p14:tracePt t="35755" x="2946400" y="1616075"/>
          <p14:tracePt t="35771" x="2982913" y="1616075"/>
          <p14:tracePt t="35788" x="3017838" y="1616075"/>
          <p14:tracePt t="35805" x="3054350" y="1616075"/>
          <p14:tracePt t="35821" x="3098800" y="1616075"/>
          <p14:tracePt t="35823" x="3125788" y="1616075"/>
          <p14:tracePt t="35838" x="3152775" y="1616075"/>
          <p14:tracePt t="35855" x="3205163" y="1616075"/>
          <p14:tracePt t="35871" x="3232150" y="1616075"/>
          <p14:tracePt t="35888" x="3259138" y="1616075"/>
          <p14:tracePt t="35905" x="3295650" y="1616075"/>
          <p14:tracePt t="35921" x="3340100" y="1616075"/>
          <p14:tracePt t="35938" x="3367088" y="1616075"/>
          <p14:tracePt t="35955" x="3394075" y="1616075"/>
          <p14:tracePt t="35971" x="3429000" y="1616075"/>
          <p14:tracePt t="35988" x="3446463" y="1616075"/>
          <p14:tracePt t="36005" x="3455988" y="1616075"/>
          <p14:tracePt t="36022" x="3473450" y="1616075"/>
          <p14:tracePt t="36023" x="3482975" y="1616075"/>
          <p14:tracePt t="36038" x="3500438" y="1616075"/>
          <p14:tracePt t="36055" x="3527425" y="1616075"/>
          <p14:tracePt t="36072" x="3554413" y="1616075"/>
          <p14:tracePt t="36088" x="3581400" y="1616075"/>
          <p14:tracePt t="36105" x="3608388" y="1616075"/>
          <p14:tracePt t="36122" x="3633788" y="1616075"/>
          <p14:tracePt t="36138" x="3643313" y="1616075"/>
          <p14:tracePt t="36156" x="3652838" y="1616075"/>
          <p14:tracePt t="36172" x="3670300" y="1616075"/>
          <p14:tracePt t="36188" x="3679825" y="1616075"/>
          <p14:tracePt t="36205" x="3687763" y="1616075"/>
          <p14:tracePt t="36776" x="0" y="0"/>
        </p14:tracePtLst>
        <p14:tracePtLst>
          <p14:tracePt t="51784" x="2517775" y="1214438"/>
          <p14:tracePt t="51807" x="2509838" y="1214438"/>
          <p14:tracePt t="51951" x="2500313" y="1214438"/>
          <p14:tracePt t="51999" x="2490788" y="1214438"/>
          <p14:tracePt t="52015" x="2482850" y="1214438"/>
          <p14:tracePt t="52039" x="2473325" y="1214438"/>
          <p14:tracePt t="52055" x="2465388" y="1214438"/>
          <p14:tracePt t="52071" x="2455863" y="1214438"/>
          <p14:tracePt t="52079" x="2446338" y="1214438"/>
          <p14:tracePt t="52095" x="2438400" y="1223963"/>
          <p14:tracePt t="52111" x="2428875" y="1231900"/>
          <p14:tracePt t="52120" x="2428875" y="1241425"/>
          <p14:tracePt t="52137" x="2419350" y="1250950"/>
          <p14:tracePt t="52153" x="2419350" y="1268413"/>
          <p14:tracePt t="52171" x="2411413" y="1303338"/>
          <p14:tracePt t="52186" x="2411413" y="1330325"/>
          <p14:tracePt t="52203" x="2411413" y="1357313"/>
          <p14:tracePt t="52220" x="2411413" y="1374775"/>
          <p14:tracePt t="52237" x="2411413" y="1393825"/>
          <p14:tracePt t="52253" x="2411413" y="1401763"/>
          <p14:tracePt t="52270" x="2411413" y="1411288"/>
          <p14:tracePt t="52286" x="2401888" y="1419225"/>
          <p14:tracePt t="52303" x="2401888" y="1428750"/>
          <p14:tracePt t="52320" x="2393950" y="1438275"/>
          <p14:tracePt t="52337" x="2374900" y="1446213"/>
          <p14:tracePt t="52353" x="2347913" y="1455738"/>
          <p14:tracePt t="52370" x="2330450" y="1465263"/>
          <p14:tracePt t="52387" x="2303463" y="1465263"/>
          <p14:tracePt t="52403" x="2286000" y="1473200"/>
          <p14:tracePt t="52420" x="2276475" y="1482725"/>
          <p14:tracePt t="52437" x="2268538" y="1482725"/>
          <p14:tracePt t="52453" x="2259013" y="1482725"/>
          <p14:tracePt t="52470" x="2251075" y="1482725"/>
          <p14:tracePt t="52519" x="2241550" y="1482725"/>
          <p14:tracePt t="52735" x="2251075" y="1482725"/>
          <p14:tracePt t="52752" x="2259013" y="1482725"/>
          <p14:tracePt t="52775" x="2259013" y="1490663"/>
          <p14:tracePt t="52784" x="2268538" y="1490663"/>
          <p14:tracePt t="52799" x="2276475" y="1490663"/>
          <p14:tracePt t="52815" x="2286000" y="1490663"/>
          <p14:tracePt t="52823" x="2295525" y="1490663"/>
          <p14:tracePt t="52847" x="2303463" y="1490663"/>
          <p14:tracePt t="52863" x="2312988" y="1490663"/>
          <p14:tracePt t="52879" x="2322513" y="1490663"/>
          <p14:tracePt t="52888" x="2330450" y="1490663"/>
          <p14:tracePt t="52903" x="2339975" y="1490663"/>
          <p14:tracePt t="52920" x="2347913" y="1490663"/>
          <p14:tracePt t="52937" x="2366963" y="1490663"/>
          <p14:tracePt t="52954" x="2374900" y="1490663"/>
          <p14:tracePt t="52971" x="2393950" y="1490663"/>
          <p14:tracePt t="52987" x="2411413" y="1490663"/>
          <p14:tracePt t="53004" x="2419350" y="1490663"/>
          <p14:tracePt t="53020" x="2438400" y="1490663"/>
          <p14:tracePt t="53037" x="2455863" y="1490663"/>
          <p14:tracePt t="53054" x="2473325" y="1490663"/>
          <p14:tracePt t="53056" x="2482850" y="1490663"/>
          <p14:tracePt t="53071" x="2509838" y="1490663"/>
          <p14:tracePt t="53087" x="2536825" y="1490663"/>
          <p14:tracePt t="53104" x="2554288" y="1490663"/>
          <p14:tracePt t="53121" x="2571750" y="1490663"/>
          <p14:tracePt t="53137" x="2581275" y="1490663"/>
          <p14:tracePt t="53154" x="2598738" y="1490663"/>
          <p14:tracePt t="53172" x="2616200" y="1490663"/>
          <p14:tracePt t="53187" x="2643188" y="1490663"/>
          <p14:tracePt t="53205" x="2660650" y="1490663"/>
          <p14:tracePt t="53221" x="2687638" y="1490663"/>
          <p14:tracePt t="53237" x="2714625" y="1490663"/>
          <p14:tracePt t="53239" x="2724150" y="1490663"/>
          <p14:tracePt t="53255" x="2732088" y="1490663"/>
          <p14:tracePt t="53271" x="2751138" y="1490663"/>
          <p14:tracePt t="53288" x="2759075" y="1490663"/>
          <p14:tracePt t="53304" x="2768600" y="1490663"/>
          <p14:tracePt t="53321" x="2776538" y="1490663"/>
          <p14:tracePt t="53343" x="2786063" y="1490663"/>
          <p14:tracePt t="53367" x="2803525" y="1490663"/>
          <p14:tracePt t="53383" x="2803525" y="1482725"/>
          <p14:tracePt t="53391" x="2813050" y="1482725"/>
          <p14:tracePt t="53415" x="2822575" y="1482725"/>
          <p14:tracePt t="53439" x="2830513" y="1482725"/>
          <p14:tracePt t="53447" x="2830513" y="1473200"/>
          <p14:tracePt t="53511" x="2822575" y="1473200"/>
          <p14:tracePt t="53527" x="2813050" y="1473200"/>
          <p14:tracePt t="53535" x="2795588" y="1473200"/>
          <p14:tracePt t="53543" x="2776538" y="1473200"/>
          <p14:tracePt t="53554" x="2759075" y="1482725"/>
          <p14:tracePt t="53572" x="2705100" y="1500188"/>
          <p14:tracePt t="53588" x="2652713" y="1517650"/>
          <p14:tracePt t="53604" x="2625725" y="1517650"/>
          <p14:tracePt t="53621" x="2581275" y="1517650"/>
          <p14:tracePt t="53638" x="2536825" y="1517650"/>
          <p14:tracePt t="53640" x="2509838" y="1517650"/>
          <p14:tracePt t="53656" x="2455863" y="1517650"/>
          <p14:tracePt t="53671" x="2411413" y="1517650"/>
          <p14:tracePt t="53688" x="2347913" y="1517650"/>
          <p14:tracePt t="53705" x="2303463" y="1517650"/>
          <p14:tracePt t="53721" x="2286000" y="1517650"/>
          <p14:tracePt t="53738" x="2259013" y="1517650"/>
          <p14:tracePt t="53755" x="2251075" y="1517650"/>
          <p14:tracePt t="53771" x="2241550" y="1517650"/>
          <p14:tracePt t="53788" x="2232025" y="1517650"/>
          <p14:tracePt t="53805" x="2224088" y="1517650"/>
          <p14:tracePt t="53959" x="2232025" y="1517650"/>
          <p14:tracePt t="53975" x="2241550" y="1517650"/>
          <p14:tracePt t="53983" x="2251075" y="1517650"/>
          <p14:tracePt t="53999" x="2259013" y="1517650"/>
          <p14:tracePt t="54007" x="2276475" y="1517650"/>
          <p14:tracePt t="54021" x="2303463" y="1517650"/>
          <p14:tracePt t="54038" x="2357438" y="1517650"/>
          <p14:tracePt t="54055" x="2428875" y="1517650"/>
          <p14:tracePt t="54072" x="2490788" y="1517650"/>
          <p14:tracePt t="54088" x="2544763" y="1517650"/>
          <p14:tracePt t="54105" x="2598738" y="1517650"/>
          <p14:tracePt t="54122" x="2633663" y="1517650"/>
          <p14:tracePt t="54138" x="2670175" y="1517650"/>
          <p14:tracePt t="54155" x="2705100" y="1517650"/>
          <p14:tracePt t="54172" x="2724150" y="1517650"/>
          <p14:tracePt t="54188" x="2741613" y="1517650"/>
          <p14:tracePt t="54205" x="2751138" y="1517650"/>
          <p14:tracePt t="54222" x="2768600" y="1517650"/>
          <p14:tracePt t="54238" x="2786063" y="1517650"/>
          <p14:tracePt t="54255" x="2803525" y="1517650"/>
          <p14:tracePt t="54272" x="2830513" y="1517650"/>
          <p14:tracePt t="54288" x="2847975" y="1517650"/>
          <p14:tracePt t="54305" x="2867025" y="1517650"/>
          <p14:tracePt t="54321" x="2884488" y="1517650"/>
          <p14:tracePt t="54338" x="2901950" y="1517650"/>
          <p14:tracePt t="54355" x="2919413" y="1517650"/>
          <p14:tracePt t="54372" x="2946400" y="1509713"/>
          <p14:tracePt t="54389" x="2965450" y="1500188"/>
          <p14:tracePt t="54405" x="2982913" y="1482725"/>
          <p14:tracePt t="54407" x="2982913" y="1473200"/>
          <p14:tracePt t="54422" x="2990850" y="1465263"/>
          <p14:tracePt t="54439" x="3000375" y="1438275"/>
          <p14:tracePt t="54455" x="3009900" y="1419225"/>
          <p14:tracePt t="54472" x="3017838" y="1401763"/>
          <p14:tracePt t="54488" x="3017838" y="1384300"/>
          <p14:tracePt t="54505" x="3027363" y="1374775"/>
          <p14:tracePt t="54522" x="3027363" y="1366838"/>
          <p14:tracePt t="54539" x="3036888" y="1347788"/>
          <p14:tracePt t="54555" x="3036888" y="1339850"/>
          <p14:tracePt t="54572" x="3036888" y="1322388"/>
          <p14:tracePt t="54589" x="3027363" y="1303338"/>
          <p14:tracePt t="54606" x="3027363" y="1295400"/>
          <p14:tracePt t="54607" x="3027363" y="1285875"/>
          <p14:tracePt t="54622" x="3017838" y="1285875"/>
          <p14:tracePt t="54639" x="3000375" y="1258888"/>
          <p14:tracePt t="54657" x="2982913" y="1250950"/>
          <p14:tracePt t="54672" x="2946400" y="1231900"/>
          <p14:tracePt t="54689" x="2911475" y="1204913"/>
          <p14:tracePt t="54706" x="2867025" y="1187450"/>
          <p14:tracePt t="54722" x="2813050" y="1179513"/>
          <p14:tracePt t="54739" x="2776538" y="1160463"/>
          <p14:tracePt t="54755" x="2741613" y="1160463"/>
          <p14:tracePt t="54772" x="2687638" y="1152525"/>
          <p14:tracePt t="54789" x="2643188" y="1152525"/>
          <p14:tracePt t="54805" x="2598738" y="1152525"/>
          <p14:tracePt t="54822" x="2544763" y="1152525"/>
          <p14:tracePt t="54824" x="2527300" y="1152525"/>
          <p14:tracePt t="54839" x="2490788" y="1152525"/>
          <p14:tracePt t="54856" x="2455863" y="1152525"/>
          <p14:tracePt t="54873" x="2438400" y="1152525"/>
          <p14:tracePt t="54889" x="2419350" y="1152525"/>
          <p14:tracePt t="54906" x="2401888" y="1160463"/>
          <p14:tracePt t="54922" x="2384425" y="1160463"/>
          <p14:tracePt t="54939" x="2374900" y="1169988"/>
          <p14:tracePt t="54956" x="2357438" y="1169988"/>
          <p14:tracePt t="54973" x="2339975" y="1179513"/>
          <p14:tracePt t="54989" x="2322513" y="1187450"/>
          <p14:tracePt t="54991" x="2322513" y="1196975"/>
          <p14:tracePt t="55006" x="2303463" y="1196975"/>
          <p14:tracePt t="55023" x="2286000" y="1214438"/>
          <p14:tracePt t="55040" x="2276475" y="1214438"/>
          <p14:tracePt t="55056" x="2276475" y="1223963"/>
          <p14:tracePt t="55072" x="2268538" y="1223963"/>
          <p14:tracePt t="55089" x="2259013" y="1231900"/>
          <p14:tracePt t="55106" x="2259013" y="1250950"/>
          <p14:tracePt t="55122" x="2259013" y="1258888"/>
          <p14:tracePt t="55139" x="2251075" y="1276350"/>
          <p14:tracePt t="55156" x="2251075" y="1285875"/>
          <p14:tracePt t="55174" x="2241550" y="1295400"/>
          <p14:tracePt t="55189" x="2241550" y="1312863"/>
          <p14:tracePt t="55206" x="2241550" y="1322388"/>
          <p14:tracePt t="55223" x="2251075" y="1339850"/>
          <p14:tracePt t="55239" x="2251075" y="1347788"/>
          <p14:tracePt t="55256" x="2259013" y="1366838"/>
          <p14:tracePt t="55273" x="2276475" y="1384300"/>
          <p14:tracePt t="55289" x="2295525" y="1393825"/>
          <p14:tracePt t="55306" x="2322513" y="1411288"/>
          <p14:tracePt t="55323" x="2347913" y="1419225"/>
          <p14:tracePt t="55340" x="2374900" y="1428750"/>
          <p14:tracePt t="55356" x="2401888" y="1446213"/>
          <p14:tracePt t="55373" x="2428875" y="1446213"/>
          <p14:tracePt t="55375" x="2446338" y="1455738"/>
          <p14:tracePt t="55389" x="2446338" y="1465263"/>
          <p14:tracePt t="55406" x="2482850" y="1465263"/>
          <p14:tracePt t="55408" x="2490788" y="1473200"/>
          <p14:tracePt t="55423" x="2517775" y="1482725"/>
          <p14:tracePt t="55439" x="2544763" y="1490663"/>
          <p14:tracePt t="55457" x="2581275" y="1509713"/>
          <p14:tracePt t="55473" x="2616200" y="1509713"/>
          <p14:tracePt t="55490" x="2643188" y="1509713"/>
          <p14:tracePt t="55506" x="2670175" y="1517650"/>
          <p14:tracePt t="55523" x="2705100" y="1517650"/>
          <p14:tracePt t="55539" x="2741613" y="1517650"/>
          <p14:tracePt t="55556" x="2776538" y="1517650"/>
          <p14:tracePt t="55573" x="2813050" y="1517650"/>
          <p14:tracePt t="55589" x="2867025" y="1517650"/>
          <p14:tracePt t="55606" x="2919413" y="1517650"/>
          <p14:tracePt t="55608" x="2938463" y="1517650"/>
          <p14:tracePt t="55623" x="2965450" y="1517650"/>
          <p14:tracePt t="55640" x="2990850" y="1517650"/>
          <p14:tracePt t="55657" x="3017838" y="1500188"/>
          <p14:tracePt t="55673" x="3036888" y="1490663"/>
          <p14:tracePt t="55690" x="3054350" y="1473200"/>
          <p14:tracePt t="55706" x="3071813" y="1446213"/>
          <p14:tracePt t="55723" x="3089275" y="1419225"/>
          <p14:tracePt t="55740" x="3108325" y="1401763"/>
          <p14:tracePt t="55756" x="3116263" y="1384300"/>
          <p14:tracePt t="55773" x="3133725" y="1366838"/>
          <p14:tracePt t="55790" x="3143250" y="1347788"/>
          <p14:tracePt t="55792" x="3143250" y="1339850"/>
          <p14:tracePt t="55806" x="3152775" y="1322388"/>
          <p14:tracePt t="55823" x="3152775" y="1295400"/>
          <p14:tracePt t="55839" x="3160713" y="1276350"/>
          <p14:tracePt t="55857" x="3170238" y="1258888"/>
          <p14:tracePt t="55874" x="3170238" y="1241425"/>
          <p14:tracePt t="55890" x="3170238" y="1231900"/>
          <p14:tracePt t="55907" x="3170238" y="1223963"/>
          <p14:tracePt t="55923" x="3170238" y="1214438"/>
          <p14:tracePt t="56288" x="0" y="0"/>
        </p14:tracePtLst>
        <p14:tracePtLst>
          <p14:tracePt t="57343" x="2544763" y="1527175"/>
          <p14:tracePt t="57663" x="2544763" y="1517650"/>
          <p14:tracePt t="57671" x="2544763" y="1500188"/>
          <p14:tracePt t="57679" x="2544763" y="1490663"/>
          <p14:tracePt t="57691" x="2544763" y="1473200"/>
          <p14:tracePt t="57708" x="2544763" y="1446213"/>
          <p14:tracePt t="57726" x="2544763" y="1428750"/>
          <p14:tracePt t="57741" x="2544763" y="1419225"/>
          <p14:tracePt t="57758" x="2544763" y="1411288"/>
          <p14:tracePt t="57959" x="2544763" y="1419225"/>
          <p14:tracePt t="57975" x="2544763" y="1438275"/>
          <p14:tracePt t="57991" x="2544763" y="1446213"/>
          <p14:tracePt t="57999" x="2544763" y="1455738"/>
          <p14:tracePt t="58008" x="2544763" y="1465263"/>
          <p14:tracePt t="58025" x="2554288" y="1473200"/>
          <p14:tracePt t="58042" x="2554288" y="1482725"/>
          <p14:tracePt t="58058" x="2562225" y="1500188"/>
          <p14:tracePt t="58075" x="2562225" y="1509713"/>
          <p14:tracePt t="58092" x="2571750" y="1509713"/>
          <p14:tracePt t="58109" x="2581275" y="1517650"/>
          <p14:tracePt t="58125" x="2589213" y="1527175"/>
          <p14:tracePt t="58167" x="2598738" y="1527175"/>
          <p14:tracePt t="58207" x="2608263" y="1527175"/>
          <p14:tracePt t="58215" x="2616200" y="1527175"/>
          <p14:tracePt t="58239" x="2625725" y="1527175"/>
          <p14:tracePt t="58247" x="2625725" y="1517650"/>
          <p14:tracePt t="58259" x="2633663" y="1517650"/>
          <p14:tracePt t="58275" x="2643188" y="1500188"/>
          <p14:tracePt t="58292" x="2643188" y="1482725"/>
          <p14:tracePt t="58309" x="2643188" y="1465263"/>
          <p14:tracePt t="58325" x="2643188" y="1446213"/>
          <p14:tracePt t="58342" x="2643188" y="1438275"/>
          <p14:tracePt t="58359" x="2643188" y="1419225"/>
          <p14:tracePt t="58375" x="2643188" y="1411288"/>
          <p14:tracePt t="58519" x="2643188" y="1419225"/>
          <p14:tracePt t="58527" x="2643188" y="1428750"/>
          <p14:tracePt t="58535" x="2643188" y="1446213"/>
          <p14:tracePt t="58543" x="2652713" y="1465263"/>
          <p14:tracePt t="58559" x="2652713" y="1482725"/>
          <p14:tracePt t="58576" x="2660650" y="1500188"/>
          <p14:tracePt t="58592" x="2670175" y="1509713"/>
          <p14:tracePt t="58626" x="2679700" y="1517650"/>
          <p14:tracePt t="58659" x="2687638" y="1527175"/>
          <p14:tracePt t="58703" x="2697163" y="1527175"/>
          <p14:tracePt t="58719" x="2705100" y="1527175"/>
          <p14:tracePt t="58767" x="2714625" y="1527175"/>
          <p14:tracePt t="58783" x="2724150" y="1527175"/>
          <p14:tracePt t="58807" x="2732088" y="1527175"/>
          <p14:tracePt t="58815" x="2741613" y="1527175"/>
          <p14:tracePt t="58839" x="2751138" y="1527175"/>
          <p14:tracePt t="58847" x="2751138" y="1517650"/>
          <p14:tracePt t="58859" x="2759075" y="1517650"/>
          <p14:tracePt t="58876" x="2759075" y="1500188"/>
          <p14:tracePt t="58893" x="2759075" y="1490663"/>
          <p14:tracePt t="58909" x="2768600" y="1490663"/>
          <p14:tracePt t="58926" x="2768600" y="1482725"/>
          <p14:tracePt t="58943" x="2768600" y="1465263"/>
          <p14:tracePt t="58976" x="2776538" y="1455738"/>
          <p14:tracePt t="59199" x="0" y="0"/>
        </p14:tracePtLst>
        <p14:tracePtLst>
          <p14:tracePt t="62239" x="2847975" y="1428750"/>
          <p14:tracePt t="62376" x="0" y="0"/>
        </p14:tracePtLst>
        <p14:tracePtLst>
          <p14:tracePt t="63135" x="3062288" y="1446213"/>
          <p14:tracePt t="63295" x="0" y="0"/>
        </p14:tracePtLst>
        <p14:tracePtLst>
          <p14:tracePt t="76943" x="1679575" y="1231900"/>
          <p14:tracePt t="77231" x="1670050" y="1231900"/>
          <p14:tracePt t="77247" x="1652588" y="1231900"/>
          <p14:tracePt t="77255" x="1643063" y="1231900"/>
          <p14:tracePt t="77263" x="1633538" y="1231900"/>
          <p14:tracePt t="77276" x="1625600" y="1231900"/>
          <p14:tracePt t="77293" x="1616075" y="1231900"/>
          <p14:tracePt t="77367" x="1625600" y="1231900"/>
          <p14:tracePt t="77376" x="1652588" y="1241425"/>
          <p14:tracePt t="77383" x="1670050" y="1258888"/>
          <p14:tracePt t="77393" x="1697038" y="1268413"/>
          <p14:tracePt t="77410" x="1768475" y="1303338"/>
          <p14:tracePt t="77426" x="1847850" y="1339850"/>
          <p14:tracePt t="77443" x="1919288" y="1374775"/>
          <p14:tracePt t="77460" x="1990725" y="1419225"/>
          <p14:tracePt t="77477" x="2054225" y="1465263"/>
          <p14:tracePt t="77493" x="2116138" y="1490663"/>
          <p14:tracePt t="77510" x="2179638" y="1517650"/>
          <p14:tracePt t="77512" x="2224088" y="1527175"/>
          <p14:tracePt t="77527" x="2322513" y="1554163"/>
          <p14:tracePt t="77543" x="2465388" y="1554163"/>
          <p14:tracePt t="77560" x="2608263" y="1554163"/>
          <p14:tracePt t="77577" x="2732088" y="1554163"/>
          <p14:tracePt t="77593" x="2847975" y="1554163"/>
          <p14:tracePt t="77610" x="2938463" y="1554163"/>
          <p14:tracePt t="77626" x="3017838" y="1544638"/>
          <p14:tracePt t="77643" x="3081338" y="1517650"/>
          <p14:tracePt t="77660" x="3143250" y="1500188"/>
          <p14:tracePt t="77677" x="3179763" y="1482725"/>
          <p14:tracePt t="77679" x="3205163" y="1473200"/>
          <p14:tracePt t="77693" x="3251200" y="1465263"/>
          <p14:tracePt t="77710" x="3313113" y="1438275"/>
          <p14:tracePt t="77712" x="3348038" y="1428750"/>
          <p14:tracePt t="77727" x="3402013" y="1384300"/>
          <p14:tracePt t="77743" x="3429000" y="1357313"/>
          <p14:tracePt t="77760" x="3455988" y="1322388"/>
          <p14:tracePt t="77777" x="3465513" y="1285875"/>
          <p14:tracePt t="77793" x="3473450" y="1258888"/>
          <p14:tracePt t="77810" x="3473450" y="1223963"/>
          <p14:tracePt t="77827" x="3465513" y="1179513"/>
          <p14:tracePt t="77843" x="3455988" y="1152525"/>
          <p14:tracePt t="77860" x="3438525" y="1116013"/>
          <p14:tracePt t="77877" x="3402013" y="1081088"/>
          <p14:tracePt t="77893" x="3357563" y="1054100"/>
          <p14:tracePt t="77895" x="3330575" y="1044575"/>
          <p14:tracePt t="77911" x="3303588" y="1027113"/>
          <p14:tracePt t="77912" x="3251200" y="1017588"/>
          <p14:tracePt t="77927" x="3170238" y="990600"/>
          <p14:tracePt t="77943" x="3081338" y="955675"/>
          <p14:tracePt t="77960" x="3009900" y="938213"/>
          <p14:tracePt t="77977" x="2965450" y="928688"/>
          <p14:tracePt t="77993" x="2919413" y="928688"/>
          <p14:tracePt t="78010" x="2884488" y="928688"/>
          <p14:tracePt t="78027" x="2830513" y="928688"/>
          <p14:tracePt t="78043" x="2751138" y="928688"/>
          <p14:tracePt t="78060" x="2687638" y="955675"/>
          <p14:tracePt t="78077" x="2625725" y="973138"/>
          <p14:tracePt t="78094" x="2581275" y="990600"/>
          <p14:tracePt t="78095" x="2571750" y="1000125"/>
          <p14:tracePt t="78111" x="2536825" y="1000125"/>
          <p14:tracePt t="78127" x="2517775" y="1017588"/>
          <p14:tracePt t="78144" x="2490788" y="1017588"/>
          <p14:tracePt t="78160" x="2465388" y="1027113"/>
          <p14:tracePt t="78177" x="2446338" y="1054100"/>
          <p14:tracePt t="78194" x="2411413" y="1071563"/>
          <p14:tracePt t="78211" x="2393950" y="1089025"/>
          <p14:tracePt t="78227" x="2366963" y="1108075"/>
          <p14:tracePt t="78244" x="2347913" y="1108075"/>
          <p14:tracePt t="78260" x="2339975" y="1125538"/>
          <p14:tracePt t="78277" x="2322513" y="1133475"/>
          <p14:tracePt t="78294" x="2312988" y="1152525"/>
          <p14:tracePt t="78312" x="2295525" y="1160463"/>
          <p14:tracePt t="78327" x="2295525" y="1169988"/>
          <p14:tracePt t="78344" x="2286000" y="1187450"/>
          <p14:tracePt t="78360" x="2286000" y="1204913"/>
          <p14:tracePt t="78377" x="2286000" y="1214438"/>
          <p14:tracePt t="78394" x="2276475" y="1231900"/>
          <p14:tracePt t="78411" x="2276475" y="1241425"/>
          <p14:tracePt t="78427" x="2276475" y="1258888"/>
          <p14:tracePt t="78444" x="2268538" y="1268413"/>
          <p14:tracePt t="78460" x="2268538" y="1285875"/>
          <p14:tracePt t="78494" x="2268538" y="1303338"/>
          <p14:tracePt t="78495" x="2276475" y="1312863"/>
          <p14:tracePt t="78511" x="2286000" y="1339850"/>
          <p14:tracePt t="78528" x="2295525" y="1347788"/>
          <p14:tracePt t="78544" x="2322513" y="1357313"/>
          <p14:tracePt t="78561" x="2339975" y="1374775"/>
          <p14:tracePt t="78577" x="2366963" y="1393825"/>
          <p14:tracePt t="78594" x="2384425" y="1419225"/>
          <p14:tracePt t="78611" x="2419350" y="1438275"/>
          <p14:tracePt t="78627" x="2455863" y="1446213"/>
          <p14:tracePt t="78644" x="2482850" y="1465263"/>
          <p14:tracePt t="78661" x="2527300" y="1473200"/>
          <p14:tracePt t="78678" x="2562225" y="1482725"/>
          <p14:tracePt t="78679" x="2581275" y="1490663"/>
          <p14:tracePt t="78694" x="2616200" y="1490663"/>
          <p14:tracePt t="78711" x="2697163" y="1500188"/>
          <p14:tracePt t="78728" x="2759075" y="1500188"/>
          <p14:tracePt t="78744" x="2803525" y="1500188"/>
          <p14:tracePt t="78761" x="2857500" y="1500188"/>
          <p14:tracePt t="78778" x="2911475" y="1500188"/>
          <p14:tracePt t="78794" x="2946400" y="1500188"/>
          <p14:tracePt t="78811" x="2990850" y="1500188"/>
          <p14:tracePt t="78828" x="3036888" y="1500188"/>
          <p14:tracePt t="78844" x="3071813" y="1500188"/>
          <p14:tracePt t="78861" x="3098800" y="1500188"/>
          <p14:tracePt t="78878" x="3116263" y="1482725"/>
          <p14:tracePt t="78895" x="3160713" y="1473200"/>
          <p14:tracePt t="78911" x="3179763" y="1455738"/>
          <p14:tracePt t="78928" x="3205163" y="1428750"/>
          <p14:tracePt t="78944" x="3232150" y="1411288"/>
          <p14:tracePt t="78961" x="3268663" y="1393825"/>
          <p14:tracePt t="78978" x="3276600" y="1384300"/>
          <p14:tracePt t="78994" x="3286125" y="1374775"/>
          <p14:tracePt t="79011" x="3295650" y="1347788"/>
          <p14:tracePt t="79028" x="3295650" y="1330325"/>
          <p14:tracePt t="79044" x="3295650" y="1312863"/>
          <p14:tracePt t="79061" x="3295650" y="1295400"/>
          <p14:tracePt t="79063" x="3295650" y="1285875"/>
          <p14:tracePt t="79079" x="3295650" y="1268413"/>
          <p14:tracePt t="79096" x="3295650" y="1258888"/>
          <p14:tracePt t="79111" x="3286125" y="1241425"/>
          <p14:tracePt t="79128" x="3276600" y="1231900"/>
          <p14:tracePt t="79145" x="3259138" y="1214438"/>
          <p14:tracePt t="79161" x="3232150" y="1204913"/>
          <p14:tracePt t="79178" x="3187700" y="1187450"/>
          <p14:tracePt t="79195" x="3143250" y="1179513"/>
          <p14:tracePt t="79211" x="3089275" y="1179513"/>
          <p14:tracePt t="79228" x="3036888" y="1179513"/>
          <p14:tracePt t="79245" x="2982913" y="1179513"/>
          <p14:tracePt t="79261" x="2938463" y="1179513"/>
          <p14:tracePt t="79263" x="2911475" y="1179513"/>
          <p14:tracePt t="79280" x="2874963" y="1179513"/>
          <p14:tracePt t="79295" x="2840038" y="1179513"/>
          <p14:tracePt t="79312" x="2803525" y="1179513"/>
          <p14:tracePt t="79328" x="2768600" y="1179513"/>
          <p14:tracePt t="79345" x="2741613" y="1179513"/>
          <p14:tracePt t="79361" x="2714625" y="1179513"/>
          <p14:tracePt t="79378" x="2679700" y="1187450"/>
          <p14:tracePt t="79395" x="2652713" y="1196975"/>
          <p14:tracePt t="79411" x="2608263" y="1204913"/>
          <p14:tracePt t="79429" x="2581275" y="1204913"/>
          <p14:tracePt t="79445" x="2554288" y="1214438"/>
          <p14:tracePt t="79461" x="2527300" y="1223963"/>
          <p14:tracePt t="79479" x="2509838" y="1231900"/>
          <p14:tracePt t="79495" x="2500313" y="1231900"/>
          <p14:tracePt t="79512" x="2490788" y="1231900"/>
          <p14:tracePt t="79528" x="2473325" y="1231900"/>
          <p14:tracePt t="79545" x="2473325" y="1241425"/>
          <p14:tracePt t="79561" x="2455863" y="1250950"/>
          <p14:tracePt t="79579" x="2438400" y="1250950"/>
          <p14:tracePt t="79595" x="2419350" y="1250950"/>
          <p14:tracePt t="79612" x="2411413" y="1258888"/>
          <p14:tracePt t="79628" x="2401888" y="1258888"/>
          <p14:tracePt t="79645" x="2393950" y="1268413"/>
          <p14:tracePt t="79662" x="2384425" y="1268413"/>
          <p14:tracePt t="79680" x="2374900" y="1285875"/>
          <p14:tracePt t="79712" x="2357438" y="1295400"/>
          <p14:tracePt t="79728" x="2357438" y="1303338"/>
          <p14:tracePt t="79745" x="2347913" y="1312863"/>
          <p14:tracePt t="79762" x="2347913" y="1330325"/>
          <p14:tracePt t="79779" x="2347913" y="1339850"/>
          <p14:tracePt t="79795" x="2339975" y="1357313"/>
          <p14:tracePt t="79812" x="2339975" y="1366838"/>
          <p14:tracePt t="79829" x="2339975" y="1374775"/>
          <p14:tracePt t="79845" x="2339975" y="1384300"/>
          <p14:tracePt t="79862" x="2347913" y="1401763"/>
          <p14:tracePt t="79879" x="2357438" y="1419225"/>
          <p14:tracePt t="79895" x="2374900" y="1428750"/>
          <p14:tracePt t="79912" x="2384425" y="1438275"/>
          <p14:tracePt t="79928" x="2401888" y="1446213"/>
          <p14:tracePt t="79946" x="2411413" y="1455738"/>
          <p14:tracePt t="79962" x="2428875" y="1465263"/>
          <p14:tracePt t="79979" x="2446338" y="1473200"/>
          <p14:tracePt t="79995" x="2473325" y="1490663"/>
          <p14:tracePt t="80012" x="2517775" y="1490663"/>
          <p14:tracePt t="80029" x="2562225" y="1509713"/>
          <p14:tracePt t="80031" x="2589213" y="1509713"/>
          <p14:tracePt t="80046" x="2616200" y="1509713"/>
          <p14:tracePt t="80063" x="2687638" y="1509713"/>
          <p14:tracePt t="80079" x="2724150" y="1509713"/>
          <p14:tracePt t="80095" x="2751138" y="1509713"/>
          <p14:tracePt t="80112" x="2776538" y="1509713"/>
          <p14:tracePt t="80129" x="2795588" y="1509713"/>
          <p14:tracePt t="80145" x="2830513" y="1509713"/>
          <p14:tracePt t="80162" x="2847975" y="1509713"/>
          <p14:tracePt t="80179" x="2884488" y="1500188"/>
          <p14:tracePt t="80195" x="2901950" y="1500188"/>
          <p14:tracePt t="80213" x="2919413" y="1490663"/>
          <p14:tracePt t="80229" x="2938463" y="1482725"/>
          <p14:tracePt t="80231" x="2955925" y="1482725"/>
          <p14:tracePt t="80246" x="2965450" y="1482725"/>
          <p14:tracePt t="80263" x="2982913" y="1473200"/>
          <p14:tracePt t="80279" x="3000375" y="1465263"/>
          <p14:tracePt t="80296" x="3017838" y="1455738"/>
          <p14:tracePt t="80313" x="3036888" y="1446213"/>
          <p14:tracePt t="80329" x="3054350" y="1446213"/>
          <p14:tracePt t="80346" x="3071813" y="1428750"/>
          <p14:tracePt t="80362" x="3089275" y="1428750"/>
          <p14:tracePt t="80379" x="3098800" y="1419225"/>
          <p14:tracePt t="80799" x="3089275" y="1419225"/>
          <p14:tracePt t="80823" x="3081338" y="1419225"/>
          <p14:tracePt t="80855" x="3071813" y="1419225"/>
          <p14:tracePt t="80871" x="3062288" y="1419225"/>
          <p14:tracePt t="80879" x="3062288" y="1428750"/>
          <p14:tracePt t="80888" x="0" y="0"/>
        </p14:tracePtLst>
        <p14:tracePtLst>
          <p14:tracePt t="90871" x="3367088" y="1866900"/>
          <p14:tracePt t="91031" x="3367088" y="1857375"/>
          <p14:tracePt t="91039" x="3384550" y="1847850"/>
          <p14:tracePt t="91055" x="3402013" y="1839913"/>
          <p14:tracePt t="91063" x="3411538" y="1830388"/>
          <p14:tracePt t="91079" x="3429000" y="1822450"/>
          <p14:tracePt t="91089" x="3455988" y="1812925"/>
          <p14:tracePt t="91106" x="3500438" y="1795463"/>
          <p14:tracePt t="91122" x="3536950" y="1785938"/>
          <p14:tracePt t="91139" x="3598863" y="1758950"/>
          <p14:tracePt t="91156" x="3643313" y="1741488"/>
          <p14:tracePt t="91172" x="3697288" y="1714500"/>
          <p14:tracePt t="91189" x="3759200" y="1697038"/>
          <p14:tracePt t="91207" x="3803650" y="1687513"/>
          <p14:tracePt t="91208" x="3822700" y="1679575"/>
          <p14:tracePt t="91223" x="3875088" y="1660525"/>
          <p14:tracePt t="91239" x="3911600" y="1633538"/>
          <p14:tracePt t="91256" x="3938588" y="1616075"/>
          <p14:tracePt t="91273" x="3956050" y="1598613"/>
          <p14:tracePt t="91289" x="3956050" y="1571625"/>
          <p14:tracePt t="91306" x="3956050" y="1554163"/>
          <p14:tracePt t="91322" x="3956050" y="1527175"/>
          <p14:tracePt t="91339" x="3938588" y="1473200"/>
          <p14:tracePt t="91356" x="3929063" y="1428750"/>
          <p14:tracePt t="91372" x="3911600" y="1384300"/>
          <p14:tracePt t="91375" x="3902075" y="1366838"/>
          <p14:tracePt t="91390" x="3894138" y="1347788"/>
          <p14:tracePt t="91407" x="3840163" y="1295400"/>
          <p14:tracePt t="91423" x="3803650" y="1258888"/>
          <p14:tracePt t="91439" x="3741738" y="1223963"/>
          <p14:tracePt t="91456" x="3670300" y="1204913"/>
          <p14:tracePt t="91473" x="3625850" y="1179513"/>
          <p14:tracePt t="91489" x="3562350" y="1169988"/>
          <p14:tracePt t="91506" x="3544888" y="1169988"/>
          <p14:tracePt t="91523" x="3490913" y="1152525"/>
          <p14:tracePt t="91539" x="3394075" y="1125538"/>
          <p14:tracePt t="91556" x="3330575" y="1108075"/>
          <p14:tracePt t="91573" x="3251200" y="1081088"/>
          <p14:tracePt t="91591" x="3179763" y="1062038"/>
          <p14:tracePt t="91592" x="3152775" y="1054100"/>
          <p14:tracePt t="91607" x="3098800" y="1044575"/>
          <p14:tracePt t="91623" x="3044825" y="1036638"/>
          <p14:tracePt t="91639" x="2990850" y="1027113"/>
          <p14:tracePt t="91656" x="2938463" y="1027113"/>
          <p14:tracePt t="91673" x="2884488" y="1027113"/>
          <p14:tracePt t="91689" x="2840038" y="1027113"/>
          <p14:tracePt t="91706" x="2786063" y="1027113"/>
          <p14:tracePt t="91723" x="2732088" y="1027113"/>
          <p14:tracePt t="91740" x="2679700" y="1027113"/>
          <p14:tracePt t="91756" x="2633663" y="1027113"/>
          <p14:tracePt t="91773" x="2598738" y="1027113"/>
          <p14:tracePt t="91775" x="2589213" y="1027113"/>
          <p14:tracePt t="91790" x="2571750" y="1027113"/>
          <p14:tracePt t="91807" x="2509838" y="1027113"/>
          <p14:tracePt t="91823" x="2465388" y="1027113"/>
          <p14:tracePt t="91839" x="2428875" y="1027113"/>
          <p14:tracePt t="91856" x="2384425" y="1027113"/>
          <p14:tracePt t="91873" x="2366963" y="1036638"/>
          <p14:tracePt t="91889" x="2339975" y="1044575"/>
          <p14:tracePt t="91906" x="2312988" y="1062038"/>
          <p14:tracePt t="91923" x="2286000" y="1062038"/>
          <p14:tracePt t="91939" x="2259013" y="1081088"/>
          <p14:tracePt t="91956" x="2232025" y="1081088"/>
          <p14:tracePt t="91973" x="2205038" y="1089025"/>
          <p14:tracePt t="91990" x="2187575" y="1098550"/>
          <p14:tracePt t="92007" x="2179638" y="1098550"/>
          <p14:tracePt t="92023" x="2160588" y="1108075"/>
          <p14:tracePt t="92040" x="2152650" y="1108075"/>
          <p14:tracePt t="92057" x="2133600" y="1116013"/>
          <p14:tracePt t="92074" x="2108200" y="1125538"/>
          <p14:tracePt t="92090" x="2089150" y="1125538"/>
          <p14:tracePt t="92107" x="2071688" y="1133475"/>
          <p14:tracePt t="92123" x="2054225" y="1133475"/>
          <p14:tracePt t="92140" x="2036763" y="1133475"/>
          <p14:tracePt t="92157" x="2017713" y="1133475"/>
          <p14:tracePt t="92173" x="2009775" y="1133475"/>
          <p14:tracePt t="92190" x="2000250" y="1133475"/>
          <p14:tracePt t="92207" x="1973263" y="1143000"/>
          <p14:tracePt t="92223" x="1946275" y="1143000"/>
          <p14:tracePt t="92240" x="1938338" y="1143000"/>
          <p14:tracePt t="92257" x="1919288" y="1143000"/>
          <p14:tracePt t="92273" x="1911350" y="1143000"/>
          <p14:tracePt t="92290" x="1893888" y="1143000"/>
          <p14:tracePt t="92307" x="1874838" y="1143000"/>
          <p14:tracePt t="92323" x="1857375" y="1143000"/>
          <p14:tracePt t="92340" x="1830388" y="1143000"/>
          <p14:tracePt t="92357" x="1812925" y="1143000"/>
          <p14:tracePt t="92374" x="1795463" y="1143000"/>
          <p14:tracePt t="92375" x="1785938" y="1143000"/>
          <p14:tracePt t="92391" x="1776413" y="1143000"/>
          <p14:tracePt t="92407" x="1751013" y="1143000"/>
          <p14:tracePt t="92423" x="1724025" y="1143000"/>
          <p14:tracePt t="92441" x="1687513" y="1143000"/>
          <p14:tracePt t="92457" x="1652588" y="1143000"/>
          <p14:tracePt t="92474" x="1616075" y="1143000"/>
          <p14:tracePt t="92490" x="1581150" y="1143000"/>
          <p14:tracePt t="92507" x="1554163" y="1143000"/>
          <p14:tracePt t="92524" x="1517650" y="1152525"/>
          <p14:tracePt t="92540" x="1482725" y="1152525"/>
          <p14:tracePt t="92557" x="1446213" y="1152525"/>
          <p14:tracePt t="92574" x="1419225" y="1152525"/>
          <p14:tracePt t="92576" x="1411288" y="1152525"/>
          <p14:tracePt t="92591" x="1384300" y="1152525"/>
          <p14:tracePt t="92607" x="1366838" y="1152525"/>
          <p14:tracePt t="92624" x="1339850" y="1152525"/>
          <p14:tracePt t="92640" x="1312863" y="1152525"/>
          <p14:tracePt t="92657" x="1268413" y="1152525"/>
          <p14:tracePt t="92674" x="1250950" y="1152525"/>
          <p14:tracePt t="92690" x="1214438" y="1152525"/>
          <p14:tracePt t="92707" x="1196975" y="1169988"/>
          <p14:tracePt t="92724" x="1179513" y="1169988"/>
          <p14:tracePt t="92741" x="1169988" y="1179513"/>
          <p14:tracePt t="92757" x="1152525" y="1179513"/>
          <p14:tracePt t="92774" x="1143000" y="1179513"/>
          <p14:tracePt t="92790" x="1133475" y="1187450"/>
          <p14:tracePt t="92808" x="1133475" y="1196975"/>
          <p14:tracePt t="92831" x="1133475" y="1204913"/>
          <p14:tracePt t="92855" x="1133475" y="1214438"/>
          <p14:tracePt t="92863" x="1133475" y="1223963"/>
          <p14:tracePt t="92874" x="1143000" y="1231900"/>
          <p14:tracePt t="92890" x="1152525" y="1250950"/>
          <p14:tracePt t="92907" x="1160463" y="1268413"/>
          <p14:tracePt t="92924" x="1179513" y="1276350"/>
          <p14:tracePt t="92941" x="1187450" y="1295400"/>
          <p14:tracePt t="92957" x="1187450" y="1303338"/>
          <p14:tracePt t="92959" x="1196975" y="1303338"/>
          <p14:tracePt t="92974" x="1196975" y="1312863"/>
          <p14:tracePt t="92991" x="1223963" y="1312863"/>
          <p14:tracePt t="93007" x="1250950" y="1322388"/>
          <p14:tracePt t="93024" x="1285875" y="1339850"/>
          <p14:tracePt t="93041" x="1322388" y="1357313"/>
          <p14:tracePt t="93057" x="1339850" y="1374775"/>
          <p14:tracePt t="93074" x="1366838" y="1374775"/>
          <p14:tracePt t="93091" x="1384300" y="1384300"/>
          <p14:tracePt t="93107" x="1401763" y="1384300"/>
          <p14:tracePt t="93124" x="1428750" y="1401763"/>
          <p14:tracePt t="93141" x="1473200" y="1419225"/>
          <p14:tracePt t="93158" x="1517650" y="1438275"/>
          <p14:tracePt t="93175" x="1581150" y="1465263"/>
          <p14:tracePt t="93191" x="1625600" y="1473200"/>
          <p14:tracePt t="93208" x="1660525" y="1490663"/>
          <p14:tracePt t="93224" x="1697038" y="1490663"/>
          <p14:tracePt t="93241" x="1724025" y="1500188"/>
          <p14:tracePt t="93258" x="1758950" y="1517650"/>
          <p14:tracePt t="93274" x="1803400" y="1517650"/>
          <p14:tracePt t="93291" x="1866900" y="1517650"/>
          <p14:tracePt t="93308" x="1928813" y="1517650"/>
          <p14:tracePt t="93311" x="1965325" y="1517650"/>
          <p14:tracePt t="93324" x="2000250" y="1517650"/>
          <p14:tracePt t="93341" x="2081213" y="1517650"/>
          <p14:tracePt t="93358" x="2143125" y="1517650"/>
          <p14:tracePt t="93375" x="2241550" y="1517650"/>
          <p14:tracePt t="93391" x="2295525" y="1517650"/>
          <p14:tracePt t="93408" x="2347913" y="1517650"/>
          <p14:tracePt t="93424" x="2428875" y="1517650"/>
          <p14:tracePt t="93441" x="2509838" y="1517650"/>
          <p14:tracePt t="93458" x="2625725" y="1517650"/>
          <p14:tracePt t="93474" x="2697163" y="1517650"/>
          <p14:tracePt t="93491" x="2741613" y="1517650"/>
          <p14:tracePt t="93508" x="2776538" y="1517650"/>
          <p14:tracePt t="93525" x="2813050" y="1517650"/>
          <p14:tracePt t="93541" x="2840038" y="1517650"/>
          <p14:tracePt t="93543" x="2857500" y="1517650"/>
          <p14:tracePt t="93559" x="2901950" y="1517650"/>
          <p14:tracePt t="93575" x="2955925" y="1517650"/>
          <p14:tracePt t="93591" x="3009900" y="1517650"/>
          <p14:tracePt t="93608" x="3062288" y="1517650"/>
          <p14:tracePt t="93625" x="3089275" y="1517650"/>
          <p14:tracePt t="93641" x="3108325" y="1517650"/>
          <p14:tracePt t="93658" x="3116263" y="1517650"/>
          <p14:tracePt t="93674" x="3125788" y="1517650"/>
          <p14:tracePt t="93691" x="3133725" y="1517650"/>
          <p14:tracePt t="93708" x="3143250" y="1509713"/>
          <p14:tracePt t="93725" x="3160713" y="1490663"/>
          <p14:tracePt t="93742" x="3160713" y="1465263"/>
          <p14:tracePt t="93759" x="3179763" y="1401763"/>
          <p14:tracePt t="93775" x="3179763" y="1374775"/>
          <p14:tracePt t="93791" x="3179763" y="1357313"/>
          <p14:tracePt t="93808" x="3179763" y="1339850"/>
          <p14:tracePt t="93825" x="3179763" y="1322388"/>
          <p14:tracePt t="93841" x="3160713" y="1285875"/>
          <p14:tracePt t="93858" x="3133725" y="1268413"/>
          <p14:tracePt t="93875" x="3116263" y="1241425"/>
          <p14:tracePt t="93891" x="3071813" y="1231900"/>
          <p14:tracePt t="93908" x="3036888" y="1214438"/>
          <p14:tracePt t="93925" x="3000375" y="1196975"/>
          <p14:tracePt t="93927" x="2990850" y="1196975"/>
          <p14:tracePt t="93941" x="2973388" y="1187450"/>
          <p14:tracePt t="93959" x="2938463" y="1179513"/>
          <p14:tracePt t="93975" x="2894013" y="1169988"/>
          <p14:tracePt t="93991" x="2867025" y="1160463"/>
          <p14:tracePt t="94008" x="2822575" y="1160463"/>
          <p14:tracePt t="94025" x="2768600" y="1160463"/>
          <p14:tracePt t="94042" x="2705100" y="1160463"/>
          <p14:tracePt t="94058" x="2643188" y="1160463"/>
          <p14:tracePt t="94075" x="2589213" y="1160463"/>
          <p14:tracePt t="94092" x="2544763" y="1160463"/>
          <p14:tracePt t="94108" x="2509838" y="1160463"/>
          <p14:tracePt t="94125" x="2482850" y="1169988"/>
          <p14:tracePt t="94142" x="2465388" y="1169988"/>
          <p14:tracePt t="94143" x="2455863" y="1179513"/>
          <p14:tracePt t="94159" x="2428875" y="1187450"/>
          <p14:tracePt t="94175" x="2411413" y="1196975"/>
          <p14:tracePt t="94192" x="2401888" y="1196975"/>
          <p14:tracePt t="94512" x="0" y="0"/>
        </p14:tracePtLst>
        <p14:tracePtLst>
          <p14:tracePt t="95887" x="2751138" y="1465263"/>
          <p14:tracePt t="96055" x="2759075" y="1465263"/>
          <p14:tracePt t="96063" x="2768600" y="1465263"/>
          <p14:tracePt t="96079" x="2776538" y="1465263"/>
          <p14:tracePt t="96103" x="2786063" y="1465263"/>
          <p14:tracePt t="96111" x="2795588" y="1465263"/>
          <p14:tracePt t="96119" x="2803525" y="1455738"/>
          <p14:tracePt t="96135" x="2803525" y="1438275"/>
          <p14:tracePt t="96143" x="2803525" y="1428750"/>
          <p14:tracePt t="96160" x="2822575" y="1401763"/>
          <p14:tracePt t="96177" x="2822575" y="1384300"/>
          <p14:tracePt t="96193" x="2822575" y="1357313"/>
          <p14:tracePt t="96210" x="2822575" y="1347788"/>
          <p14:tracePt t="96227" x="2822575" y="1339850"/>
          <p14:tracePt t="96244" x="2822575" y="1322388"/>
          <p14:tracePt t="96260" x="2822575" y="1312863"/>
          <p14:tracePt t="96277" x="2822575" y="1303338"/>
          <p14:tracePt t="96294" x="2813050" y="1295400"/>
          <p14:tracePt t="96311" x="2795588" y="1285875"/>
          <p14:tracePt t="96327" x="2776538" y="1276350"/>
          <p14:tracePt t="96344" x="2759075" y="1268413"/>
          <p14:tracePt t="96360" x="2751138" y="1268413"/>
          <p14:tracePt t="96377" x="2732088" y="1268413"/>
          <p14:tracePt t="96394" x="2724150" y="1268413"/>
          <p14:tracePt t="96410" x="2714625" y="1276350"/>
          <p14:tracePt t="96427" x="2697163" y="1285875"/>
          <p14:tracePt t="96444" x="2679700" y="1303338"/>
          <p14:tracePt t="96461" x="2670175" y="1330325"/>
          <p14:tracePt t="96477" x="2660650" y="1357313"/>
          <p14:tracePt t="96479" x="2660650" y="1366838"/>
          <p14:tracePt t="96494" x="2660650" y="1384300"/>
          <p14:tracePt t="96511" x="2660650" y="1393825"/>
          <p14:tracePt t="96527" x="2660650" y="1411288"/>
          <p14:tracePt t="96647" x="0" y="0"/>
        </p14:tracePtLst>
        <p14:tracePtLst>
          <p14:tracePt t="97295" x="3027363" y="1258888"/>
          <p14:tracePt t="97359" x="3027363" y="1268413"/>
          <p14:tracePt t="97367" x="3027363" y="1276350"/>
          <p14:tracePt t="97378" x="3027363" y="1285875"/>
          <p14:tracePt t="97395" x="3017838" y="1303338"/>
          <p14:tracePt t="97411" x="3009900" y="1312863"/>
          <p14:tracePt t="97428" x="3009900" y="1330325"/>
          <p14:tracePt t="97445" x="3009900" y="1339850"/>
          <p14:tracePt t="97461" x="3009900" y="1366838"/>
          <p14:tracePt t="97479" x="3009900" y="1393825"/>
          <p14:tracePt t="97495" x="3017838" y="1411288"/>
          <p14:tracePt t="97511" x="3036888" y="1428750"/>
          <p14:tracePt t="97528" x="3044825" y="1438275"/>
          <p14:tracePt t="97545" x="3062288" y="1446213"/>
          <p14:tracePt t="97561" x="3071813" y="1446213"/>
          <p14:tracePt t="97578" x="3089275" y="1446213"/>
          <p14:tracePt t="97595" x="3098800" y="1455738"/>
          <p14:tracePt t="97611" x="3108325" y="1455738"/>
          <p14:tracePt t="97628" x="3125788" y="1455738"/>
          <p14:tracePt t="97645" x="3133725" y="1455738"/>
          <p14:tracePt t="97647" x="3143250" y="1455738"/>
          <p14:tracePt t="97663" x="3143250" y="1446213"/>
          <p14:tracePt t="97664" x="3152775" y="1446213"/>
          <p14:tracePt t="97679" x="3152775" y="1438275"/>
          <p14:tracePt t="97695" x="3160713" y="1419225"/>
          <p14:tracePt t="97712" x="3160713" y="1411288"/>
          <p14:tracePt t="97728" x="3160713" y="1393825"/>
          <p14:tracePt t="97745" x="3160713" y="1384300"/>
          <p14:tracePt t="97762" x="3160713" y="1366838"/>
          <p14:tracePt t="97778" x="3160713" y="1357313"/>
          <p14:tracePt t="97795" x="3160713" y="1347788"/>
          <p14:tracePt t="97812" x="3160713" y="1330325"/>
          <p14:tracePt t="97829" x="3152775" y="1330325"/>
          <p14:tracePt t="97845" x="3143250" y="1322388"/>
          <p14:tracePt t="97878" x="3133725" y="1322388"/>
          <p14:tracePt t="98007" x="0" y="0"/>
        </p14:tracePtLst>
        <p14:tracePtLst>
          <p14:tracePt t="99047" x="2384425" y="1509713"/>
          <p14:tracePt t="99127" x="2393950" y="1509713"/>
          <p14:tracePt t="99143" x="2401888" y="1509713"/>
          <p14:tracePt t="99151" x="2411413" y="1509713"/>
          <p14:tracePt t="99167" x="2419350" y="1509713"/>
          <p14:tracePt t="99180" x="2438400" y="1509713"/>
          <p14:tracePt t="99197" x="2473325" y="1509713"/>
          <p14:tracePt t="99213" x="2544763" y="1509713"/>
          <p14:tracePt t="99230" x="2633663" y="1509713"/>
          <p14:tracePt t="99231" x="2679700" y="1509713"/>
          <p14:tracePt t="99247" x="2776538" y="1509713"/>
          <p14:tracePt t="99263" x="2840038" y="1509713"/>
          <p14:tracePt t="99280" x="2884488" y="1509713"/>
          <p14:tracePt t="99297" x="2911475" y="1509713"/>
          <p14:tracePt t="99319" x="2919413" y="1509713"/>
          <p14:tracePt t="99334" x="2928938" y="1509713"/>
          <p14:tracePt t="99346" x="2938463" y="1509713"/>
          <p14:tracePt t="99363" x="2946400" y="1509713"/>
          <p14:tracePt t="99380" x="2965450" y="1509713"/>
          <p14:tracePt t="99396" x="2973388" y="1509713"/>
          <p14:tracePt t="99413" x="2982913" y="1509713"/>
          <p14:tracePt t="99487" x="2990850" y="1509713"/>
          <p14:tracePt t="99719" x="0" y="0"/>
        </p14:tracePtLst>
        <p14:tracePtLst>
          <p14:tracePt t="104207" x="5848350" y="1295400"/>
          <p14:tracePt t="104239" x="5848350" y="1285875"/>
          <p14:tracePt t="104254" x="5840413" y="1285875"/>
          <p14:tracePt t="104270" x="5840413" y="1276350"/>
          <p14:tracePt t="104279" x="5830888" y="1276350"/>
          <p14:tracePt t="104295" x="5822950" y="1276350"/>
          <p14:tracePt t="104303" x="5822950" y="1268413"/>
          <p14:tracePt t="104319" x="5813425" y="1268413"/>
          <p14:tracePt t="104335" x="5813425" y="1258888"/>
          <p14:tracePt t="104351" x="5803900" y="1258888"/>
          <p14:tracePt t="104368" x="5786438" y="1250950"/>
          <p14:tracePt t="104385" x="5768975" y="1241425"/>
          <p14:tracePt t="104401" x="5751513" y="1231900"/>
          <p14:tracePt t="104418" x="5724525" y="1223963"/>
          <p14:tracePt t="104435" x="5715000" y="1223963"/>
          <p14:tracePt t="104451" x="5680075" y="1214438"/>
          <p14:tracePt t="104468" x="5653088" y="1204913"/>
          <p14:tracePt t="104485" x="5616575" y="1196975"/>
          <p14:tracePt t="104487" x="5608638" y="1196975"/>
          <p14:tracePt t="104502" x="5589588" y="1196975"/>
          <p14:tracePt t="104519" x="5554663" y="1196975"/>
          <p14:tracePt t="104535" x="5537200" y="1196975"/>
          <p14:tracePt t="104551" x="5510213" y="1196975"/>
          <p14:tracePt t="104568" x="5483225" y="1196975"/>
          <p14:tracePt t="104584" x="5465763" y="1196975"/>
          <p14:tracePt t="104601" x="5438775" y="1204913"/>
          <p14:tracePt t="104618" x="5419725" y="1204913"/>
          <p14:tracePt t="104635" x="5394325" y="1214438"/>
          <p14:tracePt t="104651" x="5357813" y="1223963"/>
          <p14:tracePt t="104668" x="5348288" y="1223963"/>
          <p14:tracePt t="104685" x="5330825" y="1231900"/>
          <p14:tracePt t="104702" x="5322888" y="1231900"/>
          <p14:tracePt t="104719" x="5313363" y="1241425"/>
          <p14:tracePt t="104735" x="5303838" y="1241425"/>
          <p14:tracePt t="104751" x="5295900" y="1241425"/>
          <p14:tracePt t="104768" x="5295900" y="1250950"/>
          <p14:tracePt t="104785" x="5276850" y="1258888"/>
          <p14:tracePt t="104802" x="5268913" y="1268413"/>
          <p14:tracePt t="104819" x="5259388" y="1268413"/>
          <p14:tracePt t="104835" x="5251450" y="1276350"/>
          <p14:tracePt t="104852" x="5251450" y="1285875"/>
          <p14:tracePt t="104868" x="5241925" y="1285875"/>
          <p14:tracePt t="104885" x="5232400" y="1285875"/>
          <p14:tracePt t="105079" x="0" y="0"/>
        </p14:tracePtLst>
        <p14:tracePtLst>
          <p14:tracePt t="105511" x="6518275" y="1536700"/>
          <p14:tracePt t="105655" x="0" y="0"/>
        </p14:tracePtLst>
        <p14:tracePtLst>
          <p14:tracePt t="106975" x="3848100" y="1500188"/>
          <p14:tracePt t="107079" x="3857625" y="1500188"/>
          <p14:tracePt t="107095" x="3867150" y="1500188"/>
          <p14:tracePt t="107102" x="3875088" y="1500188"/>
          <p14:tracePt t="107110" x="3884613" y="1500188"/>
          <p14:tracePt t="107120" x="3902075" y="1500188"/>
          <p14:tracePt t="107137" x="3929063" y="1500188"/>
          <p14:tracePt t="107155" x="3973513" y="1500188"/>
          <p14:tracePt t="107170" x="4027488" y="1500188"/>
          <p14:tracePt t="107187" x="4089400" y="1500188"/>
          <p14:tracePt t="107204" x="4152900" y="1500188"/>
          <p14:tracePt t="107220" x="4214813" y="1500188"/>
          <p14:tracePt t="107238" x="4268788" y="1500188"/>
          <p14:tracePt t="107254" x="4313238" y="1500188"/>
          <p14:tracePt t="107255" x="4340225" y="1500188"/>
          <p14:tracePt t="107270" x="4394200" y="1500188"/>
          <p14:tracePt t="107287" x="4446588" y="1500188"/>
          <p14:tracePt t="107304" x="4510088" y="1500188"/>
          <p14:tracePt t="107321" x="4562475" y="1500188"/>
          <p14:tracePt t="107337" x="4616450" y="1500188"/>
          <p14:tracePt t="107354" x="4652963" y="1500188"/>
          <p14:tracePt t="107371" x="4697413" y="1500188"/>
          <p14:tracePt t="107387" x="4724400" y="1500188"/>
          <p14:tracePt t="107404" x="4741863" y="1500188"/>
          <p14:tracePt t="107421" x="4759325" y="1500188"/>
          <p14:tracePt t="107423" x="4768850" y="1500188"/>
          <p14:tracePt t="107437" x="4776788" y="1500188"/>
          <p14:tracePt t="107455" x="4786313" y="1500188"/>
          <p14:tracePt t="107471" x="4795838" y="1500188"/>
          <p14:tracePt t="107487" x="4803775" y="1509713"/>
          <p14:tracePt t="107504" x="4813300" y="1509713"/>
          <p14:tracePt t="108055" x="0" y="0"/>
        </p14:tracePtLst>
        <p14:tracePtLst>
          <p14:tracePt t="120207" x="1857375" y="1874838"/>
          <p14:tracePt t="120239" x="1866900" y="1874838"/>
          <p14:tracePt t="120254" x="1866900" y="1884363"/>
          <p14:tracePt t="120271" x="1866900" y="1893888"/>
          <p14:tracePt t="120279" x="1874838" y="1893888"/>
          <p14:tracePt t="120310" x="1884363" y="1893888"/>
          <p14:tracePt t="120326" x="1893888" y="1893888"/>
          <p14:tracePt t="120335" x="1893888" y="1901825"/>
          <p14:tracePt t="120343" x="1911350" y="1901825"/>
          <p14:tracePt t="120351" x="1919288" y="1911350"/>
          <p14:tracePt t="120367" x="1955800" y="1919288"/>
          <p14:tracePt t="120383" x="1990725" y="1928813"/>
          <p14:tracePt t="120399" x="2044700" y="1955800"/>
          <p14:tracePt t="120416" x="2133600" y="1973263"/>
          <p14:tracePt t="120433" x="2232025" y="2000250"/>
          <p14:tracePt t="120450" x="2330450" y="2009775"/>
          <p14:tracePt t="120466" x="2438400" y="2009775"/>
          <p14:tracePt t="120483" x="2544763" y="2009775"/>
          <p14:tracePt t="120499" x="2633663" y="2017713"/>
          <p14:tracePt t="120516" x="2759075" y="2017713"/>
          <p14:tracePt t="120533" x="2894013" y="2017713"/>
          <p14:tracePt t="120535" x="2938463" y="2017713"/>
          <p14:tracePt t="120550" x="3000375" y="2017713"/>
          <p14:tracePt t="120567" x="3116263" y="2017713"/>
          <p14:tracePt t="120583" x="3170238" y="2017713"/>
          <p14:tracePt t="120600" x="3232150" y="2017713"/>
          <p14:tracePt t="120616" x="3259138" y="2017713"/>
          <p14:tracePt t="120633" x="3322638" y="2017713"/>
          <p14:tracePt t="120649" x="3348038" y="2017713"/>
          <p14:tracePt t="120666" x="3357563" y="2017713"/>
          <p14:tracePt t="120683" x="3384550" y="2017713"/>
          <p14:tracePt t="120700" x="3419475" y="2017713"/>
          <p14:tracePt t="120716" x="3446463" y="2017713"/>
          <p14:tracePt t="120733" x="3473450" y="2017713"/>
          <p14:tracePt t="120735" x="3482975" y="2017713"/>
          <p14:tracePt t="120750" x="3490913" y="2017713"/>
          <p14:tracePt t="120767" x="3517900" y="2017713"/>
          <p14:tracePt t="120783" x="3527425" y="2017713"/>
          <p14:tracePt t="120799" x="3536950" y="2017713"/>
          <p14:tracePt t="120816" x="3544888" y="2017713"/>
          <p14:tracePt t="120833" x="3554413" y="2017713"/>
          <p14:tracePt t="120862" x="3562350" y="2017713"/>
          <p14:tracePt t="121775" x="0" y="0"/>
        </p14:tracePtLst>
        <p14:tracePtLst>
          <p14:tracePt t="147174" x="830263" y="2660650"/>
          <p14:tracePt t="147230" x="830263" y="2670175"/>
          <p14:tracePt t="147238" x="839788" y="2670175"/>
          <p14:tracePt t="147278" x="847725" y="2670175"/>
          <p14:tracePt t="147318" x="857250" y="2670175"/>
          <p14:tracePt t="147350" x="866775" y="2670175"/>
          <p14:tracePt t="147366" x="874713" y="2670175"/>
          <p14:tracePt t="147382" x="884238" y="2670175"/>
          <p14:tracePt t="147390" x="893763" y="2670175"/>
          <p14:tracePt t="147406" x="901700" y="2670175"/>
          <p14:tracePt t="147422" x="919163" y="2670175"/>
          <p14:tracePt t="147430" x="938213" y="2670175"/>
          <p14:tracePt t="147441" x="955675" y="2670175"/>
          <p14:tracePt t="147458" x="982663" y="2679700"/>
          <p14:tracePt t="147474" x="1009650" y="2679700"/>
          <p14:tracePt t="147491" x="1044575" y="2679700"/>
          <p14:tracePt t="147508" x="1089025" y="2679700"/>
          <p14:tracePt t="147524" x="1108075" y="2679700"/>
          <p14:tracePt t="147541" x="1133475" y="2679700"/>
          <p14:tracePt t="147558" x="1204913" y="2679700"/>
          <p14:tracePt t="147574" x="1258888" y="2679700"/>
          <p14:tracePt t="147591" x="1312863" y="2679700"/>
          <p14:tracePt t="147608" x="1374775" y="2679700"/>
          <p14:tracePt t="147625" x="1428750" y="2679700"/>
          <p14:tracePt t="147641" x="1500188" y="2679700"/>
          <p14:tracePt t="147658" x="1581150" y="2679700"/>
          <p14:tracePt t="147674" x="1660525" y="2679700"/>
          <p14:tracePt t="147691" x="1741488" y="2679700"/>
          <p14:tracePt t="147708" x="1839913" y="2679700"/>
          <p14:tracePt t="147725" x="1928813" y="2679700"/>
          <p14:tracePt t="147727" x="1973263" y="2679700"/>
          <p14:tracePt t="147741" x="2009775" y="2679700"/>
          <p14:tracePt t="147758" x="2116138" y="2679700"/>
          <p14:tracePt t="147775" x="2179638" y="2679700"/>
          <p14:tracePt t="147791" x="2241550" y="2679700"/>
          <p14:tracePt t="147808" x="2303463" y="2679700"/>
          <p14:tracePt t="147825" x="2393950" y="2679700"/>
          <p14:tracePt t="147841" x="2490788" y="2679700"/>
          <p14:tracePt t="147858" x="2598738" y="2679700"/>
          <p14:tracePt t="147875" x="2670175" y="2687638"/>
          <p14:tracePt t="147891" x="2687638" y="2687638"/>
          <p14:tracePt t="147908" x="2751138" y="2687638"/>
          <p14:tracePt t="147925" x="2813050" y="2687638"/>
          <p14:tracePt t="147927" x="2840038" y="2697163"/>
          <p14:tracePt t="147942" x="2919413" y="2697163"/>
          <p14:tracePt t="147958" x="2982913" y="2697163"/>
          <p14:tracePt t="147975" x="3044825" y="2697163"/>
          <p14:tracePt t="147991" x="3098800" y="2697163"/>
          <p14:tracePt t="148008" x="3152775" y="2697163"/>
          <p14:tracePt t="148025" x="3187700" y="2697163"/>
          <p14:tracePt t="148041" x="3214688" y="2697163"/>
          <p14:tracePt t="148058" x="3251200" y="2697163"/>
          <p14:tracePt t="148075" x="3259138" y="2697163"/>
          <p14:tracePt t="148092" x="3276600" y="2697163"/>
          <p14:tracePt t="148510" x="0" y="0"/>
        </p14:tracePtLst>
        <p14:tracePtLst>
          <p14:tracePt t="171342" x="0" y="2312988"/>
          <p14:tracePt t="171550" x="9525" y="2312988"/>
          <p14:tracePt t="171558" x="17463" y="2312988"/>
          <p14:tracePt t="171566" x="26988" y="2312988"/>
          <p14:tracePt t="171580" x="36513" y="2312988"/>
          <p14:tracePt t="171596" x="98425" y="2312988"/>
          <p14:tracePt t="171613" x="169863" y="2312988"/>
          <p14:tracePt t="171614" x="196850" y="2312988"/>
          <p14:tracePt t="171630" x="250825" y="2312988"/>
          <p14:tracePt t="171647" x="312738" y="2347913"/>
          <p14:tracePt t="171663" x="347663" y="2357438"/>
          <p14:tracePt t="171680" x="374650" y="2366963"/>
          <p14:tracePt t="171697" x="411163" y="2374900"/>
          <p14:tracePt t="171713" x="438150" y="2393950"/>
          <p14:tracePt t="171730" x="465138" y="2401888"/>
          <p14:tracePt t="171747" x="500063" y="2411413"/>
          <p14:tracePt t="171764" x="544513" y="2446338"/>
          <p14:tracePt t="171780" x="608013" y="2490788"/>
          <p14:tracePt t="171782" x="625475" y="2509838"/>
          <p14:tracePt t="171797" x="660400" y="2536825"/>
          <p14:tracePt t="171815" x="723900" y="2589213"/>
          <p14:tracePt t="171831" x="750888" y="2608263"/>
          <p14:tracePt t="171847" x="795338" y="2633663"/>
          <p14:tracePt t="171864" x="812800" y="2652713"/>
          <p14:tracePt t="171881" x="847725" y="2670175"/>
          <p14:tracePt t="171898" x="884238" y="2679700"/>
          <p14:tracePt t="171914" x="928688" y="2687638"/>
          <p14:tracePt t="171930" x="965200" y="2705100"/>
          <p14:tracePt t="171947" x="1009650" y="2714625"/>
          <p14:tracePt t="171964" x="1071563" y="2714625"/>
          <p14:tracePt t="171980" x="1143000" y="2714625"/>
          <p14:tracePt t="171982" x="1169988" y="2714625"/>
          <p14:tracePt t="171997" x="1214438" y="2724150"/>
          <p14:tracePt t="172014" x="1322388" y="2724150"/>
          <p14:tracePt t="172030" x="1393825" y="2724150"/>
          <p14:tracePt t="172047" x="1455738" y="2724150"/>
          <p14:tracePt t="172065" x="1536700" y="2724150"/>
          <p14:tracePt t="172080" x="1608138" y="2741613"/>
          <p14:tracePt t="172097" x="1697038" y="2759075"/>
          <p14:tracePt t="172114" x="1751013" y="2768600"/>
          <p14:tracePt t="172130" x="1830388" y="2776538"/>
          <p14:tracePt t="172147" x="1874838" y="2795588"/>
          <p14:tracePt t="172164" x="1911350" y="2813050"/>
          <p14:tracePt t="172180" x="1938338" y="2813050"/>
          <p14:tracePt t="172197" x="1938338" y="2822575"/>
          <p14:tracePt t="172302" x="1946275" y="2822575"/>
          <p14:tracePt t="172318" x="1955800" y="2830513"/>
          <p14:tracePt t="172326" x="1965325" y="2840038"/>
          <p14:tracePt t="172334" x="1982788" y="2847975"/>
          <p14:tracePt t="172350" x="1990725" y="2857500"/>
          <p14:tracePt t="172364" x="2017713" y="2857500"/>
          <p14:tracePt t="172380" x="2036763" y="2867025"/>
          <p14:tracePt t="172398" x="2098675" y="2884488"/>
          <p14:tracePt t="172414" x="2125663" y="2894013"/>
          <p14:tracePt t="172431" x="2160588" y="2901950"/>
          <p14:tracePt t="172447" x="2187575" y="2911475"/>
          <p14:tracePt t="172464" x="2232025" y="2928938"/>
          <p14:tracePt t="172481" x="2259013" y="2928938"/>
          <p14:tracePt t="172497" x="2303463" y="2938463"/>
          <p14:tracePt t="172514" x="2357438" y="2946400"/>
          <p14:tracePt t="172531" x="2401888" y="2965450"/>
          <p14:tracePt t="172548" x="2438400" y="2965450"/>
          <p14:tracePt t="172550" x="2455863" y="2973388"/>
          <p14:tracePt t="172564" x="2465388" y="2973388"/>
          <p14:tracePt t="172581" x="2482850" y="2973388"/>
          <p14:tracePt t="172598" x="2500313" y="2982913"/>
          <p14:tracePt t="172614" x="2517775" y="2982913"/>
          <p14:tracePt t="172631" x="2536825" y="2982913"/>
          <p14:tracePt t="172647" x="2536825" y="2990850"/>
          <p14:tracePt t="172665" x="2544763" y="3000375"/>
          <p14:tracePt t="172697" x="2562225" y="3000375"/>
          <p14:tracePt t="172714" x="2562225" y="3009900"/>
          <p14:tracePt t="173142" x="2571750" y="3009900"/>
          <p14:tracePt t="173206" x="2589213" y="3009900"/>
          <p14:tracePt t="173214" x="2608263" y="3009900"/>
          <p14:tracePt t="173222" x="2633663" y="3017838"/>
          <p14:tracePt t="173231" x="2652713" y="3036888"/>
          <p14:tracePt t="173248" x="2697163" y="3044825"/>
          <p14:tracePt t="173265" x="2751138" y="3054350"/>
          <p14:tracePt t="173281" x="2803525" y="3062288"/>
          <p14:tracePt t="173298" x="2840038" y="3062288"/>
          <p14:tracePt t="173315" x="2867025" y="3071813"/>
          <p14:tracePt t="173331" x="2874963" y="3071813"/>
          <p14:tracePt t="173348" x="2884488" y="3081338"/>
          <p14:tracePt t="173366" x="2894013" y="3081338"/>
          <p14:tracePt t="173382" x="2901950" y="3081338"/>
          <p14:tracePt t="173398" x="2911475" y="3081338"/>
          <p14:tracePt t="173422" x="2919413" y="3081338"/>
          <p14:tracePt t="173774" x="2928938" y="3081338"/>
          <p14:tracePt t="173798" x="2938463" y="3081338"/>
          <p14:tracePt t="173830" x="2938463" y="3089275"/>
          <p14:tracePt t="173846" x="2946400" y="3089275"/>
          <p14:tracePt t="173926" x="2955925" y="3089275"/>
          <p14:tracePt t="173942" x="2965450" y="3089275"/>
          <p14:tracePt t="173950" x="2973388" y="3089275"/>
          <p14:tracePt t="173966" x="2982913" y="3089275"/>
          <p14:tracePt t="173982" x="2990850" y="3089275"/>
          <p14:tracePt t="173998" x="3000375" y="3089275"/>
          <p14:tracePt t="174006" x="3009900" y="3089275"/>
          <p14:tracePt t="174015" x="3017838" y="3089275"/>
          <p14:tracePt t="174032" x="3036888" y="3089275"/>
          <p14:tracePt t="174049" x="3044825" y="3089275"/>
          <p14:tracePt t="174066" x="3054350" y="3089275"/>
          <p14:tracePt t="174582" x="3062288" y="3089275"/>
          <p14:tracePt t="174590" x="3071813" y="3089275"/>
          <p14:tracePt t="174599" x="3089275" y="3089275"/>
          <p14:tracePt t="174616" x="3125788" y="3089275"/>
          <p14:tracePt t="174633" x="3160713" y="3089275"/>
          <p14:tracePt t="174650" x="3241675" y="3089275"/>
          <p14:tracePt t="174666" x="3330575" y="3089275"/>
          <p14:tracePt t="174683" x="3394075" y="3089275"/>
          <p14:tracePt t="174699" x="3465513" y="3089275"/>
          <p14:tracePt t="174717" x="3554413" y="3089275"/>
          <p14:tracePt t="174719" x="3581400" y="3089275"/>
          <p14:tracePt t="174733" x="3616325" y="3089275"/>
          <p14:tracePt t="174750" x="3679825" y="3089275"/>
          <p14:tracePt t="174766" x="3705225" y="3089275"/>
          <p14:tracePt t="174783" x="3724275" y="3089275"/>
          <p14:tracePt t="174800" x="3732213" y="3089275"/>
          <p14:tracePt t="174822" x="3741738" y="3089275"/>
          <p14:tracePt t="174838" x="3751263" y="3089275"/>
          <p14:tracePt t="174850" x="3759200" y="3089275"/>
          <p14:tracePt t="174867" x="3768725" y="3089275"/>
          <p14:tracePt t="174884" x="3786188" y="3089275"/>
          <p14:tracePt t="174886" x="3795713" y="3089275"/>
          <p14:tracePt t="174900" x="3813175" y="3089275"/>
          <p14:tracePt t="174917" x="3840163" y="3089275"/>
          <p14:tracePt t="174918" x="3857625" y="3089275"/>
          <p14:tracePt t="174933" x="3875088" y="3089275"/>
          <p14:tracePt t="174951" x="3946525" y="3089275"/>
          <p14:tracePt t="174967" x="4000500" y="3089275"/>
          <p14:tracePt t="174984" x="4037013" y="3089275"/>
          <p14:tracePt t="175000" x="4071938" y="3089275"/>
          <p14:tracePt t="175016" x="4116388" y="3089275"/>
          <p14:tracePt t="175033" x="4143375" y="3089275"/>
          <p14:tracePt t="175050" x="4170363" y="3089275"/>
          <p14:tracePt t="175067" x="4179888" y="3089275"/>
          <p14:tracePt t="175083" x="4197350" y="3089275"/>
          <p14:tracePt t="175190" x="4205288" y="3089275"/>
          <p14:tracePt t="175230" x="4214813" y="3089275"/>
          <p14:tracePt t="175238" x="4224338" y="3089275"/>
          <p14:tracePt t="175254" x="4232275" y="3089275"/>
          <p14:tracePt t="175267" x="4241800" y="3089275"/>
          <p14:tracePt t="175283" x="4259263" y="3089275"/>
          <p14:tracePt t="175300" x="4295775" y="3089275"/>
          <p14:tracePt t="175302" x="4303713" y="3089275"/>
          <p14:tracePt t="175316" x="4313238" y="3089275"/>
          <p14:tracePt t="175334" x="4348163" y="3089275"/>
          <p14:tracePt t="175350" x="4394200" y="3089275"/>
          <p14:tracePt t="175367" x="4429125" y="3089275"/>
          <p14:tracePt t="175384" x="4456113" y="3089275"/>
          <p14:tracePt t="175400" x="4491038" y="3089275"/>
          <p14:tracePt t="175417" x="4510088" y="3089275"/>
          <p14:tracePt t="175434" x="4537075" y="3089275"/>
          <p14:tracePt t="175450" x="4554538" y="3089275"/>
          <p14:tracePt t="175467" x="4572000" y="3089275"/>
          <p14:tracePt t="175558" x="4581525" y="3089275"/>
          <p14:tracePt t="175886" x="4589463" y="3089275"/>
          <p14:tracePt t="175894" x="4589463" y="3098800"/>
          <p14:tracePt t="175902" x="4608513" y="3108325"/>
          <p14:tracePt t="175918" x="4660900" y="3108325"/>
          <p14:tracePt t="175934" x="4697413" y="3125788"/>
          <p14:tracePt t="175951" x="4741863" y="3125788"/>
          <p14:tracePt t="175967" x="4776788" y="3125788"/>
          <p14:tracePt t="175984" x="4803775" y="3125788"/>
          <p14:tracePt t="176001" x="4813300" y="3125788"/>
          <p14:tracePt t="176062" x="4822825" y="3125788"/>
          <p14:tracePt t="177639" x="0" y="0"/>
        </p14:tracePtLst>
        <p14:tracePtLst>
          <p14:tracePt t="180918" x="2357438" y="3429000"/>
          <p14:tracePt t="181190" x="2366963" y="3429000"/>
          <p14:tracePt t="181214" x="2374900" y="3429000"/>
          <p14:tracePt t="181222" x="2384425" y="3429000"/>
          <p14:tracePt t="181246" x="2393950" y="3429000"/>
          <p14:tracePt t="181262" x="2401888" y="3429000"/>
          <p14:tracePt t="181278" x="2401888" y="3438525"/>
          <p14:tracePt t="181286" x="2411413" y="3438525"/>
          <p14:tracePt t="181294" x="2419350" y="3438525"/>
          <p14:tracePt t="181342" x="2428875" y="3438525"/>
          <p14:tracePt t="181358" x="2438400" y="3438525"/>
          <p14:tracePt t="181366" x="2438400" y="3446463"/>
          <p14:tracePt t="181374" x="2446338" y="3446463"/>
          <p14:tracePt t="181389" x="2455863" y="3446463"/>
          <p14:tracePt t="181406" x="2482850" y="3455988"/>
          <p14:tracePt t="181423" x="2509838" y="3455988"/>
          <p14:tracePt t="181439" x="2536825" y="3455988"/>
          <p14:tracePt t="181456" x="2581275" y="3455988"/>
          <p14:tracePt t="181472" x="2625725" y="3455988"/>
          <p14:tracePt t="181490" x="2679700" y="3455988"/>
          <p14:tracePt t="181506" x="2741613" y="3455988"/>
          <p14:tracePt t="181523" x="2795588" y="3455988"/>
          <p14:tracePt t="181540" x="2857500" y="3455988"/>
          <p14:tracePt t="181556" x="2919413" y="3455988"/>
          <p14:tracePt t="181558" x="2946400" y="3455988"/>
          <p14:tracePt t="181573" x="2965450" y="3455988"/>
          <p14:tracePt t="181574" x="2990850" y="3455988"/>
          <p14:tracePt t="181590" x="3036888" y="3455988"/>
          <p14:tracePt t="181606" x="3081338" y="3455988"/>
          <p14:tracePt t="181623" x="3116263" y="3455988"/>
          <p14:tracePt t="181640" x="3152775" y="3455988"/>
          <p14:tracePt t="181656" x="3187700" y="3455988"/>
          <p14:tracePt t="181673" x="3224213" y="3455988"/>
          <p14:tracePt t="181690" x="3251200" y="3455988"/>
          <p14:tracePt t="181706" x="3276600" y="3455988"/>
          <p14:tracePt t="181723" x="3303588" y="3455988"/>
          <p14:tracePt t="181740" x="3330575" y="3455988"/>
          <p14:tracePt t="181756" x="3367088" y="3455988"/>
          <p14:tracePt t="181758" x="3394075" y="3455988"/>
          <p14:tracePt t="181774" x="3419475" y="3455988"/>
          <p14:tracePt t="181790" x="3438525" y="3455988"/>
          <p14:tracePt t="181807" x="3446463" y="3455988"/>
          <p14:tracePt t="181823" x="3465513" y="3455988"/>
          <p14:tracePt t="181840" x="3482975" y="3455988"/>
          <p14:tracePt t="181857" x="3500438" y="3455988"/>
          <p14:tracePt t="181873" x="3517900" y="3455988"/>
          <p14:tracePt t="181892" x="3544888" y="3455988"/>
          <p14:tracePt t="181895" x="3554413" y="3455988"/>
          <p14:tracePt t="181907" x="3562350" y="3455988"/>
          <p14:tracePt t="181924" x="3581400" y="3455988"/>
          <p14:tracePt t="181940" x="3616325" y="3455988"/>
          <p14:tracePt t="181958" x="3633788" y="3455988"/>
          <p14:tracePt t="181959" x="3652838" y="3455988"/>
          <p14:tracePt t="181976" x="3679825" y="3455988"/>
          <p14:tracePt t="181990" x="3705225" y="3455988"/>
          <p14:tracePt t="182007" x="3741738" y="3455988"/>
          <p14:tracePt t="182023" x="3776663" y="3455988"/>
          <p14:tracePt t="182040" x="3822700" y="3455988"/>
          <p14:tracePt t="182056" x="3867150" y="3455988"/>
          <p14:tracePt t="182074" x="3965575" y="3455988"/>
          <p14:tracePt t="182090" x="4062413" y="3455988"/>
          <p14:tracePt t="182108" x="4160838" y="3455988"/>
          <p14:tracePt t="182124" x="4251325" y="3455988"/>
          <p14:tracePt t="182140" x="4348163" y="3455988"/>
          <p14:tracePt t="182157" x="4446588" y="3455988"/>
          <p14:tracePt t="182174" x="4554538" y="3455988"/>
          <p14:tracePt t="182190" x="4608513" y="3455988"/>
          <p14:tracePt t="182206" x="4660900" y="3455988"/>
          <p14:tracePt t="182223" x="4687888" y="3455988"/>
          <p14:tracePt t="182240" x="4714875" y="3455988"/>
          <p14:tracePt t="182257" x="4724400" y="3455988"/>
          <p14:tracePt t="182273" x="4732338" y="3455988"/>
          <p14:tracePt t="182358" x="4741863" y="3455988"/>
          <p14:tracePt t="182374" x="4751388" y="3455988"/>
          <p14:tracePt t="182390" x="4759325" y="3455988"/>
          <p14:tracePt t="182406" x="4768850" y="3455988"/>
          <p14:tracePt t="182414" x="4776788" y="3455988"/>
          <p14:tracePt t="182423" x="4786313" y="3455988"/>
          <p14:tracePt t="182440" x="4803775" y="3455988"/>
          <p14:tracePt t="182457" x="4822825" y="3455988"/>
          <p14:tracePt t="182473" x="4830763" y="3455988"/>
          <p14:tracePt t="182490" x="4840288" y="3455988"/>
          <p14:tracePt t="183062" x="0" y="0"/>
        </p14:tracePtLst>
        <p14:tracePtLst>
          <p14:tracePt t="194958" x="4687888" y="3857625"/>
          <p14:tracePt t="194998" x="4697413" y="3857625"/>
          <p14:tracePt t="195006" x="4705350" y="3857625"/>
          <p14:tracePt t="195014" x="4714875" y="3857625"/>
          <p14:tracePt t="195022" x="4732338" y="3857625"/>
          <p14:tracePt t="195035" x="4751388" y="3857625"/>
          <p14:tracePt t="195052" x="4803775" y="3857625"/>
          <p14:tracePt t="195068" x="4867275" y="3857625"/>
          <p14:tracePt t="195070" x="4894263" y="3857625"/>
          <p14:tracePt t="195087" x="4938713" y="3857625"/>
          <p14:tracePt t="195087" x="4965700" y="3857625"/>
          <p14:tracePt t="195102" x="5037138" y="3857625"/>
          <p14:tracePt t="195118" x="5089525" y="3857625"/>
          <p14:tracePt t="195135" x="5143500" y="3857625"/>
          <p14:tracePt t="195152" x="5180013" y="3857625"/>
          <p14:tracePt t="195168" x="5214938" y="3857625"/>
          <p14:tracePt t="195185" x="5232400" y="3857625"/>
          <p14:tracePt t="195202" x="5251450" y="3857625"/>
          <p14:tracePt t="195218" x="5259388" y="3857625"/>
          <p14:tracePt t="195235" x="5276850" y="3857625"/>
          <p14:tracePt t="195252" x="5286375" y="3857625"/>
          <p14:tracePt t="195268" x="5303838" y="3857625"/>
          <p14:tracePt t="195285" x="5322888" y="3857625"/>
          <p14:tracePt t="195287" x="5330825" y="3857625"/>
          <p14:tracePt t="195302" x="5357813" y="3857625"/>
          <p14:tracePt t="195318" x="5384800" y="3857625"/>
          <p14:tracePt t="195335" x="5429250" y="3857625"/>
          <p14:tracePt t="195352" x="5465763" y="3857625"/>
          <p14:tracePt t="195368" x="5518150" y="3857625"/>
          <p14:tracePt t="195385" x="5572125" y="3857625"/>
          <p14:tracePt t="195402" x="5626100" y="3857625"/>
          <p14:tracePt t="195419" x="5697538" y="3857625"/>
          <p14:tracePt t="195435" x="5768975" y="3857625"/>
          <p14:tracePt t="195452" x="5822950" y="3857625"/>
          <p14:tracePt t="195454" x="5857875" y="3857625"/>
          <p14:tracePt t="195468" x="5902325" y="3857625"/>
          <p14:tracePt t="195486" x="6018213" y="3857625"/>
          <p14:tracePt t="195502" x="6081713" y="3857625"/>
          <p14:tracePt t="195519" x="6161088" y="3857625"/>
          <p14:tracePt t="195535" x="6251575" y="3857625"/>
          <p14:tracePt t="195552" x="6330950" y="3857625"/>
          <p14:tracePt t="195568" x="6419850" y="3857625"/>
          <p14:tracePt t="195585" x="6500813" y="3857625"/>
          <p14:tracePt t="195602" x="6599238" y="3857625"/>
          <p14:tracePt t="195618" x="6670675" y="3857625"/>
          <p14:tracePt t="195635" x="6769100" y="3857625"/>
          <p14:tracePt t="195652" x="6867525" y="3857625"/>
          <p14:tracePt t="195668" x="6965950" y="3857625"/>
          <p14:tracePt t="195671" x="7010400" y="3857625"/>
          <p14:tracePt t="195686" x="7099300" y="3857625"/>
          <p14:tracePt t="195702" x="7188200" y="3857625"/>
          <p14:tracePt t="195719" x="7277100" y="3857625"/>
          <p14:tracePt t="195736" x="7358063" y="3857625"/>
          <p14:tracePt t="195752" x="7419975" y="3857625"/>
          <p14:tracePt t="195769" x="7483475" y="3857625"/>
          <p14:tracePt t="195785" x="7545388" y="3857625"/>
          <p14:tracePt t="195802" x="7599363" y="3857625"/>
          <p14:tracePt t="195819" x="7626350" y="3857625"/>
          <p14:tracePt t="195836" x="7653338" y="3857625"/>
          <p14:tracePt t="195838" x="7661275" y="3857625"/>
          <p14:tracePt t="195852" x="7670800" y="3857625"/>
          <p14:tracePt t="195958" x="7680325" y="3857625"/>
          <p14:tracePt t="196142" x="0" y="0"/>
        </p14:tracePtLst>
        <p14:tracePtLst>
          <p14:tracePt t="197814" x="8848725" y="3741738"/>
          <p14:tracePt t="198118" x="8858250" y="3741738"/>
          <p14:tracePt t="198134" x="8867775" y="3741738"/>
          <p14:tracePt t="198150" x="8875713" y="3741738"/>
          <p14:tracePt t="198166" x="8885238" y="3741738"/>
          <p14:tracePt t="198182" x="8894763" y="3741738"/>
          <p14:tracePt t="198190" x="8902700" y="3741738"/>
          <p14:tracePt t="198204" x="8920163" y="3741738"/>
          <p14:tracePt t="198222" x="8929688" y="3741738"/>
          <p14:tracePt t="198238" x="8939213" y="3741738"/>
          <p14:tracePt t="198255" x="8956675" y="3741738"/>
          <p14:tracePt t="198271" x="9001125" y="3741738"/>
          <p14:tracePt t="198288" x="9037638" y="3741738"/>
          <p14:tracePt t="198304" x="9090025" y="3741738"/>
          <p14:tracePt t="198321" x="9153525" y="3741738"/>
          <p14:tracePt t="198338" x="9205913" y="3741738"/>
          <p14:tracePt t="198354" x="9251950" y="3741738"/>
          <p14:tracePt t="198371" x="9277350" y="3741738"/>
          <p14:tracePt t="198388" x="9313863" y="3741738"/>
          <p14:tracePt t="198390" x="9323388" y="3741738"/>
          <p14:tracePt t="198404" x="9331325" y="3741738"/>
          <p14:tracePt t="198423" x="9367838" y="3741738"/>
          <p14:tracePt t="198439" x="9394825" y="3741738"/>
          <p14:tracePt t="198455" x="9429750" y="3741738"/>
          <p14:tracePt t="198471" x="9456738" y="3741738"/>
          <p14:tracePt t="198488" x="9501188" y="3741738"/>
          <p14:tracePt t="198505" x="9528175" y="3741738"/>
          <p14:tracePt t="198522" x="9545638" y="3741738"/>
          <p14:tracePt t="198539" x="9563100" y="3741738"/>
          <p14:tracePt t="198555" x="9582150" y="3741738"/>
          <p14:tracePt t="198571" x="9590088" y="3741738"/>
          <p14:tracePt t="198588" x="9609138" y="3741738"/>
          <p14:tracePt t="198605" x="9644063" y="3741738"/>
          <p14:tracePt t="198607" x="9653588" y="3741738"/>
          <p14:tracePt t="198622" x="9680575" y="3741738"/>
          <p14:tracePt t="198639" x="9725025" y="3741738"/>
          <p14:tracePt t="198655" x="9752013" y="3741738"/>
          <p14:tracePt t="198671" x="9777413" y="3741738"/>
          <p14:tracePt t="198688" x="9786938" y="3741738"/>
          <p14:tracePt t="198705" x="9804400" y="3741738"/>
          <p14:tracePt t="198722" x="9813925" y="3741738"/>
          <p14:tracePt t="199214" x="9823450" y="3751263"/>
          <p14:tracePt t="199230" x="9831388" y="3751263"/>
          <p14:tracePt t="199238" x="9840913" y="3759200"/>
          <p14:tracePt t="199254" x="9848850" y="3759200"/>
          <p14:tracePt t="199262" x="9858375" y="3759200"/>
          <p14:tracePt t="199278" x="9867900" y="3759200"/>
          <p14:tracePt t="199550" x="9875838" y="3759200"/>
          <p14:tracePt t="199558" x="9875838" y="3768725"/>
          <p14:tracePt t="199574" x="9867900" y="3786188"/>
          <p14:tracePt t="199582" x="9867900" y="3795713"/>
          <p14:tracePt t="199597" x="9867900" y="3803650"/>
          <p14:tracePt t="199606" x="9867900" y="3813175"/>
          <p14:tracePt t="199623" x="9858375" y="3822700"/>
          <p14:tracePt t="199639" x="9858375" y="3840163"/>
          <p14:tracePt t="199656" x="9858375" y="3848100"/>
          <p14:tracePt t="199672" x="9858375" y="3857625"/>
          <p14:tracePt t="199690" x="9858375" y="3867150"/>
          <p14:tracePt t="199706" x="9858375" y="3875088"/>
          <p14:tracePt t="199723" x="9858375" y="3884613"/>
          <p14:tracePt t="200134" x="9867900" y="3884613"/>
          <p14:tracePt t="200150" x="9875838" y="3884613"/>
          <p14:tracePt t="200174" x="9885363" y="3884613"/>
          <p14:tracePt t="200190" x="9894888" y="3884613"/>
          <p14:tracePt t="200214" x="9902825" y="3884613"/>
          <p14:tracePt t="200222" x="9912350" y="3884613"/>
          <p14:tracePt t="200238" x="9920288" y="3884613"/>
          <p14:tracePt t="200254" x="9929813" y="3884613"/>
          <p14:tracePt t="200270" x="9939338" y="3884613"/>
          <p14:tracePt t="200278" x="9947275" y="3884613"/>
          <p14:tracePt t="200290" x="9956800" y="3884613"/>
          <p14:tracePt t="200306" x="9983788" y="3884613"/>
          <p14:tracePt t="200323" x="10010775" y="3884613"/>
          <p14:tracePt t="200325" x="10018713" y="3884613"/>
          <p14:tracePt t="200340" x="10028238" y="3884613"/>
          <p14:tracePt t="200356" x="10045700" y="3884613"/>
          <p14:tracePt t="200358" x="10055225" y="3884613"/>
          <p14:tracePt t="200374" x="10063163" y="3884613"/>
          <p14:tracePt t="200390" x="10072688" y="3884613"/>
          <p14:tracePt t="200414" x="10082213" y="3884613"/>
          <p14:tracePt t="200454" x="10090150" y="3884613"/>
          <p14:tracePt t="200486" x="10099675" y="3884613"/>
          <p14:tracePt t="200502" x="10109200" y="3884613"/>
          <p14:tracePt t="200518" x="10126663" y="3884613"/>
          <p14:tracePt t="200525" x="10134600" y="3884613"/>
          <p14:tracePt t="200533" x="10144125" y="3884613"/>
          <p14:tracePt t="200542" x="10161588" y="3884613"/>
          <p14:tracePt t="200556" x="10180638" y="3884613"/>
          <p14:tracePt t="200574" x="10215563" y="3884613"/>
          <p14:tracePt t="200575" x="10233025" y="3884613"/>
          <p14:tracePt t="200590" x="10269538" y="3884613"/>
          <p14:tracePt t="200606" x="10313988" y="3884613"/>
          <p14:tracePt t="200623" x="10340975" y="3884613"/>
          <p14:tracePt t="200640" x="10367963" y="3884613"/>
          <p14:tracePt t="200657" x="10402888" y="3884613"/>
          <p14:tracePt t="200673" x="10420350" y="3894138"/>
          <p14:tracePt t="200690" x="10447338" y="3894138"/>
          <p14:tracePt t="200707" x="10474325" y="3894138"/>
          <p14:tracePt t="200723" x="10483850" y="3894138"/>
          <p14:tracePt t="200740" x="10483850" y="3867150"/>
          <p14:tracePt t="200742" x="10483850" y="3857625"/>
          <p14:tracePt t="200757" x="10483850" y="3840163"/>
          <p14:tracePt t="200774" x="10483850" y="3776663"/>
          <p14:tracePt t="200790" x="10483850" y="3751263"/>
          <p14:tracePt t="200807" x="10483850" y="3732213"/>
          <p14:tracePt t="201078" x="10483850" y="3741738"/>
          <p14:tracePt t="201110" x="10483850" y="3751263"/>
          <p14:tracePt t="201166" x="10483850" y="3759200"/>
          <p14:tracePt t="201182" x="10483850" y="3768725"/>
          <p14:tracePt t="201190" x="10483850" y="3776663"/>
          <p14:tracePt t="201191" x="0" y="0"/>
        </p14:tracePtLst>
        <p14:tracePtLst>
          <p14:tracePt t="206166" x="3990975" y="4214813"/>
          <p14:tracePt t="206254" x="4000500" y="4214813"/>
          <p14:tracePt t="206270" x="4010025" y="4214813"/>
          <p14:tracePt t="206278" x="4017963" y="4214813"/>
          <p14:tracePt t="206286" x="4037013" y="4214813"/>
          <p14:tracePt t="206295" x="4062413" y="4214813"/>
          <p14:tracePt t="206312" x="4108450" y="4214813"/>
          <p14:tracePt t="206329" x="4179888" y="4214813"/>
          <p14:tracePt t="206345" x="4268788" y="4214813"/>
          <p14:tracePt t="206362" x="4340225" y="4214813"/>
          <p14:tracePt t="206378" x="4402138" y="4214813"/>
          <p14:tracePt t="206395" x="4473575" y="4214813"/>
          <p14:tracePt t="206412" x="4545013" y="4214813"/>
          <p14:tracePt t="206428" x="4608513" y="4214813"/>
          <p14:tracePt t="206430" x="4643438" y="4214813"/>
          <p14:tracePt t="206446" x="4705350" y="4214813"/>
          <p14:tracePt t="206462" x="4751388" y="4214813"/>
          <p14:tracePt t="206479" x="4786313" y="4214813"/>
          <p14:tracePt t="206495" x="4813300" y="4214813"/>
          <p14:tracePt t="206512" x="4830763" y="4214813"/>
          <p14:tracePt t="206529" x="4857750" y="4214813"/>
          <p14:tracePt t="206545" x="4875213" y="4214813"/>
          <p14:tracePt t="206562" x="4919663" y="4214813"/>
          <p14:tracePt t="206579" x="4965700" y="4214813"/>
          <p14:tracePt t="206595" x="5010150" y="4214813"/>
          <p14:tracePt t="206612" x="5054600" y="4214813"/>
          <p14:tracePt t="206629" x="5108575" y="4214813"/>
          <p14:tracePt t="206630" x="5126038" y="4214813"/>
          <p14:tracePt t="206645" x="5180013" y="4214813"/>
          <p14:tracePt t="206662" x="5214938" y="4214813"/>
          <p14:tracePt t="206679" x="5259388" y="4214813"/>
          <p14:tracePt t="206695" x="5286375" y="4214813"/>
          <p14:tracePt t="206712" x="5313363" y="4214813"/>
          <p14:tracePt t="206729" x="5322888" y="4214813"/>
          <p14:tracePt t="206745" x="5340350" y="4214813"/>
          <p14:tracePt t="206762" x="5357813" y="4214813"/>
          <p14:tracePt t="206779" x="5367338" y="4214813"/>
          <p14:tracePt t="206796" x="5375275" y="4214813"/>
          <p14:tracePt t="206813" x="5394325" y="4214813"/>
          <p14:tracePt t="206814" x="5402263" y="4214813"/>
          <p14:tracePt t="206830" x="5411788" y="4214813"/>
          <p14:tracePt t="206846" x="5429250" y="4214813"/>
          <p14:tracePt t="206862" x="5438775" y="4214813"/>
          <p14:tracePt t="207573" x="5446713" y="4214813"/>
          <p14:tracePt t="207598" x="5456238" y="4214813"/>
          <p14:tracePt t="207606" x="5465763" y="4214813"/>
          <p14:tracePt t="207622" x="5473700" y="4214813"/>
          <p14:tracePt t="207630" x="5491163" y="4214813"/>
          <p14:tracePt t="207646" x="5518150" y="4214813"/>
          <p14:tracePt t="207663" x="5554663" y="4214813"/>
          <p14:tracePt t="207680" x="5589588" y="4214813"/>
          <p14:tracePt t="207697" x="5608638" y="4214813"/>
          <p14:tracePt t="207714" x="5634038" y="4214813"/>
          <p14:tracePt t="207730" x="5653088" y="4214813"/>
          <p14:tracePt t="207747" x="5670550" y="4214813"/>
          <p14:tracePt t="207763" x="5697538" y="4214813"/>
          <p14:tracePt t="207781" x="5715000" y="4214813"/>
          <p14:tracePt t="207782" x="5724525" y="4214813"/>
          <p14:tracePt t="207798" x="5741988" y="4214813"/>
          <p14:tracePt t="207814" x="5759450" y="4214813"/>
          <p14:tracePt t="207830" x="5776913" y="4214813"/>
          <p14:tracePt t="207847" x="5803900" y="4214813"/>
          <p14:tracePt t="207863" x="5813425" y="4214813"/>
          <p14:tracePt t="207880" x="5840413" y="4214813"/>
          <p14:tracePt t="207897" x="5857875" y="4214813"/>
          <p14:tracePt t="207913" x="5894388" y="4214813"/>
          <p14:tracePt t="207930" x="5938838" y="4214813"/>
          <p14:tracePt t="207947" x="6000750" y="4214813"/>
          <p14:tracePt t="207964" x="6054725" y="4214813"/>
          <p14:tracePt t="207980" x="6116638" y="4214813"/>
          <p14:tracePt t="207982" x="6161088" y="4214813"/>
          <p14:tracePt t="207997" x="6188075" y="4214813"/>
          <p14:tracePt t="208014" x="6286500" y="4214813"/>
          <p14:tracePt t="208030" x="6323013" y="4214813"/>
          <p14:tracePt t="208047" x="6367463" y="4214813"/>
          <p14:tracePt t="208064" x="6411913" y="4214813"/>
          <p14:tracePt t="208080" x="6465888" y="4214813"/>
          <p14:tracePt t="208097" x="6527800" y="4214813"/>
          <p14:tracePt t="208113" x="6562725" y="4214813"/>
          <p14:tracePt t="208130" x="6581775" y="4214813"/>
          <p14:tracePt t="208147" x="6599238" y="4214813"/>
          <p14:tracePt t="208164" x="6608763" y="4214813"/>
          <p14:tracePt t="208180" x="6616700" y="4214813"/>
          <p14:tracePt t="208238" x="6626225" y="4214813"/>
          <p14:tracePt t="208246" x="6634163" y="4214813"/>
          <p14:tracePt t="209110" x="6643688" y="4214813"/>
          <p14:tracePt t="209126" x="6661150" y="4214813"/>
          <p14:tracePt t="209134" x="6680200" y="4214813"/>
          <p14:tracePt t="209141" x="6705600" y="4214813"/>
          <p14:tracePt t="209150" x="6732588" y="4214813"/>
          <p14:tracePt t="209165" x="6759575" y="4214813"/>
          <p14:tracePt t="209181" x="6831013" y="4214813"/>
          <p14:tracePt t="209198" x="6840538" y="4214813"/>
          <p14:tracePt t="209215" x="6858000" y="4214813"/>
          <p14:tracePt t="210069" x="6867525" y="4214813"/>
          <p14:tracePt t="210085" x="6875463" y="4214813"/>
          <p14:tracePt t="210093" x="6894513" y="4224338"/>
          <p14:tracePt t="210101" x="6902450" y="4224338"/>
          <p14:tracePt t="210115" x="6919913" y="4224338"/>
          <p14:tracePt t="210132" x="6956425" y="4232275"/>
          <p14:tracePt t="210149" x="7000875" y="4232275"/>
          <p14:tracePt t="210151" x="7018338" y="4232275"/>
          <p14:tracePt t="210165" x="7054850" y="4232275"/>
          <p14:tracePt t="210182" x="7072313" y="4232275"/>
          <p14:tracePt t="210199" x="7081838" y="4232275"/>
          <p14:tracePt t="211006" x="7089775" y="4232275"/>
          <p14:tracePt t="211013" x="7099300" y="4232275"/>
          <p14:tracePt t="211022" x="7108825" y="4232275"/>
          <p14:tracePt t="211033" x="7134225" y="4232275"/>
          <p14:tracePt t="211050" x="7170738" y="4232275"/>
          <p14:tracePt t="211067" x="7215188" y="4232275"/>
          <p14:tracePt t="211083" x="7259638" y="4232275"/>
          <p14:tracePt t="211085" x="7269163" y="4232275"/>
          <p14:tracePt t="211100" x="7286625" y="4232275"/>
          <p14:tracePt t="211116" x="7304088" y="4232275"/>
          <p14:tracePt t="211118" x="7313613" y="4232275"/>
          <p14:tracePt t="211134" x="7323138" y="4232275"/>
          <p14:tracePt t="211238" x="7331075" y="4232275"/>
          <p14:tracePt t="211286" x="7340600" y="4232275"/>
          <p14:tracePt t="211302" x="7348538" y="4232275"/>
          <p14:tracePt t="211318" x="7358063" y="4232275"/>
          <p14:tracePt t="211325" x="7367588" y="4232275"/>
          <p14:tracePt t="211342" x="7375525" y="4232275"/>
          <p14:tracePt t="211350" x="7394575" y="4232275"/>
          <p14:tracePt t="211367" x="7419975" y="4232275"/>
          <p14:tracePt t="211383" x="7456488" y="4232275"/>
          <p14:tracePt t="211400" x="7500938" y="4232275"/>
          <p14:tracePt t="211417" x="7554913" y="4232275"/>
          <p14:tracePt t="211433" x="7616825" y="4232275"/>
          <p14:tracePt t="211450" x="7670800" y="4232275"/>
          <p14:tracePt t="211467" x="7715250" y="4232275"/>
          <p14:tracePt t="211483" x="7732713" y="4232275"/>
          <p14:tracePt t="211500" x="7751763" y="4232275"/>
          <p14:tracePt t="211982" x="7759700" y="4232275"/>
          <p14:tracePt t="211998" x="7769225" y="4232275"/>
          <p14:tracePt t="212006" x="7796213" y="4232275"/>
          <p14:tracePt t="212017" x="7813675" y="4232275"/>
          <p14:tracePt t="212034" x="7858125" y="4232275"/>
          <p14:tracePt t="212050" x="7912100" y="4232275"/>
          <p14:tracePt t="212067" x="7991475" y="4232275"/>
          <p14:tracePt t="212084" x="8099425" y="4232275"/>
          <p14:tracePt t="212086" x="8161338" y="4232275"/>
          <p14:tracePt t="212100" x="8224838" y="4232275"/>
          <p14:tracePt t="212117" x="8402638" y="4232275"/>
          <p14:tracePt t="212134" x="8537575" y="4232275"/>
          <p14:tracePt t="212151" x="8643938" y="4232275"/>
          <p14:tracePt t="212167" x="8724900" y="4232275"/>
          <p14:tracePt t="212184" x="8796338" y="4232275"/>
          <p14:tracePt t="212200" x="8848725" y="4232275"/>
          <p14:tracePt t="212217" x="8858250" y="4232275"/>
          <p14:tracePt t="212234" x="8875713" y="4232275"/>
          <p14:tracePt t="212373" x="8885238" y="4232275"/>
          <p14:tracePt t="212390" x="8894763" y="4232275"/>
          <p14:tracePt t="212405" x="8912225" y="4232275"/>
          <p14:tracePt t="212421" x="8929688" y="4232275"/>
          <p14:tracePt t="212430" x="8939213" y="4232275"/>
          <p14:tracePt t="212438" x="8956675" y="4232275"/>
          <p14:tracePt t="212451" x="8974138" y="4232275"/>
          <p14:tracePt t="212468" x="9001125" y="4232275"/>
          <p14:tracePt t="212484" x="9045575" y="4232275"/>
          <p14:tracePt t="212501" x="9117013" y="4232275"/>
          <p14:tracePt t="212518" x="9161463" y="4232275"/>
          <p14:tracePt t="212534" x="9205913" y="4232275"/>
          <p14:tracePt t="212551" x="9242425" y="4232275"/>
          <p14:tracePt t="212568" x="9277350" y="4232275"/>
          <p14:tracePt t="212584" x="9286875" y="4232275"/>
          <p14:tracePt t="212990" x="9296400" y="4232275"/>
          <p14:tracePt t="212998" x="9304338" y="4232275"/>
          <p14:tracePt t="213013" x="9313863" y="4232275"/>
          <p14:tracePt t="213022" x="9323388" y="4232275"/>
          <p14:tracePt t="213035" x="9331325" y="4232275"/>
          <p14:tracePt t="213052" x="9367838" y="4232275"/>
          <p14:tracePt t="213054" x="9385300" y="4232275"/>
          <p14:tracePt t="213068" x="9402763" y="4232275"/>
          <p14:tracePt t="213085" x="9466263" y="4232275"/>
          <p14:tracePt t="213102" x="9501188" y="4232275"/>
          <p14:tracePt t="213118" x="9545638" y="4232275"/>
          <p14:tracePt t="213135" x="9572625" y="4205288"/>
          <p14:tracePt t="213152" x="9572625" y="3875088"/>
          <p14:tracePt t="213168" x="9582150" y="3724275"/>
          <p14:tracePt t="213598" x="0" y="0"/>
        </p14:tracePtLst>
        <p14:tracePtLst>
          <p14:tracePt t="214854" x="10769600" y="4251325"/>
          <p14:tracePt t="214974" x="10777538" y="4251325"/>
          <p14:tracePt t="214982" x="10787063" y="4251325"/>
          <p14:tracePt t="214997" x="10796588" y="4251325"/>
          <p14:tracePt t="215006" x="10814050" y="4251325"/>
          <p14:tracePt t="215020" x="10831513" y="4251325"/>
          <p14:tracePt t="215037" x="10875963" y="4251325"/>
          <p14:tracePt t="215054" x="10939463" y="4251325"/>
          <p14:tracePt t="215070" x="10966450" y="4251325"/>
          <p14:tracePt t="215087" x="10974388" y="4251325"/>
          <p14:tracePt t="215302" x="0" y="0"/>
        </p14:tracePtLst>
        <p14:tracePtLst>
          <p14:tracePt t="227270" x="4732338" y="5197475"/>
          <p14:tracePt t="227438" x="4732338" y="5205413"/>
          <p14:tracePt t="227445" x="4724400" y="5205413"/>
          <p14:tracePt t="227558" x="4714875" y="5205413"/>
          <p14:tracePt t="227573" x="4705350" y="5205413"/>
          <p14:tracePt t="227581" x="4697413" y="5187950"/>
          <p14:tracePt t="227589" x="4679950" y="5160963"/>
          <p14:tracePt t="227598" x="4660900" y="5133975"/>
          <p14:tracePt t="227615" x="4616450" y="5072063"/>
          <p14:tracePt t="227631" x="4581525" y="5000625"/>
          <p14:tracePt t="227648" x="4554538" y="4956175"/>
          <p14:tracePt t="227665" x="4537075" y="4911725"/>
          <p14:tracePt t="227681" x="4518025" y="4857750"/>
          <p14:tracePt t="227698" x="4483100" y="4803775"/>
          <p14:tracePt t="227715" x="4446588" y="4741863"/>
          <p14:tracePt t="227732" x="4402138" y="4670425"/>
          <p14:tracePt t="227748" x="4357688" y="4616450"/>
          <p14:tracePt t="227766" x="4313238" y="4554538"/>
          <p14:tracePt t="227782" x="4295775" y="4545013"/>
          <p14:tracePt t="227798" x="4276725" y="4527550"/>
          <p14:tracePt t="227815" x="4251325" y="4510088"/>
          <p14:tracePt t="227832" x="4214813" y="4491038"/>
          <p14:tracePt t="227848" x="4160838" y="4483100"/>
          <p14:tracePt t="227865" x="4108450" y="4483100"/>
          <p14:tracePt t="227882" x="4054475" y="4483100"/>
          <p14:tracePt t="227898" x="4000500" y="4491038"/>
          <p14:tracePt t="227915" x="3946525" y="4500563"/>
          <p14:tracePt t="227932" x="3911600" y="4527550"/>
          <p14:tracePt t="227934" x="3884613" y="4527550"/>
          <p14:tracePt t="227948" x="3875088" y="4527550"/>
          <p14:tracePt t="227966" x="3848100" y="4572000"/>
          <p14:tracePt t="227982" x="3840163" y="4589463"/>
          <p14:tracePt t="227998" x="3830638" y="4625975"/>
          <p14:tracePt t="228015" x="3830638" y="4670425"/>
          <p14:tracePt t="228032" x="3830638" y="4724400"/>
          <p14:tracePt t="228049" x="3857625" y="4768850"/>
          <p14:tracePt t="228065" x="3894138" y="4830763"/>
          <p14:tracePt t="228082" x="3956050" y="4894263"/>
          <p14:tracePt t="228099" x="4027488" y="4938713"/>
          <p14:tracePt t="228115" x="4098925" y="4991100"/>
          <p14:tracePt t="228132" x="4170363" y="5010150"/>
          <p14:tracePt t="228149" x="4259263" y="5045075"/>
          <p14:tracePt t="228165" x="4322763" y="5062538"/>
          <p14:tracePt t="228182" x="4375150" y="5089525"/>
          <p14:tracePt t="228199" x="4419600" y="5089525"/>
          <p14:tracePt t="228215" x="4456113" y="5089525"/>
          <p14:tracePt t="228232" x="4518025" y="5072063"/>
          <p14:tracePt t="228249" x="4562475" y="5062538"/>
          <p14:tracePt t="228265" x="4625975" y="5027613"/>
          <p14:tracePt t="228282" x="4660900" y="5000625"/>
          <p14:tracePt t="228299" x="4679950" y="4983163"/>
          <p14:tracePt t="228316" x="4679950" y="4946650"/>
          <p14:tracePt t="228318" x="4679950" y="4938713"/>
          <p14:tracePt t="228332" x="4679950" y="4919663"/>
          <p14:tracePt t="228349" x="4679950" y="4875213"/>
          <p14:tracePt t="228366" x="4679950" y="4857750"/>
          <p14:tracePt t="228382" x="4670425" y="4840288"/>
          <p14:tracePt t="228399" x="4670425" y="4822825"/>
          <p14:tracePt t="228416" x="4670425" y="4813300"/>
          <p14:tracePt t="228432" x="4660900" y="4813300"/>
          <p14:tracePt t="228449" x="4660900" y="4795838"/>
          <p14:tracePt t="228482" x="4660900" y="4776788"/>
          <p14:tracePt t="228499" x="4652963" y="4776788"/>
          <p14:tracePt t="228534" x="4652963" y="4768850"/>
          <p14:tracePt t="228662" x="4643438" y="4768850"/>
          <p14:tracePt t="228701" x="4633913" y="4768850"/>
          <p14:tracePt t="228766" x="0" y="0"/>
        </p14:tracePtLst>
        <p14:tracePtLst>
          <p14:tracePt t="257413" x="2455863" y="6562725"/>
          <p14:tracePt t="257445" x="2455863" y="6572250"/>
          <p14:tracePt t="257477" x="2455863" y="6581775"/>
          <p14:tracePt t="257509" x="2465388" y="6581775"/>
          <p14:tracePt t="257525" x="2473325" y="6589713"/>
          <p14:tracePt t="257693" x="2465388" y="6599238"/>
          <p14:tracePt t="257701" x="2446338" y="6599238"/>
          <p14:tracePt t="257709" x="2428875" y="6608763"/>
          <p14:tracePt t="257726" x="2384425" y="6608763"/>
          <p14:tracePt t="257743" x="2347913" y="6608763"/>
          <p14:tracePt t="257759" x="2295525" y="6608763"/>
          <p14:tracePt t="257776" x="2241550" y="6599238"/>
          <p14:tracePt t="257793" x="2152650" y="6562725"/>
          <p14:tracePt t="257809" x="2071688" y="6554788"/>
          <p14:tracePt t="257826" x="1982788" y="6518275"/>
          <p14:tracePt t="257843" x="1874838" y="6483350"/>
          <p14:tracePt t="257845" x="1847850" y="6465888"/>
          <p14:tracePt t="257859" x="1812925" y="6465888"/>
          <p14:tracePt t="257862" x="1768475" y="6446838"/>
          <p14:tracePt t="257876" x="1751013" y="6429375"/>
          <p14:tracePt t="257893" x="1652588" y="6375400"/>
          <p14:tracePt t="257909" x="1571625" y="6323013"/>
          <p14:tracePt t="257926" x="1527175" y="6286500"/>
          <p14:tracePt t="257943" x="1473200" y="6242050"/>
          <p14:tracePt t="257960" x="1411288" y="6205538"/>
          <p14:tracePt t="257976" x="1357313" y="6170613"/>
          <p14:tracePt t="257993" x="1322388" y="6134100"/>
          <p14:tracePt t="258010" x="1285875" y="6099175"/>
          <p14:tracePt t="258026" x="1258888" y="6054725"/>
          <p14:tracePt t="258043" x="1241425" y="6027738"/>
          <p14:tracePt t="258060" x="1231900" y="6000750"/>
          <p14:tracePt t="258061" x="1231900" y="5991225"/>
          <p14:tracePt t="258076" x="1223963" y="5983288"/>
          <p14:tracePt t="258093" x="1204913" y="5938838"/>
          <p14:tracePt t="258110" x="1187450" y="5902325"/>
          <p14:tracePt t="258126" x="1160463" y="5867400"/>
          <p14:tracePt t="258143" x="1160463" y="5822950"/>
          <p14:tracePt t="258160" x="1160463" y="5776913"/>
          <p14:tracePt t="258176" x="1160463" y="5741988"/>
          <p14:tracePt t="258193" x="1160463" y="5705475"/>
          <p14:tracePt t="258209" x="1160463" y="5653088"/>
          <p14:tracePt t="258226" x="1160463" y="5634038"/>
          <p14:tracePt t="258243" x="1169988" y="5599113"/>
          <p14:tracePt t="258260" x="1179513" y="5581650"/>
          <p14:tracePt t="258262" x="1179513" y="5572125"/>
          <p14:tracePt t="258277" x="1187450" y="5562600"/>
          <p14:tracePt t="258293" x="1204913" y="5527675"/>
          <p14:tracePt t="258310" x="1223963" y="5518150"/>
          <p14:tracePt t="258327" x="1231900" y="5500688"/>
          <p14:tracePt t="258343" x="1241425" y="5500688"/>
          <p14:tracePt t="258360" x="1250950" y="5500688"/>
          <p14:tracePt t="258377" x="1258888" y="5491163"/>
          <p14:tracePt t="258393" x="1268413" y="5491163"/>
          <p14:tracePt t="258557" x="1268413" y="5500688"/>
          <p14:tracePt t="258573" x="1241425" y="5500688"/>
          <p14:tracePt t="258581" x="1231900" y="5510213"/>
          <p14:tracePt t="258593" x="1214438" y="5510213"/>
          <p14:tracePt t="258610" x="1187450" y="5518150"/>
          <p14:tracePt t="258765" x="1204913" y="5518150"/>
          <p14:tracePt t="258781" x="1231900" y="5518150"/>
          <p14:tracePt t="258789" x="1258888" y="5518150"/>
          <p14:tracePt t="258797" x="1295400" y="5518150"/>
          <p14:tracePt t="258810" x="1330325" y="5518150"/>
          <p14:tracePt t="258827" x="1438275" y="5483225"/>
          <p14:tracePt t="258844" x="1536700" y="5473700"/>
          <p14:tracePt t="258845" x="1581150" y="5473700"/>
          <p14:tracePt t="258862" x="1660525" y="5473700"/>
          <p14:tracePt t="258877" x="1724025" y="5473700"/>
          <p14:tracePt t="258894" x="1751013" y="5473700"/>
          <p14:tracePt t="258910" x="1776413" y="5473700"/>
          <p14:tracePt t="258927" x="1822450" y="5473700"/>
          <p14:tracePt t="258943" x="1857375" y="5473700"/>
          <p14:tracePt t="258960" x="1893888" y="5473700"/>
          <p14:tracePt t="258978" x="1928813" y="5473700"/>
          <p14:tracePt t="258994" x="1965325" y="5473700"/>
          <p14:tracePt t="259011" x="2000250" y="5473700"/>
          <p14:tracePt t="259027" x="2027238" y="5473700"/>
          <p14:tracePt t="259044" x="2044700" y="5473700"/>
          <p14:tracePt t="259061" x="2054225" y="5473700"/>
          <p14:tracePt t="259062" x="2081213" y="5473700"/>
          <p14:tracePt t="259077" x="2098675" y="5473700"/>
          <p14:tracePt t="259094" x="2125663" y="5473700"/>
          <p14:tracePt t="259111" x="2143125" y="5473700"/>
          <p14:tracePt t="259127" x="2160588" y="5473700"/>
          <p14:tracePt t="259144" x="2179638" y="5473700"/>
          <p14:tracePt t="259161" x="2197100" y="5473700"/>
          <p14:tracePt t="259177" x="2214563" y="5473700"/>
          <p14:tracePt t="259194" x="2241550" y="5473700"/>
          <p14:tracePt t="259211" x="2286000" y="5473700"/>
          <p14:tracePt t="259227" x="2312988" y="5473700"/>
          <p14:tracePt t="259229" x="2330450" y="5473700"/>
          <p14:tracePt t="259244" x="2347913" y="5473700"/>
          <p14:tracePt t="259261" x="2374900" y="5473700"/>
          <p14:tracePt t="259277" x="2384425" y="5473700"/>
          <p14:tracePt t="259294" x="2401888" y="5473700"/>
          <p14:tracePt t="259311" x="2428875" y="5473700"/>
          <p14:tracePt t="259327" x="2465388" y="5473700"/>
          <p14:tracePt t="259345" x="2509838" y="5473700"/>
          <p14:tracePt t="259361" x="2544763" y="5473700"/>
          <p14:tracePt t="259377" x="2581275" y="5473700"/>
          <p14:tracePt t="259395" x="2625725" y="5473700"/>
          <p14:tracePt t="259411" x="2660650" y="5473700"/>
          <p14:tracePt t="259428" x="2714625" y="5473700"/>
          <p14:tracePt t="259444" x="2759075" y="5473700"/>
          <p14:tracePt t="259446" x="2776538" y="5473700"/>
          <p14:tracePt t="259461" x="2803525" y="5473700"/>
          <p14:tracePt t="259478" x="2840038" y="5473700"/>
          <p14:tracePt t="259494" x="2867025" y="5483225"/>
          <p14:tracePt t="259511" x="2894013" y="5491163"/>
          <p14:tracePt t="259527" x="2911475" y="5500688"/>
          <p14:tracePt t="259544" x="2938463" y="5510213"/>
          <p14:tracePt t="259561" x="2955925" y="5527675"/>
          <p14:tracePt t="259578" x="2965450" y="5554663"/>
          <p14:tracePt t="259594" x="2982913" y="5572125"/>
          <p14:tracePt t="259611" x="2982913" y="5608638"/>
          <p14:tracePt t="259613" x="2982913" y="5616575"/>
          <p14:tracePt t="259628" x="2982913" y="5634038"/>
          <p14:tracePt t="259645" x="2965450" y="5670550"/>
          <p14:tracePt t="259661" x="2938463" y="5705475"/>
          <p14:tracePt t="259678" x="2901950" y="5724525"/>
          <p14:tracePt t="259695" x="2847975" y="5751513"/>
          <p14:tracePt t="259711" x="2776538" y="5768975"/>
          <p14:tracePt t="259728" x="2714625" y="5795963"/>
          <p14:tracePt t="259745" x="2643188" y="5803900"/>
          <p14:tracePt t="259761" x="2562225" y="5803900"/>
          <p14:tracePt t="259778" x="2490788" y="5803900"/>
          <p14:tracePt t="259795" x="2428875" y="5803900"/>
          <p14:tracePt t="259811" x="2357438" y="5795963"/>
          <p14:tracePt t="259830" x="2286000" y="5776913"/>
          <p14:tracePt t="259845" x="2259013" y="5759450"/>
          <p14:tracePt t="259861" x="2241550" y="5741988"/>
          <p14:tracePt t="259878" x="2232025" y="5715000"/>
          <p14:tracePt t="259894" x="2224088" y="5688013"/>
          <p14:tracePt t="259911" x="2214563" y="5670550"/>
          <p14:tracePt t="259928" x="2214563" y="5653088"/>
          <p14:tracePt t="259944" x="2214563" y="5634038"/>
          <p14:tracePt t="259962" x="2214563" y="5608638"/>
          <p14:tracePt t="259978" x="2214563" y="5572125"/>
          <p14:tracePt t="259995" x="2214563" y="5554663"/>
          <p14:tracePt t="260011" x="2232025" y="5518150"/>
          <p14:tracePt t="260028" x="2241550" y="5500688"/>
          <p14:tracePt t="260030" x="2251075" y="5491163"/>
          <p14:tracePt t="260045" x="2259013" y="5473700"/>
          <p14:tracePt t="260061" x="2286000" y="5456238"/>
          <p14:tracePt t="260078" x="2322513" y="5438775"/>
          <p14:tracePt t="260095" x="2357438" y="5419725"/>
          <p14:tracePt t="260111" x="2393950" y="5419725"/>
          <p14:tracePt t="260128" x="2411413" y="5402263"/>
          <p14:tracePt t="260145" x="2428875" y="5402263"/>
          <p14:tracePt t="260161" x="2438400" y="5402263"/>
          <p14:tracePt t="260178" x="2446338" y="5402263"/>
          <p14:tracePt t="260261" x="2455863" y="5402263"/>
          <p14:tracePt t="260277" x="2465388" y="5402263"/>
          <p14:tracePt t="260285" x="2473325" y="5402263"/>
          <p14:tracePt t="260295" x="2482850" y="5402263"/>
          <p14:tracePt t="260313" x="2500313" y="5402263"/>
          <p14:tracePt t="260328" x="2509838" y="5402263"/>
          <p14:tracePt t="260345" x="2517775" y="5402263"/>
          <p14:tracePt t="260517" x="2527300" y="5402263"/>
          <p14:tracePt t="260533" x="2536825" y="5402263"/>
          <p14:tracePt t="260541" x="2544763" y="5402263"/>
          <p14:tracePt t="260549" x="2562225" y="5402263"/>
          <p14:tracePt t="260562" x="2581275" y="5402263"/>
          <p14:tracePt t="260579" x="2625725" y="5402263"/>
          <p14:tracePt t="260595" x="2687638" y="5402263"/>
          <p14:tracePt t="260612" x="2741613" y="5402263"/>
          <p14:tracePt t="260614" x="2795588" y="5402263"/>
          <p14:tracePt t="260630" x="2894013" y="5402263"/>
          <p14:tracePt t="260645" x="2990850" y="5402263"/>
          <p14:tracePt t="260662" x="3089275" y="5402263"/>
          <p14:tracePt t="260679" x="3179763" y="5402263"/>
          <p14:tracePt t="260695" x="3276600" y="5402263"/>
          <p14:tracePt t="260712" x="3330575" y="5402263"/>
          <p14:tracePt t="260729" x="3375025" y="5402263"/>
          <p14:tracePt t="260745" x="3419475" y="5402263"/>
          <p14:tracePt t="260763" x="3438525" y="5402263"/>
          <p14:tracePt t="260765" x="3455988" y="5402263"/>
          <p14:tracePt t="260779" x="3465513" y="5402263"/>
          <p14:tracePt t="260797" x="3482975" y="5402263"/>
          <p14:tracePt t="260798" x="3500438" y="5402263"/>
          <p14:tracePt t="260814" x="3517900" y="5402263"/>
          <p14:tracePt t="260829" x="3554413" y="5411788"/>
          <p14:tracePt t="260845" x="3598863" y="5411788"/>
          <p14:tracePt t="260863" x="3652838" y="5411788"/>
          <p14:tracePt t="260879" x="3724275" y="5411788"/>
          <p14:tracePt t="260896" x="3786188" y="5411788"/>
          <p14:tracePt t="260912" x="3848100" y="5411788"/>
          <p14:tracePt t="260929" x="3894138" y="5411788"/>
          <p14:tracePt t="260945" x="3946525" y="5411788"/>
          <p14:tracePt t="260963" x="3965575" y="5411788"/>
          <p14:tracePt t="260979" x="3990975" y="5411788"/>
          <p14:tracePt t="260996" x="4010025" y="5411788"/>
          <p14:tracePt t="260997" x="4017963" y="5411788"/>
          <p14:tracePt t="261012" x="4027488" y="5411788"/>
          <p14:tracePt t="261029" x="4054475" y="5411788"/>
          <p14:tracePt t="261046" x="4071938" y="5411788"/>
          <p14:tracePt t="261063" x="4081463" y="5411788"/>
          <p14:tracePt t="261079" x="4098925" y="5411788"/>
          <p14:tracePt t="261096" x="4116388" y="5411788"/>
          <p14:tracePt t="261112" x="4125913" y="5411788"/>
          <p14:tracePt t="261129" x="4143375" y="5411788"/>
          <p14:tracePt t="261146" x="4170363" y="5411788"/>
          <p14:tracePt t="261163" x="4197350" y="5411788"/>
          <p14:tracePt t="261165" x="4214813" y="5411788"/>
          <p14:tracePt t="261179" x="4232275" y="5411788"/>
          <p14:tracePt t="261196" x="4276725" y="5411788"/>
          <p14:tracePt t="261198" x="4295775" y="5411788"/>
          <p14:tracePt t="261213" x="4313238" y="5411788"/>
          <p14:tracePt t="261229" x="4357688" y="5411788"/>
          <p14:tracePt t="261246" x="4384675" y="5411788"/>
          <p14:tracePt t="261263" x="4411663" y="5411788"/>
          <p14:tracePt t="261281" x="4438650" y="5411788"/>
          <p14:tracePt t="261296" x="4456113" y="5411788"/>
          <p14:tracePt t="261313" x="4473575" y="5411788"/>
          <p14:tracePt t="261329" x="4500563" y="5411788"/>
          <p14:tracePt t="261346" x="4518025" y="5411788"/>
          <p14:tracePt t="261363" x="4537075" y="5411788"/>
          <p14:tracePt t="261379" x="4562475" y="5411788"/>
          <p14:tracePt t="261396" x="4589463" y="5411788"/>
          <p14:tracePt t="261413" x="4633913" y="5411788"/>
          <p14:tracePt t="261429" x="4660900" y="5411788"/>
          <p14:tracePt t="261446" x="4705350" y="5411788"/>
          <p14:tracePt t="261463" x="4741863" y="5411788"/>
          <p14:tracePt t="261479" x="4768850" y="5411788"/>
          <p14:tracePt t="261496" x="4795838" y="5411788"/>
          <p14:tracePt t="261513" x="4822825" y="5411788"/>
          <p14:tracePt t="261529" x="4848225" y="5411788"/>
          <p14:tracePt t="261546" x="4875213" y="5411788"/>
          <p14:tracePt t="261563" x="4911725" y="5411788"/>
          <p14:tracePt t="261580" x="4938713" y="5411788"/>
          <p14:tracePt t="261581" x="4956175" y="5411788"/>
          <p14:tracePt t="261596" x="4965700" y="5411788"/>
          <p14:tracePt t="261613" x="5018088" y="5411788"/>
          <p14:tracePt t="261630" x="5037138" y="5411788"/>
          <p14:tracePt t="261646" x="5072063" y="5411788"/>
          <p14:tracePt t="261663" x="5089525" y="5411788"/>
          <p14:tracePt t="261680" x="5116513" y="5402263"/>
          <p14:tracePt t="261696" x="5153025" y="5394325"/>
          <p14:tracePt t="261713" x="5170488" y="5384800"/>
          <p14:tracePt t="261730" x="5205413" y="5384800"/>
          <p14:tracePt t="261746" x="5241925" y="5384800"/>
          <p14:tracePt t="261763" x="5286375" y="5375275"/>
          <p14:tracePt t="261766" x="5303838" y="5375275"/>
          <p14:tracePt t="261780" x="5322888" y="5367338"/>
          <p14:tracePt t="261797" x="5384800" y="5357813"/>
          <p14:tracePt t="261813" x="5429250" y="5357813"/>
          <p14:tracePt t="261830" x="5456238" y="5357813"/>
          <p14:tracePt t="261846" x="5491163" y="5357813"/>
          <p14:tracePt t="261863" x="5518150" y="5357813"/>
          <p14:tracePt t="261880" x="5562600" y="5357813"/>
          <p14:tracePt t="261897" x="5589588" y="5357813"/>
          <p14:tracePt t="261913" x="5616575" y="5357813"/>
          <p14:tracePt t="261930" x="5634038" y="5357813"/>
          <p14:tracePt t="261947" x="5661025" y="5357813"/>
          <p14:tracePt t="261963" x="5680075" y="5357813"/>
          <p14:tracePt t="261980" x="5688013" y="5357813"/>
          <p14:tracePt t="261997" x="5705475" y="5357813"/>
          <p14:tracePt t="262013" x="5715000" y="5357813"/>
          <p14:tracePt t="262030" x="5732463" y="5348288"/>
          <p14:tracePt t="262047" x="5751513" y="5348288"/>
          <p14:tracePt t="262063" x="5759450" y="5348288"/>
          <p14:tracePt t="262080" x="5768975" y="5348288"/>
          <p14:tracePt t="262237" x="5776913" y="5348288"/>
          <p14:tracePt t="262253" x="5786438" y="5348288"/>
          <p14:tracePt t="262261" x="5795963" y="5348288"/>
          <p14:tracePt t="262269" x="5803900" y="5348288"/>
          <p14:tracePt t="262285" x="5813425" y="5348288"/>
          <p14:tracePt t="262297" x="5822950" y="5348288"/>
          <p14:tracePt t="262314" x="5848350" y="5348288"/>
          <p14:tracePt t="262330" x="5867400" y="5348288"/>
          <p14:tracePt t="262347" x="5884863" y="5348288"/>
          <p14:tracePt t="262364" x="5902325" y="5348288"/>
          <p14:tracePt t="262380" x="5929313" y="5348288"/>
          <p14:tracePt t="262381" x="5946775" y="5348288"/>
          <p14:tracePt t="262397" x="5983288" y="5348288"/>
          <p14:tracePt t="262414" x="5991225" y="5348288"/>
          <p14:tracePt t="262431" x="6027738" y="5348288"/>
          <p14:tracePt t="262447" x="6045200" y="5348288"/>
          <p14:tracePt t="262464" x="6062663" y="5348288"/>
          <p14:tracePt t="262480" x="6099175" y="5348288"/>
          <p14:tracePt t="262497" x="6108700" y="5348288"/>
          <p14:tracePt t="262514" x="6116638" y="5348288"/>
          <p14:tracePt t="262531" x="6134100" y="5348288"/>
          <p14:tracePt t="262547" x="6143625" y="5348288"/>
          <p14:tracePt t="262564" x="6161088" y="5348288"/>
          <p14:tracePt t="262580" x="6180138" y="5348288"/>
          <p14:tracePt t="262581" x="6188075" y="5348288"/>
          <p14:tracePt t="262597" x="6224588" y="5348288"/>
          <p14:tracePt t="262614" x="6269038" y="5348288"/>
          <p14:tracePt t="262631" x="6330950" y="5348288"/>
          <p14:tracePt t="262647" x="6402388" y="5348288"/>
          <p14:tracePt t="262664" x="6473825" y="5348288"/>
          <p14:tracePt t="262680" x="6562725" y="5348288"/>
          <p14:tracePt t="262697" x="6643688" y="5348288"/>
          <p14:tracePt t="262714" x="6732588" y="5348288"/>
          <p14:tracePt t="262731" x="6840538" y="5348288"/>
          <p14:tracePt t="262747" x="6938963" y="5348288"/>
          <p14:tracePt t="262749" x="6983413" y="5348288"/>
          <p14:tracePt t="262766" x="7072313" y="5348288"/>
          <p14:tracePt t="262782" x="7134225" y="5348288"/>
          <p14:tracePt t="262797" x="7215188" y="5348288"/>
          <p14:tracePt t="262814" x="7277100" y="5348288"/>
          <p14:tracePt t="262831" x="7323138" y="5348288"/>
          <p14:tracePt t="262847" x="7375525" y="5340350"/>
          <p14:tracePt t="262864" x="7394575" y="5340350"/>
          <p14:tracePt t="262881" x="7429500" y="5340350"/>
          <p14:tracePt t="262897" x="7439025" y="5340350"/>
          <p14:tracePt t="262914" x="7466013" y="5340350"/>
          <p14:tracePt t="262931" x="7473950" y="5340350"/>
          <p14:tracePt t="262947" x="7483475" y="5340350"/>
          <p14:tracePt t="263053" x="7491413" y="5340350"/>
          <p14:tracePt t="263061" x="7491413" y="5348288"/>
          <p14:tracePt t="263069" x="7500938" y="5348288"/>
          <p14:tracePt t="263085" x="7510463" y="5357813"/>
          <p14:tracePt t="263097" x="7518400" y="5367338"/>
          <p14:tracePt t="263114" x="7527925" y="5375275"/>
          <p14:tracePt t="263131" x="7537450" y="5375275"/>
          <p14:tracePt t="263148" x="7545388" y="5394325"/>
          <p14:tracePt t="263165" x="7554913" y="5402263"/>
          <p14:tracePt t="263166" x="7562850" y="5411788"/>
          <p14:tracePt t="263213" x="7562850" y="5419725"/>
          <p14:tracePt t="263237" x="7562850" y="5429250"/>
          <p14:tracePt t="263261" x="7562850" y="5438775"/>
          <p14:tracePt t="263277" x="7562850" y="5465763"/>
          <p14:tracePt t="263285" x="7562850" y="5491163"/>
          <p14:tracePt t="263298" x="7562850" y="5500688"/>
          <p14:tracePt t="263314" x="7562850" y="5510213"/>
          <p14:tracePt t="263331" x="7554913" y="5518150"/>
          <p14:tracePt t="263348" x="7554913" y="5537200"/>
          <p14:tracePt t="263364" x="7554913" y="5545138"/>
          <p14:tracePt t="263381" x="7545388" y="5572125"/>
          <p14:tracePt t="263398" x="7545388" y="5589588"/>
          <p14:tracePt t="263414" x="7537450" y="5599113"/>
          <p14:tracePt t="263431" x="7518400" y="5608638"/>
          <p14:tracePt t="263448" x="7510463" y="5626100"/>
          <p14:tracePt t="263465" x="7500938" y="5634038"/>
          <p14:tracePt t="263482" x="7483475" y="5653088"/>
          <p14:tracePt t="263498" x="7456488" y="5661025"/>
          <p14:tracePt t="263515" x="7439025" y="5680075"/>
          <p14:tracePt t="263531" x="7394575" y="5705475"/>
          <p14:tracePt t="263548" x="7340600" y="5732463"/>
          <p14:tracePt t="263549" x="7313613" y="5759450"/>
          <p14:tracePt t="263565" x="7242175" y="5795963"/>
          <p14:tracePt t="263581" x="7161213" y="5813425"/>
          <p14:tracePt t="263598" x="7081838" y="5840413"/>
          <p14:tracePt t="263615" x="7027863" y="5857875"/>
          <p14:tracePt t="263631" x="6965950" y="5867400"/>
          <p14:tracePt t="263648" x="6919913" y="5867400"/>
          <p14:tracePt t="263665" x="6875463" y="5867400"/>
          <p14:tracePt t="263681" x="6848475" y="5867400"/>
          <p14:tracePt t="263698" x="6813550" y="5857875"/>
          <p14:tracePt t="263715" x="6796088" y="5848350"/>
          <p14:tracePt t="263717" x="6769100" y="5848350"/>
          <p14:tracePt t="263731" x="6759575" y="5830888"/>
          <p14:tracePt t="263734" x="6742113" y="5830888"/>
          <p14:tracePt t="263748" x="6724650" y="5813425"/>
          <p14:tracePt t="263765" x="6680200" y="5786438"/>
          <p14:tracePt t="263782" x="6643688" y="5776913"/>
          <p14:tracePt t="263798" x="6626225" y="5759450"/>
          <p14:tracePt t="263815" x="6608763" y="5751513"/>
          <p14:tracePt t="263832" x="6608763" y="5732463"/>
          <p14:tracePt t="263848" x="6599238" y="5724525"/>
          <p14:tracePt t="263865" x="6599238" y="5715000"/>
          <p14:tracePt t="263882" x="6599238" y="5697538"/>
          <p14:tracePt t="263898" x="6589713" y="5661025"/>
          <p14:tracePt t="263915" x="6589713" y="5634038"/>
          <p14:tracePt t="263932" x="6589713" y="5608638"/>
          <p14:tracePt t="263933" x="6589713" y="5599113"/>
          <p14:tracePt t="263949" x="6589713" y="5589588"/>
          <p14:tracePt t="263949" x="6589713" y="5581650"/>
          <p14:tracePt t="263966" x="6589713" y="5562600"/>
          <p14:tracePt t="263982" x="6589713" y="5545138"/>
          <p14:tracePt t="263998" x="6589713" y="5527675"/>
          <p14:tracePt t="264015" x="6599238" y="5500688"/>
          <p14:tracePt t="264032" x="6599238" y="5483225"/>
          <p14:tracePt t="264048" x="6616700" y="5465763"/>
          <p14:tracePt t="264065" x="6634163" y="5446713"/>
          <p14:tracePt t="264082" x="6653213" y="5419725"/>
          <p14:tracePt t="264099" x="6661150" y="5402263"/>
          <p14:tracePt t="264115" x="6670675" y="5394325"/>
          <p14:tracePt t="264132" x="6697663" y="5375275"/>
          <p14:tracePt t="264149" x="6724650" y="5357813"/>
          <p14:tracePt t="264165" x="6751638" y="5340350"/>
          <p14:tracePt t="264182" x="6786563" y="5330825"/>
          <p14:tracePt t="264199" x="6813550" y="5313363"/>
          <p14:tracePt t="264215" x="6848475" y="5295900"/>
          <p14:tracePt t="264232" x="6894513" y="5286375"/>
          <p14:tracePt t="264249" x="6938963" y="5268913"/>
          <p14:tracePt t="264265" x="6983413" y="5259388"/>
          <p14:tracePt t="264282" x="7010400" y="5251450"/>
          <p14:tracePt t="264299" x="7054850" y="5241925"/>
          <p14:tracePt t="264315" x="7081838" y="5224463"/>
          <p14:tracePt t="264332" x="7116763" y="5214938"/>
          <p14:tracePt t="264349" x="7161213" y="5205413"/>
          <p14:tracePt t="264365" x="7180263" y="5205413"/>
          <p14:tracePt t="264382" x="7215188" y="5205413"/>
          <p14:tracePt t="264399" x="7251700" y="5214938"/>
          <p14:tracePt t="264415" x="7296150" y="5224463"/>
          <p14:tracePt t="264432" x="7340600" y="5241925"/>
          <p14:tracePt t="264449" x="7394575" y="5259388"/>
          <p14:tracePt t="264465" x="7419975" y="5268913"/>
          <p14:tracePt t="264482" x="7446963" y="5276850"/>
          <p14:tracePt t="264499" x="7456488" y="5286375"/>
          <p14:tracePt t="264516" x="7466013" y="5295900"/>
          <p14:tracePt t="264532" x="7466013" y="5268913"/>
          <p14:tracePt t="264549" x="7466013" y="5241925"/>
          <p14:tracePt t="264565" x="7473950" y="5241925"/>
          <p14:tracePt t="264583" x="7473950" y="5268913"/>
          <p14:tracePt t="264599" x="7473950" y="5295900"/>
          <p14:tracePt t="264616" x="7473950" y="5322888"/>
          <p14:tracePt t="264632" x="7473950" y="5340350"/>
          <p14:tracePt t="264649" x="7473950" y="5375275"/>
          <p14:tracePt t="264666" x="7473950" y="5394325"/>
          <p14:tracePt t="264683" x="7473950" y="5429250"/>
          <p14:tracePt t="264699" x="7473950" y="5456238"/>
          <p14:tracePt t="264716" x="7473950" y="5483225"/>
          <p14:tracePt t="264718" x="7473950" y="5500688"/>
          <p14:tracePt t="264734" x="7473950" y="5518150"/>
          <p14:tracePt t="264749" x="7473950" y="5554663"/>
          <p14:tracePt t="264766" x="7466013" y="5589588"/>
          <p14:tracePt t="264783" x="7456488" y="5616575"/>
          <p14:tracePt t="264799" x="7446963" y="5634038"/>
          <p14:tracePt t="264816" x="7439025" y="5653088"/>
          <p14:tracePt t="264833" x="7439025" y="5661025"/>
          <p14:tracePt t="264862" x="7429500" y="5661025"/>
          <p14:tracePt t="26520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" y="0"/>
            <a:ext cx="6875928" cy="1015663"/>
          </a:xfrm>
          <a:prstGeom prst="rect">
            <a:avLst/>
          </a:prstGeom>
          <a:solidFill>
            <a:srgbClr val="CC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cs typeface="Arial" panose="020B0604020202020204" pitchFamily="34" charset="0"/>
              </a:rPr>
              <a:t>A malária humana é causada por 5 espécies de </a:t>
            </a:r>
            <a:r>
              <a:rPr lang="pt-BR" sz="2000" b="1" i="1" dirty="0" smtClean="0">
                <a:cs typeface="Arial" panose="020B0604020202020204" pitchFamily="34" charset="0"/>
              </a:rPr>
              <a:t>Plasmodium</a:t>
            </a:r>
            <a:endParaRPr lang="pt-BR" sz="2000" b="1" i="1" dirty="0"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5" y="2562427"/>
            <a:ext cx="1957154" cy="163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90" y="2562427"/>
            <a:ext cx="1861215" cy="1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743021" y="6611779"/>
            <a:ext cx="2448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000" b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Ong CWM et </a:t>
            </a:r>
            <a:r>
              <a:rPr lang="en-US" altLang="pt-BR" sz="1000" b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al. Am </a:t>
            </a:r>
            <a:r>
              <a:rPr lang="en-US" altLang="pt-BR" sz="1000" b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J Trop Med </a:t>
            </a:r>
            <a:r>
              <a:rPr lang="en-US" altLang="pt-BR" sz="1000" b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Hyg</a:t>
            </a:r>
            <a:r>
              <a:rPr lang="en-US" altLang="pt-BR" sz="1000" b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pt-BR" sz="1000" b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2009</a:t>
            </a:r>
            <a:endParaRPr lang="en-US" altLang="pt-BR" sz="10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eta para a esquerda 2"/>
          <p:cNvSpPr/>
          <p:nvPr/>
        </p:nvSpPr>
        <p:spPr>
          <a:xfrm>
            <a:off x="4785756" y="3141023"/>
            <a:ext cx="878774" cy="391886"/>
          </a:xfrm>
          <a:prstGeom prst="leftArrow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/>
          <p:cNvGrpSpPr/>
          <p:nvPr/>
        </p:nvGrpSpPr>
        <p:grpSpPr>
          <a:xfrm>
            <a:off x="7675892" y="1088006"/>
            <a:ext cx="1759580" cy="1773344"/>
            <a:chOff x="2729762" y="-148129"/>
            <a:chExt cx="1759580" cy="1773344"/>
          </a:xfrm>
          <a:scene3d>
            <a:camera prst="orthographicFront"/>
            <a:lightRig rig="threePt" dir="t"/>
          </a:scene3d>
        </p:grpSpPr>
        <p:sp>
          <p:nvSpPr>
            <p:cNvPr id="21" name="Elipse 20"/>
            <p:cNvSpPr/>
            <p:nvPr/>
          </p:nvSpPr>
          <p:spPr>
            <a:xfrm>
              <a:off x="2729762" y="-148129"/>
              <a:ext cx="1759580" cy="1773344"/>
            </a:xfrm>
            <a:prstGeom prst="ellipse">
              <a:avLst/>
            </a:prstGeom>
            <a:blipFill dpi="0"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4"/>
            <p:cNvSpPr txBox="1"/>
            <p:nvPr/>
          </p:nvSpPr>
          <p:spPr>
            <a:xfrm>
              <a:off x="2987447" y="111571"/>
              <a:ext cx="1244210" cy="12539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kern="1200" dirty="0" smtClean="0">
                  <a:solidFill>
                    <a:schemeClr val="tx1"/>
                  </a:solidFill>
                </a:rPr>
                <a:t>P. falciparum</a:t>
              </a:r>
              <a:endParaRPr lang="pt-BR" sz="14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9370062" y="2390040"/>
            <a:ext cx="1634599" cy="1650963"/>
            <a:chOff x="4423932" y="1153905"/>
            <a:chExt cx="1634599" cy="1650963"/>
          </a:xfrm>
          <a:scene3d>
            <a:camera prst="orthographicFront"/>
            <a:lightRig rig="threePt" dir="t"/>
          </a:scene3d>
        </p:grpSpPr>
        <p:sp>
          <p:nvSpPr>
            <p:cNvPr id="19" name="Elipse 18"/>
            <p:cNvSpPr/>
            <p:nvPr/>
          </p:nvSpPr>
          <p:spPr>
            <a:xfrm>
              <a:off x="4423932" y="1153905"/>
              <a:ext cx="1634599" cy="1650963"/>
            </a:xfrm>
            <a:prstGeom prst="ellipse">
              <a:avLst/>
            </a:prstGeom>
            <a:blipFill dpi="0" rotWithShape="0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e 6"/>
            <p:cNvSpPr txBox="1"/>
            <p:nvPr/>
          </p:nvSpPr>
          <p:spPr>
            <a:xfrm>
              <a:off x="4663313" y="1395683"/>
              <a:ext cx="1155837" cy="11674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kern="12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 err="1">
                  <a:solidFill>
                    <a:schemeClr val="tx1"/>
                  </a:solidFill>
                </a:rPr>
                <a:t>P.vivax</a:t>
              </a:r>
              <a:r>
                <a:rPr lang="pt-BR" sz="1400" b="1" i="1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8703983" y="4403822"/>
            <a:ext cx="1662055" cy="1638859"/>
            <a:chOff x="3757853" y="3167687"/>
            <a:chExt cx="1662055" cy="1638859"/>
          </a:xfrm>
          <a:scene3d>
            <a:camera prst="orthographicFront"/>
            <a:lightRig rig="threePt" dir="t"/>
          </a:scene3d>
        </p:grpSpPr>
        <p:sp>
          <p:nvSpPr>
            <p:cNvPr id="17" name="Elipse 16"/>
            <p:cNvSpPr/>
            <p:nvPr/>
          </p:nvSpPr>
          <p:spPr>
            <a:xfrm>
              <a:off x="3757853" y="3167687"/>
              <a:ext cx="1662055" cy="1638859"/>
            </a:xfrm>
            <a:prstGeom prst="ellipse">
              <a:avLst/>
            </a:prstGeom>
            <a:blipFill dpi="0" rotWithShape="0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8"/>
            <p:cNvSpPr txBox="1"/>
            <p:nvPr/>
          </p:nvSpPr>
          <p:spPr>
            <a:xfrm>
              <a:off x="4001255" y="3407692"/>
              <a:ext cx="1175251" cy="1158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>
                  <a:solidFill>
                    <a:schemeClr val="tx1"/>
                  </a:solidFill>
                </a:rPr>
                <a:t>P. malariae</a:t>
              </a: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6534715" y="4415272"/>
            <a:ext cx="1778489" cy="1615957"/>
            <a:chOff x="1588585" y="3179137"/>
            <a:chExt cx="1778489" cy="1615957"/>
          </a:xfrm>
          <a:scene3d>
            <a:camera prst="orthographicFront"/>
            <a:lightRig rig="threePt" dir="t"/>
          </a:scene3d>
        </p:grpSpPr>
        <p:sp>
          <p:nvSpPr>
            <p:cNvPr id="15" name="Elipse 14"/>
            <p:cNvSpPr/>
            <p:nvPr/>
          </p:nvSpPr>
          <p:spPr>
            <a:xfrm>
              <a:off x="1588585" y="3179137"/>
              <a:ext cx="1778489" cy="1615957"/>
            </a:xfrm>
            <a:prstGeom prst="ellipse">
              <a:avLst/>
            </a:prstGeom>
            <a:blipFill dpi="0" rotWithShape="0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10"/>
            <p:cNvSpPr txBox="1"/>
            <p:nvPr/>
          </p:nvSpPr>
          <p:spPr>
            <a:xfrm>
              <a:off x="1849039" y="3415788"/>
              <a:ext cx="1257581" cy="11426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>
                  <a:solidFill>
                    <a:schemeClr val="tx1"/>
                  </a:solidFill>
                </a:rPr>
                <a:t>P. ovale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5884466" y="2341151"/>
            <a:ext cx="1774286" cy="1748741"/>
            <a:chOff x="938336" y="1105016"/>
            <a:chExt cx="1774286" cy="1748741"/>
          </a:xfrm>
          <a:scene3d>
            <a:camera prst="orthographicFront"/>
            <a:lightRig rig="threePt" dir="t"/>
          </a:scene3d>
        </p:grpSpPr>
        <p:sp>
          <p:nvSpPr>
            <p:cNvPr id="13" name="Elipse 12"/>
            <p:cNvSpPr/>
            <p:nvPr/>
          </p:nvSpPr>
          <p:spPr>
            <a:xfrm>
              <a:off x="938336" y="1105016"/>
              <a:ext cx="1774286" cy="1748741"/>
            </a:xfrm>
            <a:prstGeom prst="ellipse">
              <a:avLst/>
            </a:prstGeom>
            <a:blipFill dpi="0" rotWithShape="0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12"/>
            <p:cNvSpPr txBox="1"/>
            <p:nvPr/>
          </p:nvSpPr>
          <p:spPr>
            <a:xfrm>
              <a:off x="1198174" y="1361113"/>
              <a:ext cx="1254610" cy="12365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>
                  <a:solidFill>
                    <a:schemeClr val="tx1"/>
                  </a:solidFill>
                </a:rPr>
                <a:t>P. </a:t>
              </a:r>
              <a:r>
                <a:rPr lang="pt-BR" sz="1400" b="1" i="1" dirty="0" err="1">
                  <a:solidFill>
                    <a:schemeClr val="tx1"/>
                  </a:solidFill>
                </a:rPr>
                <a:t>knowlesi</a:t>
              </a:r>
              <a:endParaRPr lang="pt-BR" sz="1400" b="1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" name="Á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384836"/>
      </p:ext>
    </p:extLst>
  </p:cSld>
  <p:clrMapOvr>
    <a:masterClrMapping/>
  </p:clrMapOvr>
  <p:transition advTm="297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9127" x="938213" y="3776663"/>
          <p14:tracePt t="49406" x="938213" y="3768725"/>
          <p14:tracePt t="49438" x="938213" y="3759200"/>
          <p14:tracePt t="49479" x="938213" y="3751263"/>
          <p14:tracePt t="49679" x="0" y="0"/>
        </p14:tracePtLst>
        <p14:tracePtLst>
          <p14:tracePt t="67511" x="6608763" y="2741613"/>
          <p14:tracePt t="67670" x="6599238" y="2741613"/>
          <p14:tracePt t="67694" x="6589713" y="2741613"/>
          <p14:tracePt t="67710" x="6581775" y="2741613"/>
          <p14:tracePt t="67726" x="6572250" y="2741613"/>
          <p14:tracePt t="67734" x="6562725" y="2741613"/>
          <p14:tracePt t="67743" x="6554788" y="2741613"/>
          <p14:tracePt t="67758" x="6537325" y="2741613"/>
          <p14:tracePt t="67775" x="6527800" y="2741613"/>
          <p14:tracePt t="67791" x="6500813" y="2741613"/>
          <p14:tracePt t="67808" x="6473825" y="2741613"/>
          <p14:tracePt t="67825" x="6456363" y="2741613"/>
          <p14:tracePt t="67842" x="6438900" y="2741613"/>
          <p14:tracePt t="67858" x="6419850" y="2751138"/>
          <p14:tracePt t="67875" x="6394450" y="2751138"/>
          <p14:tracePt t="67891" x="6348413" y="2768600"/>
          <p14:tracePt t="67908" x="6313488" y="2776538"/>
          <p14:tracePt t="67925" x="6276975" y="2786063"/>
          <p14:tracePt t="67942" x="6251575" y="2795588"/>
          <p14:tracePt t="67944" x="6232525" y="2813050"/>
          <p14:tracePt t="67960" x="6205538" y="2822575"/>
          <p14:tracePt t="67975" x="6188075" y="2847975"/>
          <p14:tracePt t="67992" x="6170613" y="2884488"/>
          <p14:tracePt t="68008" x="6161088" y="2919413"/>
          <p14:tracePt t="68025" x="6143625" y="2982913"/>
          <p14:tracePt t="68042" x="6126163" y="3044825"/>
          <p14:tracePt t="68058" x="6108700" y="3098800"/>
          <p14:tracePt t="68075" x="6108700" y="3160713"/>
          <p14:tracePt t="68092" x="6108700" y="3214688"/>
          <p14:tracePt t="68108" x="6108700" y="3268663"/>
          <p14:tracePt t="68125" x="6108700" y="3303588"/>
          <p14:tracePt t="68127" x="6108700" y="3322638"/>
          <p14:tracePt t="68143" x="6126163" y="3375025"/>
          <p14:tracePt t="68159" x="6143625" y="3411538"/>
          <p14:tracePt t="68175" x="6153150" y="3446463"/>
          <p14:tracePt t="68192" x="6170613" y="3482975"/>
          <p14:tracePt t="68208" x="6197600" y="3517900"/>
          <p14:tracePt t="68225" x="6215063" y="3544888"/>
          <p14:tracePt t="68242" x="6242050" y="3589338"/>
          <p14:tracePt t="68259" x="6286500" y="3633788"/>
          <p14:tracePt t="68275" x="6303963" y="3679825"/>
          <p14:tracePt t="68292" x="6330950" y="3714750"/>
          <p14:tracePt t="68309" x="6375400" y="3751263"/>
          <p14:tracePt t="68325" x="6402388" y="3786188"/>
          <p14:tracePt t="68327" x="6411913" y="3803650"/>
          <p14:tracePt t="68342" x="6456363" y="3830638"/>
          <p14:tracePt t="68359" x="6491288" y="3857625"/>
          <p14:tracePt t="68375" x="6527800" y="3884613"/>
          <p14:tracePt t="68392" x="6572250" y="3902075"/>
          <p14:tracePt t="68409" x="6634163" y="3929063"/>
          <p14:tracePt t="68425" x="6697663" y="3956050"/>
          <p14:tracePt t="68442" x="6759575" y="3973513"/>
          <p14:tracePt t="68459" x="6804025" y="3990975"/>
          <p14:tracePt t="68475" x="6840538" y="4000500"/>
          <p14:tracePt t="68492" x="6884988" y="4000500"/>
          <p14:tracePt t="68509" x="6929438" y="4000500"/>
          <p14:tracePt t="68525" x="6973888" y="3990975"/>
          <p14:tracePt t="68543" x="7081838" y="3956050"/>
          <p14:tracePt t="68559" x="7126288" y="3938588"/>
          <p14:tracePt t="68575" x="7161213" y="3902075"/>
          <p14:tracePt t="68592" x="7205663" y="3867150"/>
          <p14:tracePt t="68609" x="7232650" y="3830638"/>
          <p14:tracePt t="68625" x="7259638" y="3795713"/>
          <p14:tracePt t="68642" x="7286625" y="3751263"/>
          <p14:tracePt t="68659" x="7304088" y="3714750"/>
          <p14:tracePt t="68675" x="7323138" y="3670300"/>
          <p14:tracePt t="68692" x="7331075" y="3633788"/>
          <p14:tracePt t="68695" x="7340600" y="3608388"/>
          <p14:tracePt t="68709" x="7348538" y="3581400"/>
          <p14:tracePt t="68726" x="7367588" y="3509963"/>
          <p14:tracePt t="68743" x="7367588" y="3465513"/>
          <p14:tracePt t="68759" x="7367588" y="3429000"/>
          <p14:tracePt t="68776" x="7367588" y="3384550"/>
          <p14:tracePt t="68792" x="7367588" y="3348038"/>
          <p14:tracePt t="68809" x="7358063" y="3322638"/>
          <p14:tracePt t="68825" x="7348538" y="3286125"/>
          <p14:tracePt t="68842" x="7340600" y="3259138"/>
          <p14:tracePt t="68859" x="7331075" y="3232150"/>
          <p14:tracePt t="68876" x="7323138" y="3214688"/>
          <p14:tracePt t="68892" x="7323138" y="3205163"/>
          <p14:tracePt t="68909" x="7323138" y="3197225"/>
          <p14:tracePt t="69271" x="0" y="0"/>
        </p14:tracePtLst>
        <p14:tracePtLst>
          <p14:tracePt t="100487" x="9920288" y="1017588"/>
          <p14:tracePt t="100494" x="9920288" y="1027113"/>
          <p14:tracePt t="100505" x="9939338" y="1036638"/>
          <p14:tracePt t="100522" x="9947275" y="1044575"/>
          <p14:tracePt t="100538" x="9966325" y="1054100"/>
          <p14:tracePt t="100555" x="9974263" y="1062038"/>
          <p14:tracePt t="100572" x="9991725" y="1071563"/>
          <p14:tracePt t="100588" x="10018713" y="1089025"/>
          <p14:tracePt t="100605" x="10055225" y="1089025"/>
          <p14:tracePt t="100622" x="10109200" y="1098550"/>
          <p14:tracePt t="100638" x="10153650" y="1098550"/>
          <p14:tracePt t="100655" x="10198100" y="1098550"/>
          <p14:tracePt t="100672" x="10242550" y="1098550"/>
          <p14:tracePt t="100689" x="10287000" y="1098550"/>
          <p14:tracePt t="100705" x="10313988" y="1098550"/>
          <p14:tracePt t="100722" x="10323513" y="1098550"/>
          <p14:tracePt t="100738" x="10331450" y="1098550"/>
          <p14:tracePt t="100798" x="10323513" y="1098550"/>
          <p14:tracePt t="100806" x="10313988" y="1098550"/>
          <p14:tracePt t="100814" x="10304463" y="1098550"/>
          <p14:tracePt t="100823" x="10296525" y="1098550"/>
          <p14:tracePt t="100838" x="10233025" y="1098550"/>
          <p14:tracePt t="100855" x="10117138" y="1098550"/>
          <p14:tracePt t="100872" x="9983788" y="1098550"/>
          <p14:tracePt t="100888" x="9831388" y="1108075"/>
          <p14:tracePt t="100905" x="9671050" y="1143000"/>
          <p14:tracePt t="100922" x="9510713" y="1196975"/>
          <p14:tracePt t="100939" x="9385300" y="1214438"/>
          <p14:tracePt t="100956" x="9277350" y="1223963"/>
          <p14:tracePt t="100973" x="9180513" y="1223963"/>
          <p14:tracePt t="100989" x="9063038" y="1223963"/>
          <p14:tracePt t="101006" x="8956675" y="1223963"/>
          <p14:tracePt t="101006" x="8912225" y="1223963"/>
          <p14:tracePt t="101022" x="8858250" y="1223963"/>
          <p14:tracePt t="101038" x="8823325" y="1223963"/>
          <p14:tracePt t="101055" x="8796338" y="1223963"/>
          <p14:tracePt t="101072" x="8769350" y="1223963"/>
          <p14:tracePt t="101089" x="8724900" y="1223963"/>
          <p14:tracePt t="101106" x="8680450" y="1223963"/>
          <p14:tracePt t="101122" x="8634413" y="1223963"/>
          <p14:tracePt t="101139" x="8599488" y="1223963"/>
          <p14:tracePt t="101155" x="8555038" y="1223963"/>
          <p14:tracePt t="101172" x="8537575" y="1223963"/>
          <p14:tracePt t="101174" x="8518525" y="1223963"/>
          <p14:tracePt t="101191" x="8510588" y="1223963"/>
          <p14:tracePt t="101206" x="8491538" y="1223963"/>
          <p14:tracePt t="101222" x="8466138" y="1223963"/>
          <p14:tracePt t="101239" x="8420100" y="1223963"/>
          <p14:tracePt t="101255" x="8375650" y="1231900"/>
          <p14:tracePt t="101272" x="8340725" y="1250950"/>
          <p14:tracePt t="101289" x="8304213" y="1258888"/>
          <p14:tracePt t="101306" x="8277225" y="1268413"/>
          <p14:tracePt t="101322" x="8259763" y="1276350"/>
          <p14:tracePt t="101339" x="8224838" y="1285875"/>
          <p14:tracePt t="101355" x="8197850" y="1303338"/>
          <p14:tracePt t="101372" x="8170863" y="1330325"/>
          <p14:tracePt t="101375" x="8161338" y="1330325"/>
          <p14:tracePt t="101389" x="8153400" y="1347788"/>
          <p14:tracePt t="101406" x="8099425" y="1384300"/>
          <p14:tracePt t="101422" x="8054975" y="1419225"/>
          <p14:tracePt t="101439" x="8018463" y="1455738"/>
          <p14:tracePt t="101456" x="8010525" y="1490663"/>
          <p14:tracePt t="101472" x="7991475" y="1527175"/>
          <p14:tracePt t="101489" x="7974013" y="1554163"/>
          <p14:tracePt t="101505" x="7966075" y="1589088"/>
          <p14:tracePt t="101523" x="7947025" y="1625600"/>
          <p14:tracePt t="101539" x="7947025" y="1652588"/>
          <p14:tracePt t="101556" x="7947025" y="1697038"/>
          <p14:tracePt t="101572" x="7947025" y="1741488"/>
          <p14:tracePt t="101589" x="7947025" y="1795463"/>
          <p14:tracePt t="101590" x="7947025" y="1812925"/>
          <p14:tracePt t="101606" x="7947025" y="1874838"/>
          <p14:tracePt t="101623" x="7947025" y="1919288"/>
          <p14:tracePt t="101639" x="7947025" y="1973263"/>
          <p14:tracePt t="101656" x="7947025" y="2009775"/>
          <p14:tracePt t="101672" x="7947025" y="2054225"/>
          <p14:tracePt t="101689" x="7966075" y="2108200"/>
          <p14:tracePt t="101707" x="7983538" y="2160588"/>
          <p14:tracePt t="101723" x="8010525" y="2224088"/>
          <p14:tracePt t="101740" x="8037513" y="2276475"/>
          <p14:tracePt t="101756" x="8054975" y="2330450"/>
          <p14:tracePt t="101758" x="8062913" y="2347913"/>
          <p14:tracePt t="101773" x="8072438" y="2366963"/>
          <p14:tracePt t="101790" x="8108950" y="2419350"/>
          <p14:tracePt t="101806" x="8153400" y="2438400"/>
          <p14:tracePt t="101823" x="8205788" y="2465388"/>
          <p14:tracePt t="101839" x="8296275" y="2490788"/>
          <p14:tracePt t="101856" x="8375650" y="2527300"/>
          <p14:tracePt t="101873" x="8466138" y="2544763"/>
          <p14:tracePt t="101889" x="8528050" y="2544763"/>
          <p14:tracePt t="101907" x="8599488" y="2544763"/>
          <p14:tracePt t="101923" x="8688388" y="2544763"/>
          <p14:tracePt t="101941" x="8759825" y="2544763"/>
          <p14:tracePt t="101942" x="8813800" y="2544763"/>
          <p14:tracePt t="101957" x="8858250" y="2544763"/>
          <p14:tracePt t="101973" x="8920163" y="2544763"/>
          <p14:tracePt t="101974" x="8956675" y="2544763"/>
          <p14:tracePt t="101991" x="9018588" y="2544763"/>
          <p14:tracePt t="102006" x="9082088" y="2544763"/>
          <p14:tracePt t="102023" x="9144000" y="2536825"/>
          <p14:tracePt t="102040" x="9180513" y="2527300"/>
          <p14:tracePt t="102056" x="9215438" y="2509838"/>
          <p14:tracePt t="102073" x="9232900" y="2490788"/>
          <p14:tracePt t="102089" x="9251950" y="2465388"/>
          <p14:tracePt t="102107" x="9269413" y="2428875"/>
          <p14:tracePt t="102123" x="9286875" y="2384425"/>
          <p14:tracePt t="102140" x="9304338" y="2330450"/>
          <p14:tracePt t="102142" x="9313863" y="2295525"/>
          <p14:tracePt t="102156" x="9323388" y="2268538"/>
          <p14:tracePt t="102173" x="9331325" y="2205038"/>
          <p14:tracePt t="102175" x="9340850" y="2187575"/>
          <p14:tracePt t="102190" x="9340850" y="2125663"/>
          <p14:tracePt t="102207" x="9340850" y="2071688"/>
          <p14:tracePt t="102223" x="9313863" y="2000250"/>
          <p14:tracePt t="102240" x="9304338" y="1955800"/>
          <p14:tracePt t="102256" x="9296400" y="1901825"/>
          <p14:tracePt t="102273" x="9277350" y="1857375"/>
          <p14:tracePt t="102290" x="9259888" y="1803400"/>
          <p14:tracePt t="102306" x="9251950" y="1758950"/>
          <p14:tracePt t="102323" x="9232900" y="1714500"/>
          <p14:tracePt t="102340" x="9215438" y="1679575"/>
          <p14:tracePt t="102343" x="9205913" y="1652588"/>
          <p14:tracePt t="102357" x="9197975" y="1625600"/>
          <p14:tracePt t="102373" x="9170988" y="1589088"/>
          <p14:tracePt t="102375" x="9161463" y="1571625"/>
          <p14:tracePt t="102390" x="9134475" y="1554163"/>
          <p14:tracePt t="102407" x="9099550" y="1536700"/>
          <p14:tracePt t="102423" x="9082088" y="1517650"/>
          <p14:tracePt t="102440" x="9045575" y="1500188"/>
          <p14:tracePt t="102457" x="9010650" y="1482725"/>
          <p14:tracePt t="102473" x="8974138" y="1455738"/>
          <p14:tracePt t="102490" x="8920163" y="1419225"/>
          <p14:tracePt t="102507" x="8875713" y="1393825"/>
          <p14:tracePt t="102523" x="8823325" y="1384300"/>
          <p14:tracePt t="102540" x="8777288" y="1366838"/>
          <p14:tracePt t="102557" x="8732838" y="1347788"/>
          <p14:tracePt t="102558" x="8715375" y="1339850"/>
          <p14:tracePt t="102574" x="8670925" y="1330325"/>
          <p14:tracePt t="102590" x="8626475" y="1322388"/>
          <p14:tracePt t="102607" x="8582025" y="1312863"/>
          <p14:tracePt t="102624" x="8537575" y="1312863"/>
          <p14:tracePt t="102640" x="8491538" y="1312863"/>
          <p14:tracePt t="102657" x="8447088" y="1312863"/>
          <p14:tracePt t="102673" x="8402638" y="1322388"/>
          <p14:tracePt t="102690" x="8358188" y="1339850"/>
          <p14:tracePt t="102707" x="8304213" y="1347788"/>
          <p14:tracePt t="102724" x="8232775" y="1374775"/>
          <p14:tracePt t="102726" x="8215313" y="1374775"/>
          <p14:tracePt t="102740" x="8197850" y="1393825"/>
          <p14:tracePt t="102757" x="8153400" y="1401763"/>
          <p14:tracePt t="102759" x="8134350" y="1401763"/>
          <p14:tracePt t="102774" x="8116888" y="1411288"/>
          <p14:tracePt t="102790" x="8099425" y="1419225"/>
          <p14:tracePt t="102807" x="8072438" y="1428750"/>
          <p14:tracePt t="102824" x="8045450" y="1446213"/>
          <p14:tracePt t="102840" x="8018463" y="1455738"/>
          <p14:tracePt t="102857" x="7983538" y="1482725"/>
          <p14:tracePt t="102874" x="7956550" y="1490663"/>
          <p14:tracePt t="102890" x="7939088" y="1509713"/>
          <p14:tracePt t="102907" x="7912100" y="1536700"/>
          <p14:tracePt t="102924" x="7894638" y="1571625"/>
          <p14:tracePt t="102942" x="7858125" y="1616075"/>
          <p14:tracePt t="102957" x="7840663" y="1643063"/>
          <p14:tracePt t="102974" x="7813675" y="1714500"/>
          <p14:tracePt t="102991" x="7804150" y="1776413"/>
          <p14:tracePt t="103007" x="7777163" y="1839913"/>
          <p14:tracePt t="103024" x="7777163" y="1893888"/>
          <p14:tracePt t="103040" x="7769225" y="1938338"/>
          <p14:tracePt t="103057" x="7769225" y="1982788"/>
          <p14:tracePt t="103074" x="7769225" y="2027238"/>
          <p14:tracePt t="103091" x="7769225" y="2062163"/>
          <p14:tracePt t="103107" x="7769225" y="2089150"/>
          <p14:tracePt t="103124" x="7769225" y="2133600"/>
          <p14:tracePt t="103141" x="7777163" y="2179638"/>
          <p14:tracePt t="103143" x="7786688" y="2197100"/>
          <p14:tracePt t="103158" x="7804150" y="2214563"/>
          <p14:tracePt t="103174" x="7831138" y="2268538"/>
          <p14:tracePt t="103191" x="7858125" y="2303463"/>
          <p14:tracePt t="103207" x="7875588" y="2339975"/>
          <p14:tracePt t="103224" x="7912100" y="2384425"/>
          <p14:tracePt t="103241" x="7939088" y="2428875"/>
          <p14:tracePt t="103257" x="7966075" y="2473325"/>
          <p14:tracePt t="103274" x="7991475" y="2500313"/>
          <p14:tracePt t="103291" x="8018463" y="2527300"/>
          <p14:tracePt t="103307" x="8045450" y="2544763"/>
          <p14:tracePt t="103324" x="8089900" y="2571750"/>
          <p14:tracePt t="103341" x="8116888" y="2581275"/>
          <p14:tracePt t="103343" x="8143875" y="2598738"/>
          <p14:tracePt t="103358" x="8188325" y="2616200"/>
          <p14:tracePt t="103374" x="8232775" y="2625725"/>
          <p14:tracePt t="103391" x="8277225" y="2643188"/>
          <p14:tracePt t="103407" x="8323263" y="2652713"/>
          <p14:tracePt t="103424" x="8358188" y="2670175"/>
          <p14:tracePt t="103441" x="8394700" y="2679700"/>
          <p14:tracePt t="103458" x="8439150" y="2687638"/>
          <p14:tracePt t="103474" x="8518525" y="2705100"/>
          <p14:tracePt t="103491" x="8589963" y="2714625"/>
          <p14:tracePt t="103507" x="8661400" y="2714625"/>
          <p14:tracePt t="103524" x="8724900" y="2714625"/>
          <p14:tracePt t="103541" x="8769350" y="2714625"/>
          <p14:tracePt t="103558" x="8804275" y="2714625"/>
          <p14:tracePt t="103574" x="8813800" y="2697163"/>
          <p14:tracePt t="103591" x="8831263" y="2670175"/>
          <p14:tracePt t="103607" x="8867775" y="2625725"/>
          <p14:tracePt t="103624" x="8902700" y="2581275"/>
          <p14:tracePt t="103641" x="8947150" y="2536825"/>
          <p14:tracePt t="103658" x="9001125" y="2500313"/>
          <p14:tracePt t="103674" x="9037638" y="2455863"/>
          <p14:tracePt t="103691" x="9055100" y="2438400"/>
          <p14:tracePt t="103708" x="9063038" y="2401888"/>
          <p14:tracePt t="103724" x="9063038" y="2374900"/>
          <p14:tracePt t="103727" x="9063038" y="2357438"/>
          <p14:tracePt t="103742" x="9063038" y="2339975"/>
          <p14:tracePt t="103758" x="9045575" y="2268538"/>
          <p14:tracePt t="103775" x="9045575" y="2214563"/>
          <p14:tracePt t="103791" x="9045575" y="2170113"/>
          <p14:tracePt t="103808" x="9045575" y="2125663"/>
          <p14:tracePt t="103825" x="9045575" y="2071688"/>
          <p14:tracePt t="103841" x="9045575" y="2027238"/>
          <p14:tracePt t="103858" x="9055100" y="2000250"/>
          <p14:tracePt t="103874" x="9063038" y="1955800"/>
          <p14:tracePt t="103891" x="9072563" y="1919288"/>
          <p14:tracePt t="103908" x="9072563" y="1874838"/>
          <p14:tracePt t="103924" x="9072563" y="1830388"/>
          <p14:tracePt t="103926" x="9072563" y="1812925"/>
          <p14:tracePt t="103943" x="9072563" y="1758950"/>
          <p14:tracePt t="103958" x="9072563" y="1704975"/>
          <p14:tracePt t="103975" x="9072563" y="1660525"/>
          <p14:tracePt t="103991" x="9072563" y="1625600"/>
          <p14:tracePt t="104008" x="9063038" y="1581150"/>
          <p14:tracePt t="104025" x="9055100" y="1544638"/>
          <p14:tracePt t="104042" x="9037638" y="1509713"/>
          <p14:tracePt t="104058" x="9010650" y="1473200"/>
          <p14:tracePt t="104075" x="8983663" y="1446213"/>
          <p14:tracePt t="104091" x="8956675" y="1401763"/>
          <p14:tracePt t="104108" x="8912225" y="1366838"/>
          <p14:tracePt t="104125" x="8867775" y="1339850"/>
          <p14:tracePt t="104142" x="8813800" y="1303338"/>
          <p14:tracePt t="104158" x="8786813" y="1303338"/>
          <p14:tracePt t="104175" x="8751888" y="1285875"/>
          <p14:tracePt t="104192" x="8715375" y="1276350"/>
          <p14:tracePt t="104208" x="8680450" y="1258888"/>
          <p14:tracePt t="104225" x="8626475" y="1250950"/>
          <p14:tracePt t="104242" x="8589963" y="1250950"/>
          <p14:tracePt t="104258" x="8545513" y="1250950"/>
          <p14:tracePt t="104275" x="8491538" y="1250950"/>
          <p14:tracePt t="104292" x="8456613" y="1250950"/>
          <p14:tracePt t="104309" x="8412163" y="1250950"/>
          <p14:tracePt t="104310" x="8394700" y="1250950"/>
          <p14:tracePt t="104325" x="8375650" y="1250950"/>
          <p14:tracePt t="104342" x="8304213" y="1250950"/>
          <p14:tracePt t="104358" x="8269288" y="1250950"/>
          <p14:tracePt t="104375" x="8224838" y="1250950"/>
          <p14:tracePt t="104392" x="8180388" y="1268413"/>
          <p14:tracePt t="104408" x="8143875" y="1276350"/>
          <p14:tracePt t="104426" x="8081963" y="1303338"/>
          <p14:tracePt t="104442" x="8037513" y="1312863"/>
          <p14:tracePt t="104459" x="8001000" y="1330325"/>
          <p14:tracePt t="104475" x="7966075" y="1357313"/>
          <p14:tracePt t="104492" x="7939088" y="1374775"/>
          <p14:tracePt t="104509" x="7912100" y="1393825"/>
          <p14:tracePt t="104525" x="7894638" y="1419225"/>
          <p14:tracePt t="104526" x="7885113" y="1438275"/>
          <p14:tracePt t="104542" x="7858125" y="1473200"/>
          <p14:tracePt t="104558" x="7831138" y="1517650"/>
          <p14:tracePt t="104575" x="7813675" y="1571625"/>
          <p14:tracePt t="104592" x="7804150" y="1616075"/>
          <p14:tracePt t="104608" x="7786688" y="1660525"/>
          <p14:tracePt t="104625" x="7777163" y="1697038"/>
          <p14:tracePt t="104642" x="7777163" y="1741488"/>
          <p14:tracePt t="104659" x="7777163" y="1776413"/>
          <p14:tracePt t="104675" x="7777163" y="1822450"/>
          <p14:tracePt t="104692" x="7777163" y="1866900"/>
          <p14:tracePt t="104694" x="7777163" y="1884363"/>
          <p14:tracePt t="104709" x="7777163" y="1901825"/>
          <p14:tracePt t="104726" x="7804150" y="1982788"/>
          <p14:tracePt t="104742" x="7813675" y="2036763"/>
          <p14:tracePt t="104759" x="7840663" y="2081213"/>
          <p14:tracePt t="104775" x="7848600" y="2125663"/>
          <p14:tracePt t="104792" x="7867650" y="2152650"/>
          <p14:tracePt t="104809" x="7885113" y="2187575"/>
          <p14:tracePt t="104826" x="7894638" y="2232025"/>
          <p14:tracePt t="104842" x="7929563" y="2276475"/>
          <p14:tracePt t="104859" x="7966075" y="2303463"/>
          <p14:tracePt t="104876" x="8001000" y="2357438"/>
          <p14:tracePt t="104892" x="8045450" y="2401888"/>
          <p14:tracePt t="104894" x="8072438" y="2419350"/>
          <p14:tracePt t="104910" x="8099425" y="2446338"/>
          <p14:tracePt t="104911" x="8126413" y="2465388"/>
          <p14:tracePt t="104926" x="8188325" y="2509838"/>
          <p14:tracePt t="104943" x="8269288" y="2517775"/>
          <p14:tracePt t="104959" x="8340725" y="2536825"/>
          <p14:tracePt t="104976" x="8402638" y="2562225"/>
          <p14:tracePt t="104993" x="8466138" y="2581275"/>
          <p14:tracePt t="105009" x="8528050" y="2608263"/>
          <p14:tracePt t="105026" x="8562975" y="2616200"/>
          <p14:tracePt t="105043" x="8599488" y="2625725"/>
          <p14:tracePt t="105059" x="8653463" y="2643188"/>
          <p14:tracePt t="105076" x="8697913" y="2652713"/>
          <p14:tracePt t="105092" x="8769350" y="2652713"/>
          <p14:tracePt t="105109" x="8840788" y="2652713"/>
          <p14:tracePt t="105111" x="8875713" y="2652713"/>
          <p14:tracePt t="105126" x="8966200" y="2652713"/>
          <p14:tracePt t="105143" x="9028113" y="2652713"/>
          <p14:tracePt t="105159" x="9082088" y="2633663"/>
          <p14:tracePt t="105176" x="9144000" y="2608263"/>
          <p14:tracePt t="105192" x="9188450" y="2571750"/>
          <p14:tracePt t="105209" x="9232900" y="2509838"/>
          <p14:tracePt t="105226" x="9277350" y="2446338"/>
          <p14:tracePt t="105243" x="9304338" y="2401888"/>
          <p14:tracePt t="105260" x="9331325" y="2357438"/>
          <p14:tracePt t="105276" x="9358313" y="2322513"/>
          <p14:tracePt t="105278" x="9367838" y="2295525"/>
          <p14:tracePt t="105293" x="9375775" y="2276475"/>
          <p14:tracePt t="105310" x="9394825" y="2214563"/>
          <p14:tracePt t="105326" x="9402763" y="2179638"/>
          <p14:tracePt t="105343" x="9402763" y="2170113"/>
          <p14:tracePt t="105607" x="0" y="0"/>
        </p14:tracePtLst>
        <p14:tracePtLst>
          <p14:tracePt t="142662" x="9215438" y="2490788"/>
          <p14:tracePt t="142950" x="9205913" y="2490788"/>
          <p14:tracePt t="142966" x="9197975" y="2490788"/>
          <p14:tracePt t="142974" x="9170988" y="2490788"/>
          <p14:tracePt t="142982" x="9153525" y="2490788"/>
          <p14:tracePt t="142994" x="9134475" y="2490788"/>
          <p14:tracePt t="143011" x="9090025" y="2509838"/>
          <p14:tracePt t="143027" x="9037638" y="2527300"/>
          <p14:tracePt t="143044" x="8974138" y="2544763"/>
          <p14:tracePt t="143061" x="8929688" y="2581275"/>
          <p14:tracePt t="143062" x="8902700" y="2589213"/>
          <p14:tracePt t="143078" x="8848725" y="2625725"/>
          <p14:tracePt t="143095" x="8804275" y="2660650"/>
          <p14:tracePt t="143111" x="8742363" y="2697163"/>
          <p14:tracePt t="143128" x="8688388" y="2732088"/>
          <p14:tracePt t="143144" x="8609013" y="2759075"/>
          <p14:tracePt t="143161" x="8545513" y="2776538"/>
          <p14:tracePt t="143178" x="8483600" y="2795588"/>
          <p14:tracePt t="143194" x="8412163" y="2813050"/>
          <p14:tracePt t="143211" x="8340725" y="2813050"/>
          <p14:tracePt t="143228" x="8269288" y="2813050"/>
          <p14:tracePt t="143244" x="8188325" y="2813050"/>
          <p14:tracePt t="143247" x="8134350" y="2813050"/>
          <p14:tracePt t="143261" x="8089900" y="2813050"/>
          <p14:tracePt t="143278" x="7939088" y="2759075"/>
          <p14:tracePt t="143294" x="7867650" y="2724150"/>
          <p14:tracePt t="143311" x="7804150" y="2705100"/>
          <p14:tracePt t="143328" x="7742238" y="2660650"/>
          <p14:tracePt t="143345" x="7653338" y="2616200"/>
          <p14:tracePt t="143361" x="7537450" y="2571750"/>
          <p14:tracePt t="143378" x="7439025" y="2536825"/>
          <p14:tracePt t="143394" x="7313613" y="2509838"/>
          <p14:tracePt t="143411" x="7197725" y="2509838"/>
          <p14:tracePt t="143428" x="7062788" y="2509838"/>
          <p14:tracePt t="143445" x="6938963" y="2509838"/>
          <p14:tracePt t="143446" x="6884988" y="2509838"/>
          <p14:tracePt t="143462" x="6777038" y="2509838"/>
          <p14:tracePt t="143478" x="6661150" y="2509838"/>
          <p14:tracePt t="143494" x="6572250" y="2509838"/>
          <p14:tracePt t="143511" x="6491288" y="2509838"/>
          <p14:tracePt t="143528" x="6438900" y="2527300"/>
          <p14:tracePt t="143545" x="6375400" y="2544763"/>
          <p14:tracePt t="143562" x="6330950" y="2562225"/>
          <p14:tracePt t="143578" x="6296025" y="2581275"/>
          <p14:tracePt t="143595" x="6242050" y="2616200"/>
          <p14:tracePt t="143612" x="6205538" y="2643188"/>
          <p14:tracePt t="143614" x="6188075" y="2643188"/>
          <p14:tracePt t="143628" x="6180138" y="2643188"/>
          <p14:tracePt t="143645" x="6153150" y="2643188"/>
          <p14:tracePt t="143647" x="6134100" y="2643188"/>
          <p14:tracePt t="143662" x="6108700" y="2643188"/>
          <p14:tracePt t="143678" x="6099175" y="2652713"/>
          <p14:tracePt t="143695" x="6099175" y="2660650"/>
          <p14:tracePt t="143711" x="6099175" y="2705100"/>
          <p14:tracePt t="143728" x="6089650" y="2741613"/>
          <p14:tracePt t="143744" x="6089650" y="2776538"/>
          <p14:tracePt t="143762" x="6089650" y="2786063"/>
          <p14:tracePt t="143778" x="6089650" y="2840038"/>
          <p14:tracePt t="143795" x="6108700" y="2894013"/>
          <p14:tracePt t="143812" x="6108700" y="2955925"/>
          <p14:tracePt t="143828" x="6116638" y="3017838"/>
          <p14:tracePt t="143830" x="6116638" y="3044825"/>
          <p14:tracePt t="143845" x="6126163" y="3071813"/>
          <p14:tracePt t="143862" x="6161088" y="3170238"/>
          <p14:tracePt t="143878" x="6180138" y="3214688"/>
          <p14:tracePt t="143895" x="6197600" y="3276600"/>
          <p14:tracePt t="143912" x="6215063" y="3322638"/>
          <p14:tracePt t="143928" x="6232525" y="3367088"/>
          <p14:tracePt t="143945" x="6286500" y="3419475"/>
          <p14:tracePt t="143962" x="6323013" y="3473450"/>
          <p14:tracePt t="143978" x="6340475" y="3509963"/>
          <p14:tracePt t="143995" x="6348413" y="3536950"/>
          <p14:tracePt t="143997" x="6357938" y="3544888"/>
          <p14:tracePt t="144012" x="6357938" y="3554413"/>
          <p14:tracePt t="144028" x="6375400" y="3571875"/>
          <p14:tracePt t="144030" x="6384925" y="3589338"/>
          <p14:tracePt t="144046" x="6465888" y="3616325"/>
          <p14:tracePt t="144062" x="6500813" y="3643313"/>
          <p14:tracePt t="144078" x="6554788" y="3670300"/>
          <p14:tracePt t="144095" x="6608763" y="3687763"/>
          <p14:tracePt t="144112" x="6643688" y="3697288"/>
          <p14:tracePt t="144129" x="6688138" y="3714750"/>
          <p14:tracePt t="144145" x="6732588" y="3724275"/>
          <p14:tracePt t="144162" x="6786563" y="3751263"/>
          <p14:tracePt t="144178" x="6867525" y="3768725"/>
          <p14:tracePt t="144195" x="6983413" y="3786188"/>
          <p14:tracePt t="144198" x="7018338" y="3786188"/>
          <p14:tracePt t="144212" x="7062788" y="3786188"/>
          <p14:tracePt t="144228" x="7143750" y="3786188"/>
          <p14:tracePt t="144230" x="7188200" y="3786188"/>
          <p14:tracePt t="144247" x="7251700" y="3786188"/>
          <p14:tracePt t="144262" x="7313613" y="3786188"/>
          <p14:tracePt t="144278" x="7358063" y="3768725"/>
          <p14:tracePt t="144295" x="7412038" y="3759200"/>
          <p14:tracePt t="144312" x="7466013" y="3724275"/>
          <p14:tracePt t="144328" x="7500938" y="3687763"/>
          <p14:tracePt t="144346" x="7527925" y="3643313"/>
          <p14:tracePt t="144362" x="7537450" y="3598863"/>
          <p14:tracePt t="144379" x="7554913" y="3554413"/>
          <p14:tracePt t="144395" x="7562850" y="3509963"/>
          <p14:tracePt t="144412" x="7562850" y="3455988"/>
          <p14:tracePt t="144429" x="7562850" y="3394075"/>
          <p14:tracePt t="144446" x="7562850" y="3322638"/>
          <p14:tracePt t="144462" x="7562850" y="3268663"/>
          <p14:tracePt t="144479" x="7562850" y="3214688"/>
          <p14:tracePt t="144495" x="7554913" y="3160713"/>
          <p14:tracePt t="144512" x="7545388" y="3108325"/>
          <p14:tracePt t="144529" x="7518400" y="3062288"/>
          <p14:tracePt t="144545" x="7500938" y="3009900"/>
          <p14:tracePt t="144562" x="7500938" y="2990850"/>
          <p14:tracePt t="144579" x="7518400" y="2990850"/>
          <p14:tracePt t="144596" x="7562850" y="2990850"/>
          <p14:tracePt t="144612" x="7608888" y="2990850"/>
          <p14:tracePt t="144614" x="7608888" y="2965450"/>
          <p14:tracePt t="144630" x="7545388" y="2928938"/>
          <p14:tracePt t="144646" x="7483475" y="2884488"/>
          <p14:tracePt t="144663" x="7412038" y="2840038"/>
          <p14:tracePt t="144679" x="7331075" y="2786063"/>
          <p14:tracePt t="144696" x="7259638" y="2751138"/>
          <p14:tracePt t="144712" x="7205663" y="2724150"/>
          <p14:tracePt t="144729" x="7161213" y="2714625"/>
          <p14:tracePt t="144746" x="7134225" y="2697163"/>
          <p14:tracePt t="144763" x="7089775" y="2679700"/>
          <p14:tracePt t="144779" x="7054850" y="2670175"/>
          <p14:tracePt t="144796" x="7000875" y="2652713"/>
          <p14:tracePt t="144813" x="6929438" y="2633663"/>
          <p14:tracePt t="144830" x="6858000" y="2616200"/>
          <p14:tracePt t="144846" x="6804025" y="2608263"/>
          <p14:tracePt t="144862" x="6769100" y="2598738"/>
          <p14:tracePt t="144879" x="6742113" y="2589213"/>
          <p14:tracePt t="144896" x="6705600" y="2589213"/>
          <p14:tracePt t="144912" x="6661150" y="2589213"/>
          <p14:tracePt t="144929" x="6616700" y="2589213"/>
          <p14:tracePt t="144946" x="6572250" y="2589213"/>
          <p14:tracePt t="144962" x="6527800" y="2598738"/>
          <p14:tracePt t="144979" x="6491288" y="2608263"/>
          <p14:tracePt t="144996" x="6456363" y="2625725"/>
          <p14:tracePt t="144998" x="6419850" y="2625725"/>
          <p14:tracePt t="145013" x="6411913" y="2633663"/>
          <p14:tracePt t="145038" x="6411913" y="2643188"/>
          <p14:tracePt t="145046" x="6402388" y="2643188"/>
          <p14:tracePt t="145063" x="6367463" y="2643188"/>
          <p14:tracePt t="145079" x="6348413" y="2660650"/>
          <p14:tracePt t="145096" x="6348413" y="2670175"/>
          <p14:tracePt t="145113" x="6330950" y="2679700"/>
          <p14:tracePt t="145130" x="6303963" y="2705100"/>
          <p14:tracePt t="145146" x="6286500" y="2724150"/>
          <p14:tracePt t="145163" x="6269038" y="2751138"/>
          <p14:tracePt t="145179" x="6251575" y="2786063"/>
          <p14:tracePt t="145196" x="6242050" y="2813050"/>
          <p14:tracePt t="145198" x="6232525" y="2830513"/>
          <p14:tracePt t="145213" x="6224588" y="2847975"/>
          <p14:tracePt t="145230" x="6224588" y="2884488"/>
          <p14:tracePt t="145247" x="6224588" y="2901950"/>
          <p14:tracePt t="145263" x="6224588" y="2919413"/>
          <p14:tracePt t="145279" x="6224588" y="2938463"/>
          <p14:tracePt t="145296" x="6224588" y="2955925"/>
          <p14:tracePt t="145313" x="6224588" y="2973388"/>
          <p14:tracePt t="145330" x="6242050" y="3000375"/>
          <p14:tracePt t="145346" x="6242050" y="3017838"/>
          <p14:tracePt t="145363" x="6251575" y="3036888"/>
          <p14:tracePt t="145380" x="6259513" y="3062288"/>
          <p14:tracePt t="145396" x="6276975" y="3116263"/>
          <p14:tracePt t="145413" x="6296025" y="3160713"/>
          <p14:tracePt t="145414" x="6303963" y="3197225"/>
          <p14:tracePt t="145430" x="6323013" y="3241675"/>
          <p14:tracePt t="145446" x="6375400" y="3276600"/>
          <p14:tracePt t="145463" x="6411913" y="3340100"/>
          <p14:tracePt t="145480" x="6465888" y="3411538"/>
          <p14:tracePt t="145496" x="6518275" y="3455988"/>
          <p14:tracePt t="145513" x="6589713" y="3536950"/>
          <p14:tracePt t="145530" x="6661150" y="3608388"/>
          <p14:tracePt t="145546" x="6705600" y="3660775"/>
          <p14:tracePt t="145563" x="6769100" y="3705225"/>
          <p14:tracePt t="145580" x="6813550" y="3732213"/>
          <p14:tracePt t="145582" x="6831013" y="3751263"/>
          <p14:tracePt t="145597" x="6848475" y="3768725"/>
          <p14:tracePt t="145614" x="6919913" y="3813175"/>
          <p14:tracePt t="145630" x="6965950" y="3840163"/>
          <p14:tracePt t="145647" x="7018338" y="3857625"/>
          <p14:tracePt t="145663" x="7089775" y="3867150"/>
          <p14:tracePt t="145680" x="7170738" y="3867150"/>
          <p14:tracePt t="145697" x="7232650" y="3867150"/>
          <p14:tracePt t="145713" x="7269163" y="3867150"/>
          <p14:tracePt t="145731" x="7304088" y="3857625"/>
          <p14:tracePt t="145747" x="7340600" y="3848100"/>
          <p14:tracePt t="145763" x="7375525" y="3822700"/>
          <p14:tracePt t="145780" x="7419975" y="3786188"/>
          <p14:tracePt t="145797" x="7473950" y="3741738"/>
          <p14:tracePt t="145798" x="7500938" y="3724275"/>
          <p14:tracePt t="145814" x="7581900" y="3652838"/>
          <p14:tracePt t="145830" x="7616825" y="3598863"/>
          <p14:tracePt t="145846" x="7653338" y="3536950"/>
          <p14:tracePt t="145863" x="7680325" y="3465513"/>
          <p14:tracePt t="145880" x="7688263" y="3411538"/>
          <p14:tracePt t="145897" x="7688263" y="3348038"/>
          <p14:tracePt t="145914" x="7688263" y="3295650"/>
          <p14:tracePt t="145930" x="7688263" y="3251200"/>
          <p14:tracePt t="145947" x="7680325" y="3197225"/>
          <p14:tracePt t="145963" x="7661275" y="3133725"/>
          <p14:tracePt t="145966" x="7653338" y="3116263"/>
          <p14:tracePt t="145980" x="7643813" y="3098800"/>
          <p14:tracePt t="145997" x="7634288" y="3054350"/>
          <p14:tracePt t="145998" x="7616825" y="3017838"/>
          <p14:tracePt t="146014" x="7608888" y="2973388"/>
          <p14:tracePt t="146031" x="7599363" y="2946400"/>
          <p14:tracePt t="146047" x="7599363" y="2938463"/>
          <p14:tracePt t="146064" x="7589838" y="2919413"/>
          <p14:tracePt t="146080" x="7572375" y="2884488"/>
          <p14:tracePt t="146097" x="7554913" y="2867025"/>
          <p14:tracePt t="146114" x="7518400" y="2813050"/>
          <p14:tracePt t="146130" x="7466013" y="2741613"/>
          <p14:tracePt t="146147" x="7419975" y="2697163"/>
          <p14:tracePt t="146164" x="7394575" y="2652713"/>
          <p14:tracePt t="146166" x="7367588" y="2633663"/>
          <p14:tracePt t="146180" x="7348538" y="2616200"/>
          <p14:tracePt t="146198" x="7269163" y="2571750"/>
          <p14:tracePt t="146214" x="7215188" y="2544763"/>
          <p14:tracePt t="146230" x="7153275" y="2527300"/>
          <p14:tracePt t="146248" x="7099300" y="2517775"/>
          <p14:tracePt t="146264" x="7027863" y="2517775"/>
          <p14:tracePt t="146280" x="6983413" y="2517775"/>
          <p14:tracePt t="146297" x="6929438" y="2517775"/>
          <p14:tracePt t="146314" x="6875463" y="2517775"/>
          <p14:tracePt t="146330" x="6831013" y="2517775"/>
          <p14:tracePt t="146347" x="6786563" y="2517775"/>
          <p14:tracePt t="146364" x="6751638" y="2517775"/>
          <p14:tracePt t="146381" x="6705600" y="2527300"/>
          <p14:tracePt t="146382" x="6688138" y="2536825"/>
          <p14:tracePt t="146397" x="6653213" y="2544763"/>
          <p14:tracePt t="146414" x="6608763" y="2554288"/>
          <p14:tracePt t="146430" x="6589713" y="2554288"/>
          <p14:tracePt t="146447" x="6572250" y="2554288"/>
          <p14:tracePt t="146464" x="6572250" y="2562225"/>
          <p14:tracePt t="146480" x="6581775" y="2581275"/>
          <p14:tracePt t="146497" x="6599238" y="2598738"/>
          <p14:tracePt t="146518" x="6599238" y="2608263"/>
          <p14:tracePt t="146530" x="6608763" y="2608263"/>
          <p14:tracePt t="146548" x="6608763" y="2616200"/>
          <p14:tracePt t="146564" x="6589713" y="2633663"/>
          <p14:tracePt t="146581" x="6581775" y="2633663"/>
          <p14:tracePt t="146582" x="6581775" y="2643188"/>
          <p14:tracePt t="146597" x="6572250" y="2643188"/>
          <p14:tracePt t="146670" x="0" y="0"/>
        </p14:tracePtLst>
        <p14:tracePtLst>
          <p14:tracePt t="151846" x="7348538" y="2973388"/>
          <p14:tracePt t="151926" x="7348538" y="2955925"/>
          <p14:tracePt t="151934" x="7340600" y="2938463"/>
          <p14:tracePt t="151941" x="7331075" y="2919413"/>
          <p14:tracePt t="151952" x="7331075" y="2901950"/>
          <p14:tracePt t="151969" x="7313613" y="2867025"/>
          <p14:tracePt t="151985" x="7286625" y="2830513"/>
          <p14:tracePt t="152002" x="7259638" y="2776538"/>
          <p14:tracePt t="152019" x="7232650" y="2751138"/>
          <p14:tracePt t="152036" x="7197725" y="2697163"/>
          <p14:tracePt t="152052" x="7161213" y="2652713"/>
          <p14:tracePt t="152054" x="7126288" y="2633663"/>
          <p14:tracePt t="152070" x="7072313" y="2598738"/>
          <p14:tracePt t="152086" x="6983413" y="2571750"/>
          <p14:tracePt t="152103" x="6894513" y="2536825"/>
          <p14:tracePt t="152119" x="6804025" y="2500313"/>
          <p14:tracePt t="152136" x="6705600" y="2473325"/>
          <p14:tracePt t="152153" x="6626225" y="2455863"/>
          <p14:tracePt t="152169" x="6545263" y="2446338"/>
          <p14:tracePt t="152186" x="6456363" y="2438400"/>
          <p14:tracePt t="152203" x="6384925" y="2438400"/>
          <p14:tracePt t="152219" x="6286500" y="2438400"/>
          <p14:tracePt t="152236" x="6215063" y="2438400"/>
          <p14:tracePt t="152238" x="6188075" y="2438400"/>
          <p14:tracePt t="152253" x="6161088" y="2455863"/>
          <p14:tracePt t="152270" x="6054725" y="2482850"/>
          <p14:tracePt t="152286" x="5973763" y="2517775"/>
          <p14:tracePt t="152303" x="5902325" y="2562225"/>
          <p14:tracePt t="152319" x="5848350" y="2608263"/>
          <p14:tracePt t="152336" x="5795963" y="2652713"/>
          <p14:tracePt t="152353" x="5759450" y="2714625"/>
          <p14:tracePt t="152369" x="5705475" y="2786063"/>
          <p14:tracePt t="152387" x="5680075" y="2874963"/>
          <p14:tracePt t="152403" x="5653088" y="2965450"/>
          <p14:tracePt t="152419" x="5616575" y="3081338"/>
          <p14:tracePt t="152436" x="5581650" y="3197225"/>
          <p14:tracePt t="152453" x="5572125" y="3241675"/>
          <p14:tracePt t="152454" x="5562600" y="3259138"/>
          <p14:tracePt t="152470" x="5562600" y="3340100"/>
          <p14:tracePt t="152486" x="5572125" y="3438525"/>
          <p14:tracePt t="152503" x="5599113" y="3544888"/>
          <p14:tracePt t="152519" x="5626100" y="3598863"/>
          <p14:tracePt t="152536" x="5643563" y="3652838"/>
          <p14:tracePt t="152553" x="5670550" y="3687763"/>
          <p14:tracePt t="152569" x="5697538" y="3732213"/>
          <p14:tracePt t="152586" x="5732463" y="3759200"/>
          <p14:tracePt t="152603" x="5768975" y="3795713"/>
          <p14:tracePt t="152620" x="5813425" y="3822700"/>
          <p14:tracePt t="152622" x="5840413" y="3840163"/>
          <p14:tracePt t="152636" x="5848350" y="3857625"/>
          <p14:tracePt t="152638" x="5875338" y="3875088"/>
          <p14:tracePt t="152654" x="5911850" y="3911600"/>
          <p14:tracePt t="152670" x="5956300" y="3929063"/>
          <p14:tracePt t="152687" x="6010275" y="3973513"/>
          <p14:tracePt t="152703" x="6062663" y="4010025"/>
          <p14:tracePt t="152720" x="6126163" y="4037013"/>
          <p14:tracePt t="152737" x="6170613" y="4054475"/>
          <p14:tracePt t="152753" x="6215063" y="4071938"/>
          <p14:tracePt t="152769" x="6259513" y="4081463"/>
          <p14:tracePt t="152786" x="6323013" y="4116388"/>
          <p14:tracePt t="152803" x="6357938" y="4125913"/>
          <p14:tracePt t="152820" x="6402388" y="4133850"/>
          <p14:tracePt t="152837" x="6456363" y="4143375"/>
          <p14:tracePt t="152853" x="6537325" y="4160838"/>
          <p14:tracePt t="152870" x="6581775" y="4160838"/>
          <p14:tracePt t="152887" x="6634163" y="4160838"/>
          <p14:tracePt t="152903" x="6680200" y="4160838"/>
          <p14:tracePt t="152920" x="6724650" y="4160838"/>
          <p14:tracePt t="152936" x="6796088" y="4133850"/>
          <p14:tracePt t="152953" x="6848475" y="4108450"/>
          <p14:tracePt t="152970" x="6911975" y="4098925"/>
          <p14:tracePt t="152986" x="6983413" y="4071938"/>
          <p14:tracePt t="153003" x="7054850" y="4044950"/>
          <p14:tracePt t="153020" x="7108825" y="4000500"/>
          <p14:tracePt t="153037" x="7143750" y="3973513"/>
          <p14:tracePt t="153038" x="7161213" y="3938588"/>
          <p14:tracePt t="153054" x="7197725" y="3884613"/>
          <p14:tracePt t="153070" x="7242175" y="3830638"/>
          <p14:tracePt t="153087" x="7331075" y="3830638"/>
          <p14:tracePt t="153103" x="7375525" y="3803650"/>
          <p14:tracePt t="153120" x="7385050" y="3732213"/>
          <p14:tracePt t="153137" x="7412038" y="3670300"/>
          <p14:tracePt t="153153" x="7419975" y="3598863"/>
          <p14:tracePt t="153170" x="7419975" y="3544888"/>
          <p14:tracePt t="153187" x="7429500" y="3465513"/>
          <p14:tracePt t="153204" x="7429500" y="3402013"/>
          <p14:tracePt t="153206" x="7429500" y="3367088"/>
          <p14:tracePt t="153220" x="7419975" y="3340100"/>
          <p14:tracePt t="153237" x="7419975" y="3295650"/>
          <p14:tracePt t="153238" x="7419975" y="3268663"/>
          <p14:tracePt t="153253" x="7419975" y="3214688"/>
          <p14:tracePt t="153270" x="7419975" y="3179763"/>
          <p14:tracePt t="153287" x="7419975" y="3125788"/>
          <p14:tracePt t="153303" x="7412038" y="3071813"/>
          <p14:tracePt t="153320" x="7402513" y="3017838"/>
          <p14:tracePt t="153337" x="7402513" y="2965450"/>
          <p14:tracePt t="153355" x="7402513" y="2919413"/>
          <p14:tracePt t="153370" x="7402513" y="2901950"/>
          <p14:tracePt t="153387" x="7402513" y="2874963"/>
          <p14:tracePt t="153404" x="7385050" y="2847975"/>
          <p14:tracePt t="153420" x="7375525" y="2803525"/>
          <p14:tracePt t="153438" x="7375525" y="2759075"/>
          <p14:tracePt t="153454" x="7367588" y="2732088"/>
          <p14:tracePt t="153470" x="7358063" y="2705100"/>
          <p14:tracePt t="153487" x="7348538" y="2687638"/>
          <p14:tracePt t="153503" x="7340600" y="2687638"/>
          <p14:tracePt t="153520" x="7340600" y="2679700"/>
          <p14:tracePt t="154118" x="0" y="0"/>
        </p14:tracePtLst>
        <p14:tracePtLst>
          <p14:tracePt t="165734" x="10609263" y="3205163"/>
          <p14:tracePt t="165901" x="10609263" y="3187700"/>
          <p14:tracePt t="165910" x="10609263" y="3179763"/>
          <p14:tracePt t="165918" x="10599738" y="3160713"/>
          <p14:tracePt t="165932" x="10590213" y="3143250"/>
          <p14:tracePt t="165949" x="10563225" y="3098800"/>
          <p14:tracePt t="165951" x="10555288" y="3081338"/>
          <p14:tracePt t="165966" x="10510838" y="3054350"/>
          <p14:tracePt t="165982" x="10474325" y="3027363"/>
          <p14:tracePt t="165998" x="10420350" y="3009900"/>
          <p14:tracePt t="166015" x="10375900" y="2973388"/>
          <p14:tracePt t="166032" x="10304463" y="2946400"/>
          <p14:tracePt t="166049" x="10225088" y="2919413"/>
          <p14:tracePt t="166066" x="10161588" y="2919413"/>
          <p14:tracePt t="166082" x="10109200" y="2919413"/>
          <p14:tracePt t="166099" x="10045700" y="2919413"/>
          <p14:tracePt t="166115" x="10001250" y="2919413"/>
          <p14:tracePt t="166118" x="9983788" y="2928938"/>
          <p14:tracePt t="166132" x="9966325" y="2928938"/>
          <p14:tracePt t="166149" x="9912350" y="2955925"/>
          <p14:tracePt t="166166" x="9885363" y="2990850"/>
          <p14:tracePt t="166182" x="9840913" y="3009900"/>
          <p14:tracePt t="166199" x="9813925" y="3036888"/>
          <p14:tracePt t="166216" x="9786938" y="3054350"/>
          <p14:tracePt t="166232" x="9769475" y="3089275"/>
          <p14:tracePt t="166249" x="9752013" y="3125788"/>
          <p14:tracePt t="166266" x="9715500" y="3160713"/>
          <p14:tracePt t="166282" x="9698038" y="3214688"/>
          <p14:tracePt t="166300" x="9671050" y="3259138"/>
          <p14:tracePt t="166301" x="9653588" y="3276600"/>
          <p14:tracePt t="166316" x="9653588" y="3295650"/>
          <p14:tracePt t="166333" x="9644063" y="3322638"/>
          <p14:tracePt t="166335" x="9644063" y="3340100"/>
          <p14:tracePt t="166350" x="9644063" y="3384550"/>
          <p14:tracePt t="166366" x="9644063" y="3419475"/>
          <p14:tracePt t="166382" x="9661525" y="3455988"/>
          <p14:tracePt t="166399" x="9680575" y="3517900"/>
          <p14:tracePt t="166416" x="9698038" y="3554413"/>
          <p14:tracePt t="166433" x="9725025" y="3598863"/>
          <p14:tracePt t="166449" x="9759950" y="3643313"/>
          <p14:tracePt t="166466" x="9813925" y="3679825"/>
          <p14:tracePt t="166482" x="9858375" y="3705225"/>
          <p14:tracePt t="166499" x="9929813" y="3741738"/>
          <p14:tracePt t="166501" x="9974263" y="3759200"/>
          <p14:tracePt t="166516" x="10028238" y="3776663"/>
          <p14:tracePt t="166534" x="10153650" y="3822700"/>
          <p14:tracePt t="166550" x="10260013" y="3840163"/>
          <p14:tracePt t="166566" x="10331450" y="3840163"/>
          <p14:tracePt t="166582" x="10385425" y="3840163"/>
          <p14:tracePt t="166599" x="10439400" y="3840163"/>
          <p14:tracePt t="166616" x="10501313" y="3822700"/>
          <p14:tracePt t="166633" x="10572750" y="3803650"/>
          <p14:tracePt t="166649" x="10644188" y="3768725"/>
          <p14:tracePt t="166666" x="10715625" y="3732213"/>
          <p14:tracePt t="166683" x="10760075" y="3697288"/>
          <p14:tracePt t="166699" x="10804525" y="3670300"/>
          <p14:tracePt t="166701" x="10823575" y="3643313"/>
          <p14:tracePt t="166716" x="10823575" y="3625850"/>
          <p14:tracePt t="166734" x="10831513" y="3544888"/>
          <p14:tracePt t="166750" x="10831513" y="3490913"/>
          <p14:tracePt t="166766" x="10831513" y="3438525"/>
          <p14:tracePt t="166784" x="10823575" y="3394075"/>
          <p14:tracePt t="166799" x="10823575" y="3340100"/>
          <p14:tracePt t="166816" x="10823575" y="3295650"/>
          <p14:tracePt t="166833" x="10823575" y="3251200"/>
          <p14:tracePt t="166849" x="10814050" y="3205163"/>
          <p14:tracePt t="166866" x="10804525" y="3160713"/>
          <p14:tracePt t="166883" x="10777538" y="3116263"/>
          <p14:tracePt t="166899" x="10769600" y="3062288"/>
          <p14:tracePt t="166916" x="10752138" y="3027363"/>
          <p14:tracePt t="166918" x="10733088" y="3017838"/>
          <p14:tracePt t="166933" x="10715625" y="2982913"/>
          <p14:tracePt t="166950" x="10706100" y="2965450"/>
          <p14:tracePt t="166966" x="10698163" y="2965450"/>
          <p14:tracePt t="166983" x="10698163" y="2946400"/>
          <p14:tracePt t="167342" x="0" y="0"/>
        </p14:tracePtLst>
        <p14:tracePtLst>
          <p14:tracePt t="169087" x="7653338" y="4581525"/>
          <p14:tracePt t="169093" x="7643813" y="4581525"/>
          <p14:tracePt t="169109" x="7634288" y="4581525"/>
          <p14:tracePt t="169118" x="7634288" y="4572000"/>
          <p14:tracePt t="169135" x="7626350" y="4572000"/>
          <p14:tracePt t="169152" x="7608888" y="4572000"/>
          <p14:tracePt t="169246" x="7599363" y="4572000"/>
          <p14:tracePt t="169254" x="7599363" y="4562475"/>
          <p14:tracePt t="169261" x="7589838" y="4562475"/>
          <p14:tracePt t="169277" x="7581900" y="4562475"/>
          <p14:tracePt t="169286" x="7572375" y="4562475"/>
          <p14:tracePt t="169302" x="7537450" y="4562475"/>
          <p14:tracePt t="169318" x="7483475" y="4562475"/>
          <p14:tracePt t="169335" x="7429500" y="4562475"/>
          <p14:tracePt t="169352" x="7367588" y="4562475"/>
          <p14:tracePt t="169368" x="7331075" y="4562475"/>
          <p14:tracePt t="169385" x="7286625" y="4562475"/>
          <p14:tracePt t="169402" x="7232650" y="4589463"/>
          <p14:tracePt t="169418" x="7170738" y="4608513"/>
          <p14:tracePt t="169435" x="7126288" y="4625975"/>
          <p14:tracePt t="169438" x="7099300" y="4652963"/>
          <p14:tracePt t="169452" x="7062788" y="4670425"/>
          <p14:tracePt t="169468" x="7018338" y="4705350"/>
          <p14:tracePt t="169470" x="6991350" y="4714875"/>
          <p14:tracePt t="169486" x="6946900" y="4751388"/>
          <p14:tracePt t="169502" x="6902450" y="4795838"/>
          <p14:tracePt t="169519" x="6875463" y="4830763"/>
          <p14:tracePt t="169535" x="6848475" y="4875213"/>
          <p14:tracePt t="169552" x="6848475" y="4894263"/>
          <p14:tracePt t="169569" x="6840538" y="4894263"/>
          <p14:tracePt t="169590" x="6840538" y="4902200"/>
          <p14:tracePt t="169602" x="6840538" y="4911725"/>
          <p14:tracePt t="169618" x="6840538" y="4919663"/>
          <p14:tracePt t="169635" x="6840538" y="4956175"/>
          <p14:tracePt t="169652" x="6831013" y="5000625"/>
          <p14:tracePt t="169669" x="6823075" y="5054600"/>
          <p14:tracePt t="169670" x="6823075" y="5072063"/>
          <p14:tracePt t="169685" x="6823075" y="5116513"/>
          <p14:tracePt t="169702" x="6823075" y="5170488"/>
          <p14:tracePt t="169720" x="6823075" y="5214938"/>
          <p14:tracePt t="169735" x="6823075" y="5268913"/>
          <p14:tracePt t="169752" x="6823075" y="5322888"/>
          <p14:tracePt t="169769" x="6823075" y="5375275"/>
          <p14:tracePt t="169785" x="6840538" y="5438775"/>
          <p14:tracePt t="169802" x="6858000" y="5500688"/>
          <p14:tracePt t="169819" x="6884988" y="5581650"/>
          <p14:tracePt t="169836" x="6902450" y="5653088"/>
          <p14:tracePt t="169852" x="6946900" y="5715000"/>
          <p14:tracePt t="169854" x="6965950" y="5751513"/>
          <p14:tracePt t="169869" x="7000875" y="5822950"/>
          <p14:tracePt t="169886" x="7072313" y="5875338"/>
          <p14:tracePt t="169902" x="7116763" y="5938838"/>
          <p14:tracePt t="169919" x="7170738" y="5965825"/>
          <p14:tracePt t="169935" x="7224713" y="6000750"/>
          <p14:tracePt t="169952" x="7296150" y="6027738"/>
          <p14:tracePt t="169969" x="7331075" y="6045200"/>
          <p14:tracePt t="169986" x="7385050" y="6045200"/>
          <p14:tracePt t="170003" x="7446963" y="6072188"/>
          <p14:tracePt t="170019" x="7527925" y="6081713"/>
          <p14:tracePt t="170036" x="7599363" y="6081713"/>
          <p14:tracePt t="170052" x="7634288" y="6081713"/>
          <p14:tracePt t="170054" x="7661275" y="6081713"/>
          <p14:tracePt t="170069" x="7705725" y="6062663"/>
          <p14:tracePt t="170087" x="7751763" y="6045200"/>
          <p14:tracePt t="170103" x="7823200" y="6018213"/>
          <p14:tracePt t="170119" x="7912100" y="5991225"/>
          <p14:tracePt t="170136" x="7983538" y="5956300"/>
          <p14:tracePt t="170153" x="8045450" y="5919788"/>
          <p14:tracePt t="170169" x="8081963" y="5894388"/>
          <p14:tracePt t="170186" x="8116888" y="5848350"/>
          <p14:tracePt t="170204" x="8134350" y="5803900"/>
          <p14:tracePt t="170205" x="8134350" y="5786438"/>
          <p14:tracePt t="170219" x="8143875" y="5768975"/>
          <p14:tracePt t="170236" x="8143875" y="5724525"/>
          <p14:tracePt t="170238" x="8143875" y="5705475"/>
          <p14:tracePt t="170252" x="8143875" y="5680075"/>
          <p14:tracePt t="170269" x="8143875" y="5634038"/>
          <p14:tracePt t="170286" x="8143875" y="5599113"/>
          <p14:tracePt t="170303" x="8134350" y="5572125"/>
          <p14:tracePt t="170319" x="8126413" y="5527675"/>
          <p14:tracePt t="170336" x="8116888" y="5500688"/>
          <p14:tracePt t="170353" x="8108950" y="5473700"/>
          <p14:tracePt t="170370" x="8108950" y="5456238"/>
          <p14:tracePt t="170386" x="8099425" y="5438775"/>
          <p14:tracePt t="170403" x="8099425" y="5411788"/>
          <p14:tracePt t="170420" x="8099425" y="5402263"/>
          <p14:tracePt t="170436" x="8089900" y="5384800"/>
          <p14:tracePt t="170453" x="8089900" y="5375275"/>
          <p14:tracePt t="170470" x="8089900" y="5357813"/>
          <p14:tracePt t="170789" x="8089900" y="5367338"/>
          <p14:tracePt t="170909" x="8089900" y="5375275"/>
          <p14:tracePt t="170990" x="0" y="0"/>
        </p14:tracePtLst>
        <p14:tracePtLst>
          <p14:tracePt t="175102" x="8037513" y="4840288"/>
          <p14:tracePt t="175173" x="8037513" y="4830763"/>
          <p14:tracePt t="175181" x="8027988" y="4822825"/>
          <p14:tracePt t="175190" x="8018463" y="4813300"/>
          <p14:tracePt t="175207" x="7991475" y="4803775"/>
          <p14:tracePt t="175224" x="7974013" y="4786313"/>
          <p14:tracePt t="175240" x="7947025" y="4768850"/>
          <p14:tracePt t="175257" x="7912100" y="4751388"/>
          <p14:tracePt t="175274" x="7875588" y="4741863"/>
          <p14:tracePt t="175290" x="7831138" y="4724400"/>
          <p14:tracePt t="175307" x="7796213" y="4714875"/>
          <p14:tracePt t="175324" x="7742238" y="4687888"/>
          <p14:tracePt t="175341" x="7670800" y="4679950"/>
          <p14:tracePt t="175342" x="7653338" y="4670425"/>
          <p14:tracePt t="175358" x="7589838" y="4660900"/>
          <p14:tracePt t="175375" x="7537450" y="4643438"/>
          <p14:tracePt t="175391" x="7483475" y="4643438"/>
          <p14:tracePt t="175407" x="7429500" y="4643438"/>
          <p14:tracePt t="175424" x="7385050" y="4643438"/>
          <p14:tracePt t="175441" x="7340600" y="4643438"/>
          <p14:tracePt t="175457" x="7304088" y="4643438"/>
          <p14:tracePt t="175474" x="7269163" y="4643438"/>
          <p14:tracePt t="175491" x="7224713" y="4643438"/>
          <p14:tracePt t="175507" x="7170738" y="4643438"/>
          <p14:tracePt t="175510" x="7153275" y="4643438"/>
          <p14:tracePt t="175524" x="7134225" y="4643438"/>
          <p14:tracePt t="175542" x="7081838" y="4652963"/>
          <p14:tracePt t="175557" x="7027863" y="4670425"/>
          <p14:tracePt t="175574" x="6983413" y="4679950"/>
          <p14:tracePt t="175591" x="6938963" y="4697413"/>
          <p14:tracePt t="175608" x="6902450" y="4724400"/>
          <p14:tracePt t="175624" x="6858000" y="4751388"/>
          <p14:tracePt t="175641" x="6840538" y="4768850"/>
          <p14:tracePt t="175657" x="6813550" y="4795838"/>
          <p14:tracePt t="175674" x="6796088" y="4822825"/>
          <p14:tracePt t="175691" x="6777038" y="4840288"/>
          <p14:tracePt t="175708" x="6769100" y="4867275"/>
          <p14:tracePt t="175724" x="6742113" y="4902200"/>
          <p14:tracePt t="175741" x="6715125" y="4965700"/>
          <p14:tracePt t="175759" x="6697663" y="5000625"/>
          <p14:tracePt t="175774" x="6688138" y="5037138"/>
          <p14:tracePt t="175791" x="6680200" y="5062538"/>
          <p14:tracePt t="175808" x="6670675" y="5089525"/>
          <p14:tracePt t="175824" x="6670675" y="5108575"/>
          <p14:tracePt t="175841" x="6670675" y="5126038"/>
          <p14:tracePt t="175858" x="6680200" y="5133975"/>
          <p14:tracePt t="175875" x="6680200" y="5153025"/>
          <p14:tracePt t="175891" x="6688138" y="5160963"/>
          <p14:tracePt t="175908" x="6697663" y="5187950"/>
          <p14:tracePt t="175925" x="6705600" y="5197475"/>
          <p14:tracePt t="175926" x="6705600" y="5205413"/>
          <p14:tracePt t="175942" x="6715125" y="5224463"/>
          <p14:tracePt t="175958" x="6732588" y="5232400"/>
          <p14:tracePt t="175974" x="6732588" y="5268913"/>
          <p14:tracePt t="175991" x="6751638" y="5286375"/>
          <p14:tracePt t="176008" x="6759575" y="5313363"/>
          <p14:tracePt t="176025" x="6777038" y="5330825"/>
          <p14:tracePt t="176041" x="6796088" y="5357813"/>
          <p14:tracePt t="176058" x="6823075" y="5394325"/>
          <p14:tracePt t="176075" x="6848475" y="5419725"/>
          <p14:tracePt t="176091" x="6875463" y="5456238"/>
          <p14:tracePt t="176094" x="6884988" y="5465763"/>
          <p14:tracePt t="176108" x="6884988" y="5473700"/>
          <p14:tracePt t="176125" x="6911975" y="5491163"/>
          <p14:tracePt t="176205" x="6919913" y="5491163"/>
          <p14:tracePt t="176213" x="6919913" y="5500688"/>
          <p14:tracePt t="176225" x="6929438" y="5510213"/>
          <p14:tracePt t="176242" x="6946900" y="5518150"/>
          <p14:tracePt t="176258" x="6973888" y="5537200"/>
          <p14:tracePt t="176275" x="7010400" y="5562600"/>
          <p14:tracePt t="176292" x="7045325" y="5572125"/>
          <p14:tracePt t="176308" x="7072313" y="5581650"/>
          <p14:tracePt t="176310" x="7099300" y="5589588"/>
          <p14:tracePt t="176325" x="7108825" y="5589588"/>
          <p14:tracePt t="176341" x="7153275" y="5608638"/>
          <p14:tracePt t="176358" x="7180263" y="5616575"/>
          <p14:tracePt t="176375" x="7215188" y="5616575"/>
          <p14:tracePt t="176392" x="7251700" y="5626100"/>
          <p14:tracePt t="176408" x="7286625" y="5634038"/>
          <p14:tracePt t="176425" x="7313613" y="5634038"/>
          <p14:tracePt t="176441" x="7340600" y="5634038"/>
          <p14:tracePt t="176458" x="7367588" y="5634038"/>
          <p14:tracePt t="176475" x="7402513" y="5634038"/>
          <p14:tracePt t="176477" x="7419975" y="5634038"/>
          <p14:tracePt t="176492" x="7439025" y="5634038"/>
          <p14:tracePt t="176508" x="7473950" y="5634038"/>
          <p14:tracePt t="176510" x="7491413" y="5634038"/>
          <p14:tracePt t="176525" x="7518400" y="5634038"/>
          <p14:tracePt t="176542" x="7572375" y="5634038"/>
          <p14:tracePt t="176558" x="7589838" y="5634038"/>
          <p14:tracePt t="176576" x="7599363" y="5634038"/>
          <p14:tracePt t="176605" x="7608888" y="5634038"/>
          <p14:tracePt t="176621" x="7616825" y="5634038"/>
          <p14:tracePt t="176630" x="7626350" y="5634038"/>
          <p14:tracePt t="176642" x="7634288" y="5634038"/>
          <p14:tracePt t="176717" x="7643813" y="5634038"/>
          <p14:tracePt t="176726" x="7653338" y="5634038"/>
          <p14:tracePt t="176733" x="7661275" y="5634038"/>
          <p14:tracePt t="176742" x="7697788" y="5626100"/>
          <p14:tracePt t="176759" x="7715250" y="5616575"/>
          <p14:tracePt t="176775" x="7759700" y="5589588"/>
          <p14:tracePt t="176793" x="7786688" y="5572125"/>
          <p14:tracePt t="176808" x="7813675" y="5545138"/>
          <p14:tracePt t="176825" x="7840663" y="5500688"/>
          <p14:tracePt t="176842" x="7858125" y="5473700"/>
          <p14:tracePt t="176859" x="7875588" y="5446713"/>
          <p14:tracePt t="176875" x="7894638" y="5411788"/>
          <p14:tracePt t="176892" x="7912100" y="5375275"/>
          <p14:tracePt t="176893" x="7912100" y="5357813"/>
          <p14:tracePt t="176910" x="7912100" y="5322888"/>
          <p14:tracePt t="176926" x="7912100" y="5286375"/>
          <p14:tracePt t="176942" x="7912100" y="5251450"/>
          <p14:tracePt t="176959" x="7912100" y="5224463"/>
          <p14:tracePt t="176975" x="7912100" y="5187950"/>
          <p14:tracePt t="176992" x="7912100" y="5170488"/>
          <p14:tracePt t="177009" x="7912100" y="5133975"/>
          <p14:tracePt t="177026" x="7912100" y="5116513"/>
          <p14:tracePt t="177042" x="7912100" y="5089525"/>
          <p14:tracePt t="177059" x="7912100" y="5062538"/>
          <p14:tracePt t="177061" x="7912100" y="5037138"/>
          <p14:tracePt t="177076" x="7912100" y="5027613"/>
          <p14:tracePt t="177093" x="7912100" y="5010150"/>
          <p14:tracePt t="177094" x="7912100" y="4991100"/>
          <p14:tracePt t="177109" x="7912100" y="4973638"/>
          <p14:tracePt t="177126" x="7912100" y="4956175"/>
          <p14:tracePt t="177142" x="7912100" y="4929188"/>
          <p14:tracePt t="177159" x="7912100" y="4911725"/>
          <p14:tracePt t="179038" x="0" y="0"/>
        </p14:tracePtLst>
        <p14:tracePtLst>
          <p14:tracePt t="188390" x="10252075" y="3197225"/>
          <p14:tracePt t="188485" x="10242550" y="3197225"/>
          <p14:tracePt t="188525" x="10233025" y="3197225"/>
          <p14:tracePt t="188549" x="10225088" y="3197225"/>
          <p14:tracePt t="188557" x="10215563" y="3197225"/>
          <p14:tracePt t="188581" x="10198100" y="3205163"/>
          <p14:tracePt t="188597" x="10188575" y="3205163"/>
          <p14:tracePt t="188605" x="10180638" y="3205163"/>
          <p14:tracePt t="188622" x="10171113" y="3205163"/>
          <p14:tracePt t="188636" x="10171113" y="3214688"/>
          <p14:tracePt t="188653" x="10161588" y="3224213"/>
          <p14:tracePt t="188670" x="10153650" y="3232150"/>
          <p14:tracePt t="188686" x="10144125" y="3241675"/>
          <p14:tracePt t="188703" x="10134600" y="3259138"/>
          <p14:tracePt t="188719" x="10126663" y="3276600"/>
          <p14:tracePt t="188736" x="10126663" y="3286125"/>
          <p14:tracePt t="188753" x="10117138" y="3313113"/>
          <p14:tracePt t="188770" x="10109200" y="3330575"/>
          <p14:tracePt t="188803" x="10109200" y="3340100"/>
          <p14:tracePt t="188820" x="10109200" y="3357563"/>
          <p14:tracePt t="188836" x="10109200" y="3384550"/>
          <p14:tracePt t="188853" x="10109200" y="3438525"/>
          <p14:tracePt t="188870" x="10117138" y="3473450"/>
          <p14:tracePt t="188887" x="10126663" y="3500438"/>
          <p14:tracePt t="188904" x="10144125" y="3536950"/>
          <p14:tracePt t="188920" x="10153650" y="3554413"/>
          <p14:tracePt t="188936" x="10171113" y="3562350"/>
          <p14:tracePt t="188953" x="10188575" y="3571875"/>
          <p14:tracePt t="188970" x="10233025" y="3589338"/>
          <p14:tracePt t="188986" x="10277475" y="3598863"/>
          <p14:tracePt t="189003" x="10313988" y="3616325"/>
          <p14:tracePt t="189020" x="10367963" y="3616325"/>
          <p14:tracePt t="189022" x="10394950" y="3616325"/>
          <p14:tracePt t="189038" x="10429875" y="3616325"/>
          <p14:tracePt t="189053" x="10456863" y="3616325"/>
          <p14:tracePt t="189070" x="10501313" y="3616325"/>
          <p14:tracePt t="189087" x="10528300" y="3616325"/>
          <p14:tracePt t="189103" x="10555288" y="3616325"/>
          <p14:tracePt t="189120" x="10582275" y="3608388"/>
          <p14:tracePt t="189137" x="10599738" y="3581400"/>
          <p14:tracePt t="189153" x="10617200" y="3554413"/>
          <p14:tracePt t="189170" x="10626725" y="3509963"/>
          <p14:tracePt t="189187" x="10626725" y="3473450"/>
          <p14:tracePt t="189203" x="10626725" y="3446463"/>
          <p14:tracePt t="189220" x="10626725" y="3419475"/>
          <p14:tracePt t="189237" x="10626725" y="3394075"/>
          <p14:tracePt t="189253" x="10626725" y="3367088"/>
          <p14:tracePt t="189270" x="10617200" y="3348038"/>
          <p14:tracePt t="189293" x="10626725" y="3348038"/>
          <p14:tracePt t="189303" x="10634663" y="3348038"/>
          <p14:tracePt t="189357" x="10626725" y="3348038"/>
          <p14:tracePt t="189373" x="0" y="0"/>
        </p14:tracePtLst>
        <p14:tracePtLst>
          <p14:tracePt t="190695" x="7581900" y="4991100"/>
          <p14:tracePt t="190701" x="7581900" y="4983163"/>
          <p14:tracePt t="190709" x="7581900" y="4973638"/>
          <p14:tracePt t="190721" x="7581900" y="4965700"/>
          <p14:tracePt t="190738" x="7581900" y="4946650"/>
          <p14:tracePt t="190755" x="7581900" y="4938713"/>
          <p14:tracePt t="190772" x="7581900" y="4929188"/>
          <p14:tracePt t="190788" x="7562850" y="4929188"/>
          <p14:tracePt t="190805" x="7545388" y="4919663"/>
          <p14:tracePt t="190822" x="7527925" y="4911725"/>
          <p14:tracePt t="190838" x="7510463" y="4911725"/>
          <p14:tracePt t="190855" x="7473950" y="4911725"/>
          <p14:tracePt t="190871" x="7439025" y="4911725"/>
          <p14:tracePt t="190888" x="7402513" y="4911725"/>
          <p14:tracePt t="190905" x="7367588" y="4911725"/>
          <p14:tracePt t="190922" x="7340600" y="4911725"/>
          <p14:tracePt t="190938" x="7304088" y="4919663"/>
          <p14:tracePt t="190955" x="7259638" y="4929188"/>
          <p14:tracePt t="190972" x="7205663" y="4956175"/>
          <p14:tracePt t="190988" x="7153275" y="4965700"/>
          <p14:tracePt t="190990" x="7134225" y="4973638"/>
          <p14:tracePt t="191006" x="7099300" y="4991100"/>
          <p14:tracePt t="191022" x="7062788" y="5000625"/>
          <p14:tracePt t="191039" x="7045325" y="5018088"/>
          <p14:tracePt t="191055" x="7018338" y="5037138"/>
          <p14:tracePt t="191072" x="7010400" y="5072063"/>
          <p14:tracePt t="191089" x="7000875" y="5099050"/>
          <p14:tracePt t="191105" x="6983413" y="5153025"/>
          <p14:tracePt t="191122" x="6965950" y="5187950"/>
          <p14:tracePt t="191139" x="6946900" y="5232400"/>
          <p14:tracePt t="191155" x="6946900" y="5276850"/>
          <p14:tracePt t="191172" x="6938963" y="5295900"/>
          <p14:tracePt t="191189" x="6938963" y="5340350"/>
          <p14:tracePt t="191205" x="6938963" y="5367338"/>
          <p14:tracePt t="191222" x="6938963" y="5402263"/>
          <p14:tracePt t="191239" x="6938963" y="5429250"/>
          <p14:tracePt t="191255" x="6956425" y="5446713"/>
          <p14:tracePt t="191272" x="6973888" y="5473700"/>
          <p14:tracePt t="191288" x="7000875" y="5491163"/>
          <p14:tracePt t="191305" x="7037388" y="5510213"/>
          <p14:tracePt t="191322" x="7072313" y="5518150"/>
          <p14:tracePt t="191339" x="7099300" y="5537200"/>
          <p14:tracePt t="191341" x="7116763" y="5537200"/>
          <p14:tracePt t="191355" x="7134225" y="5537200"/>
          <p14:tracePt t="191372" x="7161213" y="5545138"/>
          <p14:tracePt t="191374" x="7170738" y="5545138"/>
          <p14:tracePt t="191389" x="7197725" y="5545138"/>
          <p14:tracePt t="191405" x="7224713" y="5545138"/>
          <p14:tracePt t="191422" x="7269163" y="5545138"/>
          <p14:tracePt t="191439" x="7313613" y="5537200"/>
          <p14:tracePt t="191455" x="7358063" y="5527675"/>
          <p14:tracePt t="191472" x="7412038" y="5510213"/>
          <p14:tracePt t="191489" x="7456488" y="5491163"/>
          <p14:tracePt t="191506" x="7500938" y="5465763"/>
          <p14:tracePt t="191524" x="7537450" y="5438775"/>
          <p14:tracePt t="191539" x="7572375" y="5402263"/>
          <p14:tracePt t="191556" x="7589838" y="5367338"/>
          <p14:tracePt t="191557" x="7599363" y="5348288"/>
          <p14:tracePt t="191572" x="7608888" y="5330825"/>
          <p14:tracePt t="191589" x="7634288" y="5286375"/>
          <p14:tracePt t="191606" x="7643813" y="5241925"/>
          <p14:tracePt t="191622" x="7653338" y="5214938"/>
          <p14:tracePt t="191639" x="7661275" y="5180013"/>
          <p14:tracePt t="191656" x="7661275" y="5160963"/>
          <p14:tracePt t="191672" x="7661275" y="5133975"/>
          <p14:tracePt t="191689" x="7661275" y="5108575"/>
          <p14:tracePt t="191706" x="7661275" y="5089525"/>
          <p14:tracePt t="191722" x="7661275" y="5062538"/>
          <p14:tracePt t="191739" x="7661275" y="5054600"/>
          <p14:tracePt t="191756" x="7661275" y="5037138"/>
          <p14:tracePt t="191772" x="7661275" y="5027613"/>
          <p14:tracePt t="191934" x="0" y="0"/>
        </p14:tracePtLst>
        <p14:tracePtLst>
          <p14:tracePt t="211357" x="9867900" y="4562475"/>
          <p14:tracePt t="211421" x="9858375" y="4562475"/>
          <p14:tracePt t="211429" x="9848850" y="4562475"/>
          <p14:tracePt t="211445" x="9840913" y="4554538"/>
          <p14:tracePt t="211461" x="9823450" y="4545013"/>
          <p14:tracePt t="211474" x="9804400" y="4537075"/>
          <p14:tracePt t="211491" x="9777413" y="4527550"/>
          <p14:tracePt t="211507" x="9742488" y="4518025"/>
          <p14:tracePt t="211524" x="9698038" y="4510088"/>
          <p14:tracePt t="211541" x="9617075" y="4510088"/>
          <p14:tracePt t="211557" x="9555163" y="4510088"/>
          <p14:tracePt t="211574" x="9483725" y="4510088"/>
          <p14:tracePt t="211591" x="9420225" y="4510088"/>
          <p14:tracePt t="211607" x="9375775" y="4510088"/>
          <p14:tracePt t="211624" x="9323388" y="4510088"/>
          <p14:tracePt t="211641" x="9277350" y="4510088"/>
          <p14:tracePt t="211657" x="9242425" y="4510088"/>
          <p14:tracePt t="211674" x="9205913" y="4527550"/>
          <p14:tracePt t="211691" x="9170988" y="4537075"/>
          <p14:tracePt t="211707" x="9153525" y="4537075"/>
          <p14:tracePt t="211709" x="9144000" y="4545013"/>
          <p14:tracePt t="211725" x="9117013" y="4554538"/>
          <p14:tracePt t="211741" x="9090025" y="4562475"/>
          <p14:tracePt t="211757" x="9063038" y="4572000"/>
          <p14:tracePt t="211774" x="9028113" y="4581525"/>
          <p14:tracePt t="211791" x="9001125" y="4598988"/>
          <p14:tracePt t="211808" x="8974138" y="4625975"/>
          <p14:tracePt t="211824" x="8947150" y="4633913"/>
          <p14:tracePt t="211841" x="8929688" y="4652963"/>
          <p14:tracePt t="211858" x="8912225" y="4670425"/>
          <p14:tracePt t="211874" x="8902700" y="4697413"/>
          <p14:tracePt t="211892" x="8885238" y="4724400"/>
          <p14:tracePt t="211894" x="8875713" y="4732338"/>
          <p14:tracePt t="211908" x="8867775" y="4741863"/>
          <p14:tracePt t="211925" x="8848725" y="4795838"/>
          <p14:tracePt t="211941" x="8823325" y="4840288"/>
          <p14:tracePt t="211957" x="8796338" y="4857750"/>
          <p14:tracePt t="211974" x="8786813" y="4894263"/>
          <p14:tracePt t="211991" x="8777288" y="4911725"/>
          <p14:tracePt t="212008" x="8769350" y="4946650"/>
          <p14:tracePt t="212025" x="8759825" y="4983163"/>
          <p14:tracePt t="212041" x="8751888" y="5027613"/>
          <p14:tracePt t="212058" x="8751888" y="5072063"/>
          <p14:tracePt t="212074" x="8751888" y="5126038"/>
          <p14:tracePt t="212091" x="8751888" y="5180013"/>
          <p14:tracePt t="212094" x="8751888" y="5205413"/>
          <p14:tracePt t="212108" x="8751888" y="5232400"/>
          <p14:tracePt t="212125" x="8742363" y="5295900"/>
          <p14:tracePt t="212142" x="8742363" y="5330825"/>
          <p14:tracePt t="212158" x="8742363" y="5367338"/>
          <p14:tracePt t="212175" x="8769350" y="5419725"/>
          <p14:tracePt t="212191" x="8777288" y="5473700"/>
          <p14:tracePt t="212208" x="8813800" y="5518150"/>
          <p14:tracePt t="212225" x="8831263" y="5572125"/>
          <p14:tracePt t="212241" x="8848725" y="5626100"/>
          <p14:tracePt t="212258" x="8867775" y="5680075"/>
          <p14:tracePt t="212275" x="8885238" y="5732463"/>
          <p14:tracePt t="212292" x="8920163" y="5776913"/>
          <p14:tracePt t="212293" x="8939213" y="5813425"/>
          <p14:tracePt t="212308" x="8956675" y="5840413"/>
          <p14:tracePt t="212325" x="9028113" y="5894388"/>
          <p14:tracePt t="212341" x="9063038" y="5938838"/>
          <p14:tracePt t="212358" x="9099550" y="5973763"/>
          <p14:tracePt t="212375" x="9134475" y="6010275"/>
          <p14:tracePt t="212391" x="9188450" y="6027738"/>
          <p14:tracePt t="212408" x="9224963" y="6045200"/>
          <p14:tracePt t="212425" x="9269413" y="6062663"/>
          <p14:tracePt t="212441" x="9313863" y="6072188"/>
          <p14:tracePt t="212458" x="9367838" y="6089650"/>
          <p14:tracePt t="212475" x="9402763" y="6108700"/>
          <p14:tracePt t="212491" x="9456738" y="6116638"/>
          <p14:tracePt t="212508" x="9491663" y="6116638"/>
          <p14:tracePt t="212510" x="9518650" y="6116638"/>
          <p14:tracePt t="212525" x="9555163" y="6116638"/>
          <p14:tracePt t="212542" x="9599613" y="6116638"/>
          <p14:tracePt t="212558" x="9661525" y="6116638"/>
          <p14:tracePt t="212575" x="9742488" y="6116638"/>
          <p14:tracePt t="212591" x="9804400" y="6116638"/>
          <p14:tracePt t="212608" x="9858375" y="6099175"/>
          <p14:tracePt t="212625" x="9929813" y="6081713"/>
          <p14:tracePt t="212642" x="9983788" y="6062663"/>
          <p14:tracePt t="212658" x="10028238" y="6054725"/>
          <p14:tracePt t="212675" x="10055225" y="6045200"/>
          <p14:tracePt t="212692" x="10090150" y="6037263"/>
          <p14:tracePt t="212709" x="10144125" y="6000750"/>
          <p14:tracePt t="212725" x="10180638" y="5983288"/>
          <p14:tracePt t="212742" x="10206038" y="5938838"/>
          <p14:tracePt t="212758" x="10252075" y="5902325"/>
          <p14:tracePt t="212775" x="10269538" y="5867400"/>
          <p14:tracePt t="212792" x="10287000" y="5822950"/>
          <p14:tracePt t="212808" x="10304463" y="5786438"/>
          <p14:tracePt t="212825" x="10313988" y="5741988"/>
          <p14:tracePt t="212842" x="10331450" y="5697538"/>
          <p14:tracePt t="212859" x="10348913" y="5626100"/>
          <p14:tracePt t="212875" x="10375900" y="5572125"/>
          <p14:tracePt t="212894" x="10402888" y="5491163"/>
          <p14:tracePt t="212909" x="10412413" y="5446713"/>
          <p14:tracePt t="212926" x="10412413" y="5402263"/>
          <p14:tracePt t="212942" x="10412413" y="5357813"/>
          <p14:tracePt t="212958" x="10412413" y="5295900"/>
          <p14:tracePt t="212975" x="10412413" y="5232400"/>
          <p14:tracePt t="212992" x="10412413" y="5187950"/>
          <p14:tracePt t="213008" x="10412413" y="5153025"/>
          <p14:tracePt t="213025" x="10420350" y="5116513"/>
          <p14:tracePt t="213042" x="10420350" y="5089525"/>
          <p14:tracePt t="213059" x="10429875" y="5072063"/>
          <p14:tracePt t="213075" x="10429875" y="5045075"/>
          <p14:tracePt t="213092" x="10429875" y="5010150"/>
          <p14:tracePt t="213094" x="10429875" y="4991100"/>
          <p14:tracePt t="213109" x="10429875" y="4956175"/>
          <p14:tracePt t="213126" x="10420350" y="4929188"/>
          <p14:tracePt t="213142" x="10412413" y="4902200"/>
          <p14:tracePt t="213159" x="10402888" y="4894263"/>
          <p14:tracePt t="213175" x="10402888" y="4875213"/>
          <p14:tracePt t="213192" x="10394950" y="4867275"/>
          <p14:tracePt t="213209" x="10394950" y="4848225"/>
          <p14:tracePt t="213226" x="10375900" y="4830763"/>
          <p14:tracePt t="213242" x="10358438" y="4813300"/>
          <p14:tracePt t="213259" x="10348913" y="4786313"/>
          <p14:tracePt t="213261" x="10331450" y="4776788"/>
          <p14:tracePt t="213275" x="10323513" y="4768850"/>
          <p14:tracePt t="213293" x="10296525" y="4732338"/>
          <p14:tracePt t="213309" x="10269538" y="4724400"/>
          <p14:tracePt t="213326" x="10233025" y="4697413"/>
          <p14:tracePt t="213342" x="10198100" y="4679950"/>
          <p14:tracePt t="213359" x="10153650" y="4652963"/>
          <p14:tracePt t="213377" x="10109200" y="4625975"/>
          <p14:tracePt t="213393" x="10055225" y="4608513"/>
          <p14:tracePt t="213409" x="10001250" y="4598988"/>
          <p14:tracePt t="213426" x="9974263" y="4572000"/>
          <p14:tracePt t="213442" x="9939338" y="4562475"/>
          <p14:tracePt t="213459" x="9902825" y="4554538"/>
          <p14:tracePt t="213476" x="9858375" y="4537075"/>
          <p14:tracePt t="213494" x="9796463" y="4518025"/>
          <p14:tracePt t="213509" x="9742488" y="4500563"/>
          <p14:tracePt t="213526" x="9680575" y="4483100"/>
          <p14:tracePt t="213543" x="9634538" y="4465638"/>
          <p14:tracePt t="213559" x="9599613" y="4465638"/>
          <p14:tracePt t="213576" x="9563100" y="4465638"/>
          <p14:tracePt t="213592" x="9537700" y="4456113"/>
          <p14:tracePt t="213609" x="9501188" y="4456113"/>
          <p14:tracePt t="213626" x="9474200" y="4456113"/>
          <p14:tracePt t="213643" x="9447213" y="4456113"/>
          <p14:tracePt t="213645" x="9439275" y="4456113"/>
          <p14:tracePt t="213659" x="9429750" y="4456113"/>
          <p14:tracePt t="213677" x="9394825" y="4456113"/>
          <p14:tracePt t="213693" x="9375775" y="4456113"/>
          <p14:tracePt t="213709" x="9358313" y="4456113"/>
          <p14:tracePt t="213726" x="9348788" y="4456113"/>
          <p14:tracePt t="213743" x="9340850" y="4456113"/>
          <p14:tracePt t="213759" x="9331325" y="4456113"/>
          <p14:tracePt t="213776" x="9323388" y="4456113"/>
          <p14:tracePt t="213793" x="9313863" y="4456113"/>
          <p14:tracePt t="213810" x="9296400" y="4456113"/>
          <p14:tracePt t="213843" x="9286875" y="4456113"/>
          <p14:tracePt t="213965" x="9277350" y="4456113"/>
          <p14:tracePt t="21426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470401" y="268061"/>
            <a:ext cx="241069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Sintomatologia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80291" y="108380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Febre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Calafrios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Cefaleia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Tontura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Mialgia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Artralgia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Prostração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Náusea</a:t>
            </a:r>
            <a:r>
              <a:rPr lang="en-US" dirty="0"/>
              <a:t>/</a:t>
            </a:r>
            <a:r>
              <a:rPr lang="en-US" dirty="0" err="1"/>
              <a:t>vômito</a:t>
            </a:r>
            <a:r>
              <a:rPr lang="en-US" dirty="0" err="1" smtClean="0"/>
              <a:t>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tângulo 5"/>
          <p:cNvSpPr/>
          <p:nvPr/>
        </p:nvSpPr>
        <p:spPr>
          <a:xfrm>
            <a:off x="5675746" y="390049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Malária</a:t>
            </a:r>
            <a:r>
              <a:rPr lang="en-US" dirty="0"/>
              <a:t> grave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Edema </a:t>
            </a:r>
            <a:r>
              <a:rPr lang="en-US" dirty="0" err="1"/>
              <a:t>pulmonar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Insuficiência</a:t>
            </a:r>
            <a:r>
              <a:rPr lang="en-US" dirty="0"/>
              <a:t> renal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Anemia </a:t>
            </a:r>
            <a:r>
              <a:rPr lang="en-US" dirty="0" err="1"/>
              <a:t>severa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Acidose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Hipoglicemia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Coma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31275" y="5054661"/>
            <a:ext cx="174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 </a:t>
            </a:r>
            <a:r>
              <a:rPr lang="en-US" b="1" dirty="0" err="1"/>
              <a:t>Assintomática</a:t>
            </a:r>
            <a:endParaRPr lang="pt-BR" b="1" dirty="0"/>
          </a:p>
        </p:txBody>
      </p:sp>
      <p:pic>
        <p:nvPicPr>
          <p:cNvPr id="33794" name="Picture 2" descr="https://www.independentnurse.co.uk/article-images/174012/Screen%20Shot%202018-05-17%20at%2017.29.29.jpg?width=252&amp;height=168&amp;scale=canv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02" y="1362364"/>
            <a:ext cx="2400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89382" y="3023067"/>
            <a:ext cx="47474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>
                <a:hlinkClick r:id="rId5"/>
              </a:rPr>
              <a:t>https://www.independentnurse.co.uk/clinical-article/five-questions-on-malaria/174012/</a:t>
            </a:r>
            <a:endParaRPr lang="pt-BR" sz="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746" y="4415414"/>
            <a:ext cx="2781300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7435273" y="6173893"/>
            <a:ext cx="44519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>
                <a:hlinkClick r:id="rId7"/>
              </a:rPr>
              <a:t>https://www.express.co.uk/life-style/health/885897/malaria-symptoms-who-cases-disease-countries</a:t>
            </a:r>
            <a:endParaRPr lang="pt-BR" sz="800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71"/>
    </mc:Choice>
    <mc:Fallback>
      <p:transition spd="slow" advTm="4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783" x="1465263" y="1295400"/>
          <p14:tracePt t="8008" x="0" y="0"/>
        </p14:tracePtLst>
        <p14:tracePtLst>
          <p14:tracePt t="9463" x="1679575" y="1571625"/>
          <p14:tracePt t="9631" x="0" y="0"/>
        </p14:tracePtLst>
        <p14:tracePtLst>
          <p14:tracePt t="10807" x="1679575" y="1839913"/>
          <p14:tracePt t="10967" x="0" y="0"/>
        </p14:tracePtLst>
        <p14:tracePtLst>
          <p14:tracePt t="11935" x="1643063" y="2071688"/>
          <p14:tracePt t="12080" x="0" y="0"/>
        </p14:tracePtLst>
        <p14:tracePtLst>
          <p14:tracePt t="12751" x="1554163" y="2330450"/>
          <p14:tracePt t="12904" x="0" y="0"/>
        </p14:tracePtLst>
        <p14:tracePtLst>
          <p14:tracePt t="13903" x="1679575" y="2625725"/>
          <p14:tracePt t="14040" x="0" y="0"/>
        </p14:tracePtLst>
        <p14:tracePtLst>
          <p14:tracePt t="14848" x="1847850" y="2884488"/>
          <p14:tracePt t="14999" x="0" y="0"/>
        </p14:tracePtLst>
        <p14:tracePtLst>
          <p14:tracePt t="16127" x="2419350" y="3179763"/>
          <p14:tracePt t="16328" x="0" y="0"/>
        </p14:tracePtLst>
        <p14:tracePtLst>
          <p14:tracePt t="18031" x="2179638" y="2009775"/>
          <p14:tracePt t="18151" x="2179638" y="2000250"/>
          <p14:tracePt t="18159" x="2170113" y="1990725"/>
          <p14:tracePt t="18167" x="2170113" y="1982788"/>
          <p14:tracePt t="18177" x="2160588" y="1973263"/>
          <p14:tracePt t="18193" x="2152650" y="1938338"/>
          <p14:tracePt t="18210" x="2133600" y="1893888"/>
          <p14:tracePt t="18227" x="2125663" y="1857375"/>
          <p14:tracePt t="18243" x="2108200" y="1795463"/>
          <p14:tracePt t="18260" x="2089150" y="1731963"/>
          <p14:tracePt t="18277" x="2062163" y="1670050"/>
          <p14:tracePt t="18293" x="2017713" y="1616075"/>
          <p14:tracePt t="18310" x="1982788" y="1562100"/>
          <p14:tracePt t="18327" x="1955800" y="1500188"/>
          <p14:tracePt t="18343" x="1928813" y="1465263"/>
          <p14:tracePt t="18360" x="1901825" y="1419225"/>
          <p14:tracePt t="18377" x="1866900" y="1374775"/>
          <p14:tracePt t="18393" x="1830388" y="1330325"/>
          <p14:tracePt t="18410" x="1785938" y="1285875"/>
          <p14:tracePt t="18427" x="1741488" y="1250950"/>
          <p14:tracePt t="18443" x="1697038" y="1223963"/>
          <p14:tracePt t="18460" x="1652588" y="1196975"/>
          <p14:tracePt t="18478" x="1589088" y="1169988"/>
          <p14:tracePt t="18494" x="1554163" y="1133475"/>
          <p14:tracePt t="18496" x="1527175" y="1116013"/>
          <p14:tracePt t="18510" x="1500188" y="1098550"/>
          <p14:tracePt t="18527" x="1446213" y="1062038"/>
          <p14:tracePt t="18544" x="1393825" y="1036638"/>
          <p14:tracePt t="18561" x="1347788" y="1009650"/>
          <p14:tracePt t="18577" x="1303338" y="990600"/>
          <p14:tracePt t="18594" x="1258888" y="973138"/>
          <p14:tracePt t="18610" x="1204913" y="965200"/>
          <p14:tracePt t="18627" x="1169988" y="955675"/>
          <p14:tracePt t="18644" x="1125538" y="946150"/>
          <p14:tracePt t="18661" x="1098550" y="946150"/>
          <p14:tracePt t="18663" x="1081088" y="946150"/>
          <p14:tracePt t="18677" x="1062038" y="946150"/>
          <p14:tracePt t="18694" x="1027113" y="955675"/>
          <p14:tracePt t="18696" x="1000125" y="955675"/>
          <p14:tracePt t="18712" x="955675" y="982663"/>
          <p14:tracePt t="18727" x="928688" y="1000125"/>
          <p14:tracePt t="18744" x="866775" y="1036638"/>
          <p14:tracePt t="18760" x="830263" y="1071563"/>
          <p14:tracePt t="18777" x="795338" y="1125538"/>
          <p14:tracePt t="18794" x="758825" y="1169988"/>
          <p14:tracePt t="18811" x="731838" y="1223963"/>
          <p14:tracePt t="18827" x="714375" y="1258888"/>
          <p14:tracePt t="18844" x="696913" y="1285875"/>
          <p14:tracePt t="18861" x="687388" y="1303338"/>
          <p14:tracePt t="18877" x="669925" y="1347788"/>
          <p14:tracePt t="18879" x="660400" y="1366838"/>
          <p14:tracePt t="18894" x="660400" y="1384300"/>
          <p14:tracePt t="18911" x="633413" y="1446213"/>
          <p14:tracePt t="18927" x="633413" y="1500188"/>
          <p14:tracePt t="18944" x="615950" y="1544638"/>
          <p14:tracePt t="18961" x="598488" y="1589088"/>
          <p14:tracePt t="18977" x="581025" y="1633538"/>
          <p14:tracePt t="18994" x="581025" y="1660525"/>
          <p14:tracePt t="19011" x="571500" y="1697038"/>
          <p14:tracePt t="19027" x="571500" y="1714500"/>
          <p14:tracePt t="19044" x="571500" y="1751013"/>
          <p14:tracePt t="19061" x="571500" y="1776413"/>
          <p14:tracePt t="19077" x="571500" y="1795463"/>
          <p14:tracePt t="19079" x="571500" y="1803400"/>
          <p14:tracePt t="19094" x="571500" y="1822450"/>
          <p14:tracePt t="19111" x="571500" y="1839913"/>
          <p14:tracePt t="19127" x="571500" y="1857375"/>
          <p14:tracePt t="19144" x="561975" y="1857375"/>
          <p14:tracePt t="19161" x="536575" y="1866900"/>
          <p14:tracePt t="19177" x="527050" y="1866900"/>
          <p14:tracePt t="19195" x="517525" y="1874838"/>
          <p14:tracePt t="19211" x="517525" y="1911350"/>
          <p14:tracePt t="19227" x="517525" y="1973263"/>
          <p14:tracePt t="19244" x="517525" y="2027238"/>
          <p14:tracePt t="19261" x="517525" y="2071688"/>
          <p14:tracePt t="19277" x="517525" y="2116138"/>
          <p14:tracePt t="19294" x="517525" y="2170113"/>
          <p14:tracePt t="19296" x="517525" y="2197100"/>
          <p14:tracePt t="19311" x="517525" y="2241550"/>
          <p14:tracePt t="19327" x="517525" y="2303463"/>
          <p14:tracePt t="19344" x="536575" y="2357438"/>
          <p14:tracePt t="19361" x="554038" y="2411413"/>
          <p14:tracePt t="19377" x="571500" y="2455863"/>
          <p14:tracePt t="19394" x="598488" y="2517775"/>
          <p14:tracePt t="19411" x="608013" y="2571750"/>
          <p14:tracePt t="19428" x="625475" y="2616200"/>
          <p14:tracePt t="19444" x="652463" y="2652713"/>
          <p14:tracePt t="19461" x="679450" y="2697163"/>
          <p14:tracePt t="19463" x="687388" y="2714625"/>
          <p14:tracePt t="19478" x="704850" y="2732088"/>
          <p14:tracePt t="19495" x="731838" y="2776538"/>
          <p14:tracePt t="19511" x="758825" y="2813050"/>
          <p14:tracePt t="19528" x="776288" y="2840038"/>
          <p14:tracePt t="19544" x="812800" y="2867025"/>
          <p14:tracePt t="19561" x="839788" y="2884488"/>
          <p14:tracePt t="19578" x="857250" y="2911475"/>
          <p14:tracePt t="19595" x="893763" y="2938463"/>
          <p14:tracePt t="19612" x="938213" y="2965450"/>
          <p14:tracePt t="19628" x="973138" y="2982913"/>
          <p14:tracePt t="19645" x="1009650" y="3017838"/>
          <p14:tracePt t="19662" x="1062038" y="3054350"/>
          <p14:tracePt t="19664" x="1071563" y="3062288"/>
          <p14:tracePt t="19727" x="1081088" y="3062288"/>
          <p14:tracePt t="19735" x="1089025" y="3062288"/>
          <p14:tracePt t="19751" x="1098550" y="3062288"/>
          <p14:tracePt t="19767" x="1116013" y="3071813"/>
          <p14:tracePt t="19778" x="1133475" y="3071813"/>
          <p14:tracePt t="19795" x="1179513" y="3071813"/>
          <p14:tracePt t="19812" x="1223963" y="3071813"/>
          <p14:tracePt t="19828" x="1241425" y="3071813"/>
          <p14:tracePt t="19845" x="1250950" y="3071813"/>
          <p14:tracePt t="19861" x="1258888" y="3071813"/>
          <p14:tracePt t="19878" x="1268413" y="3071813"/>
          <p14:tracePt t="19927" x="1276350" y="3071813"/>
          <p14:tracePt t="19943" x="1303338" y="3071813"/>
          <p14:tracePt t="19951" x="1322388" y="3062288"/>
          <p14:tracePt t="19962" x="1347788" y="3062288"/>
          <p14:tracePt t="19978" x="1393825" y="3044825"/>
          <p14:tracePt t="19995" x="1428750" y="3027363"/>
          <p14:tracePt t="20012" x="1465263" y="3009900"/>
          <p14:tracePt t="20028" x="1490663" y="2990850"/>
          <p14:tracePt t="20045" x="1527175" y="2965450"/>
          <p14:tracePt t="20047" x="1536700" y="2955925"/>
          <p14:tracePt t="20062" x="1554163" y="2946400"/>
          <p14:tracePt t="20079" x="1589088" y="2874963"/>
          <p14:tracePt t="20095" x="1625600" y="2830513"/>
          <p14:tracePt t="20112" x="1670050" y="2786063"/>
          <p14:tracePt t="20128" x="1697038" y="2741613"/>
          <p14:tracePt t="20145" x="1731963" y="2714625"/>
          <p14:tracePt t="20163" x="1741488" y="2679700"/>
          <p14:tracePt t="20179" x="1758950" y="2625725"/>
          <p14:tracePt t="20195" x="1768475" y="2571750"/>
          <p14:tracePt t="20212" x="1776413" y="2517775"/>
          <p14:tracePt t="20228" x="1795463" y="2465388"/>
          <p14:tracePt t="20245" x="1812925" y="2411413"/>
          <p14:tracePt t="20262" x="1830388" y="2339975"/>
          <p14:tracePt t="20263" x="1830388" y="2303463"/>
          <p14:tracePt t="20279" x="1884363" y="2286000"/>
          <p14:tracePt t="20295" x="1911350" y="2259013"/>
          <p14:tracePt t="20312" x="1919288" y="2187575"/>
          <p14:tracePt t="20329" x="1911350" y="2116138"/>
          <p14:tracePt t="20345" x="1911350" y="2054225"/>
          <p14:tracePt t="20362" x="1911350" y="1982788"/>
          <p14:tracePt t="20378" x="1901825" y="1901825"/>
          <p14:tracePt t="20395" x="1874838" y="1822450"/>
          <p14:tracePt t="20412" x="1857375" y="1758950"/>
          <p14:tracePt t="20429" x="1830388" y="1687513"/>
          <p14:tracePt t="20431" x="1822450" y="1660525"/>
          <p14:tracePt t="20445" x="1812925" y="1616075"/>
          <p14:tracePt t="20462" x="1785938" y="1562100"/>
          <p14:tracePt t="20463" x="1776413" y="1536700"/>
          <p14:tracePt t="20479" x="1751013" y="1473200"/>
          <p14:tracePt t="20496" x="1714500" y="1428750"/>
          <p14:tracePt t="20512" x="1687513" y="1374775"/>
          <p14:tracePt t="20529" x="1660525" y="1330325"/>
          <p14:tracePt t="20545" x="1625600" y="1276350"/>
          <p14:tracePt t="20562" x="1598613" y="1231900"/>
          <p14:tracePt t="20579" x="1571625" y="1204913"/>
          <p14:tracePt t="20596" x="1544638" y="1169988"/>
          <p14:tracePt t="20612" x="1517650" y="1143000"/>
          <p14:tracePt t="20629" x="1482725" y="1116013"/>
          <p14:tracePt t="20647" x="1446213" y="1108075"/>
          <p14:tracePt t="20648" x="1438275" y="1098550"/>
          <p14:tracePt t="20663" x="1419225" y="1089025"/>
          <p14:tracePt t="20679" x="1347788" y="1071563"/>
          <p14:tracePt t="20696" x="1303338" y="1054100"/>
          <p14:tracePt t="20712" x="1250950" y="1054100"/>
          <p14:tracePt t="20729" x="1196975" y="1054100"/>
          <p14:tracePt t="20745" x="1143000" y="1054100"/>
          <p14:tracePt t="20762" x="1108075" y="1062038"/>
          <p14:tracePt t="20779" x="1062038" y="1081088"/>
          <p14:tracePt t="20795" x="1017588" y="1108075"/>
          <p14:tracePt t="20812" x="955675" y="1152525"/>
          <p14:tracePt t="20829" x="874713" y="1231900"/>
          <p14:tracePt t="20846" x="785813" y="1330325"/>
          <p14:tracePt t="20848" x="750888" y="1384300"/>
          <p14:tracePt t="20863" x="669925" y="1500188"/>
          <p14:tracePt t="20879" x="615950" y="1616075"/>
          <p14:tracePt t="20896" x="571500" y="1724025"/>
          <p14:tracePt t="20913" x="554038" y="1776413"/>
          <p14:tracePt t="20929" x="608013" y="1839913"/>
          <p14:tracePt t="20946" x="615950" y="1928813"/>
          <p14:tracePt t="20963" x="615950" y="2017713"/>
          <p14:tracePt t="20980" x="615950" y="2125663"/>
          <p14:tracePt t="20996" x="615950" y="2241550"/>
          <p14:tracePt t="21012" x="615950" y="2401888"/>
          <p14:tracePt t="21029" x="615950" y="2509838"/>
          <p14:tracePt t="21046" x="633413" y="2608263"/>
          <p14:tracePt t="21048" x="652463" y="2670175"/>
          <p14:tracePt t="21064" x="696913" y="2776538"/>
          <p14:tracePt t="21079" x="723900" y="2874963"/>
          <p14:tracePt t="21096" x="758825" y="2973388"/>
          <p14:tracePt t="21113" x="776288" y="3044825"/>
          <p14:tracePt t="21131" x="812800" y="3125788"/>
          <p14:tracePt t="21146" x="847725" y="3232150"/>
          <p14:tracePt t="21163" x="893763" y="3313113"/>
          <p14:tracePt t="21179" x="901700" y="3330575"/>
          <p14:tracePt t="21196" x="911225" y="3330575"/>
          <p14:tracePt t="21213" x="919163" y="3348038"/>
          <p14:tracePt t="21229" x="955675" y="3394075"/>
          <p14:tracePt t="21246" x="1009650" y="3446463"/>
          <p14:tracePt t="21264" x="1081088" y="3500438"/>
          <p14:tracePt t="21280" x="1133475" y="3517900"/>
          <p14:tracePt t="21296" x="1204913" y="3536950"/>
          <p14:tracePt t="21313" x="1268413" y="3554413"/>
          <p14:tracePt t="21329" x="1312863" y="3581400"/>
          <p14:tracePt t="21346" x="1366838" y="3589338"/>
          <p14:tracePt t="21363" x="1393825" y="3598863"/>
          <p14:tracePt t="21379" x="1428750" y="3608388"/>
          <p14:tracePt t="21396" x="1455738" y="3608388"/>
          <p14:tracePt t="21414" x="1482725" y="3598863"/>
          <p14:tracePt t="21430" x="1536700" y="3571875"/>
          <p14:tracePt t="21431" x="1571625" y="3554413"/>
          <p14:tracePt t="21446" x="1598613" y="3536950"/>
          <p14:tracePt t="21463" x="1687513" y="3465513"/>
          <p14:tracePt t="21479" x="1741488" y="3429000"/>
          <p14:tracePt t="21496" x="1803400" y="3411538"/>
          <p14:tracePt t="21513" x="1919288" y="3411538"/>
          <p14:tracePt t="21530" x="1938338" y="3340100"/>
          <p14:tracePt t="21547" x="1938338" y="3241675"/>
          <p14:tracePt t="21563" x="1946275" y="3152775"/>
          <p14:tracePt t="21580" x="1965325" y="3062288"/>
          <p14:tracePt t="21597" x="1990725" y="2982913"/>
          <p14:tracePt t="21614" x="2017713" y="2894013"/>
          <p14:tracePt t="21616" x="2017713" y="2847975"/>
          <p14:tracePt t="21630" x="2036763" y="2813050"/>
          <p14:tracePt t="21647" x="2054225" y="2697163"/>
          <p14:tracePt t="21663" x="2054225" y="2625725"/>
          <p14:tracePt t="21680" x="2054225" y="2554288"/>
          <p14:tracePt t="21697" x="2054225" y="2500313"/>
          <p14:tracePt t="21713" x="2054225" y="2446338"/>
          <p14:tracePt t="21730" x="2054225" y="2411413"/>
          <p14:tracePt t="21747" x="2071688" y="2401888"/>
          <p14:tracePt t="21763" x="2098675" y="2401888"/>
          <p14:tracePt t="21780" x="2125663" y="2401888"/>
          <p14:tracePt t="21797" x="2143125" y="2401888"/>
          <p14:tracePt t="21813" x="2143125" y="2393950"/>
          <p14:tracePt t="21830" x="2143125" y="2384425"/>
          <p14:tracePt t="22024" x="0" y="0"/>
        </p14:tracePtLst>
        <p14:tracePtLst>
          <p14:tracePt t="26271" x="7688263" y="4625975"/>
          <p14:tracePt t="27007" x="0" y="0"/>
        </p14:tracePtLst>
        <p14:tracePtLst>
          <p14:tracePt t="29215" x="7769225" y="4875213"/>
          <p14:tracePt t="29543" x="0" y="0"/>
        </p14:tracePtLst>
        <p14:tracePtLst>
          <p14:tracePt t="30967" x="7545388" y="5153025"/>
          <p14:tracePt t="31159" x="0" y="0"/>
        </p14:tracePtLst>
        <p14:tracePtLst>
          <p14:tracePt t="32239" x="6991350" y="5456238"/>
          <p14:tracePt t="32391" x="0" y="0"/>
        </p14:tracePtLst>
        <p14:tracePtLst>
          <p14:tracePt t="33631" x="7402513" y="5705475"/>
          <p14:tracePt t="33767" x="0" y="0"/>
        </p14:tracePtLst>
        <p14:tracePtLst>
          <p14:tracePt t="34527" x="6769100" y="6018213"/>
          <p14:tracePt t="34727" x="0" y="0"/>
        </p14:tracePtLst>
        <p14:tracePtLst>
          <p14:tracePt t="37216" x="4170363" y="5491163"/>
          <p14:tracePt t="37223" x="4143375" y="5473700"/>
          <p14:tracePt t="37231" x="4133850" y="5465763"/>
          <p14:tracePt t="37245" x="4108450" y="5456238"/>
          <p14:tracePt t="37261" x="4071938" y="5429250"/>
          <p14:tracePt t="37277" x="4010025" y="5384800"/>
          <p14:tracePt t="37295" x="3911600" y="5322888"/>
          <p14:tracePt t="37296" x="3875088" y="5295900"/>
          <p14:tracePt t="37311" x="3786188" y="5241925"/>
          <p14:tracePt t="37328" x="3697288" y="5197475"/>
          <p14:tracePt t="37345" x="3554413" y="5108575"/>
          <p14:tracePt t="37361" x="3429000" y="5045075"/>
          <p14:tracePt t="37378" x="3303588" y="5027613"/>
          <p14:tracePt t="37394" x="3152775" y="4983163"/>
          <p14:tracePt t="37411" x="3000375" y="4938713"/>
          <p14:tracePt t="37428" x="2867025" y="4884738"/>
          <p14:tracePt t="37444" x="2732088" y="4857750"/>
          <p14:tracePt t="37461" x="2589213" y="4857750"/>
          <p14:tracePt t="37479" x="2446338" y="4857750"/>
          <p14:tracePt t="37480" x="2374900" y="4857750"/>
          <p14:tracePt t="37495" x="2214563" y="4857750"/>
          <p14:tracePt t="37512" x="2071688" y="4857750"/>
          <p14:tracePt t="37528" x="1955800" y="4857750"/>
          <p14:tracePt t="37544" x="1857375" y="4857750"/>
          <p14:tracePt t="37561" x="1758950" y="4857750"/>
          <p14:tracePt t="37578" x="1660525" y="4857750"/>
          <p14:tracePt t="37594" x="1581150" y="4857750"/>
          <p14:tracePt t="37611" x="1509713" y="4875213"/>
          <p14:tracePt t="37628" x="1455738" y="4884738"/>
          <p14:tracePt t="37645" x="1401763" y="4902200"/>
          <p14:tracePt t="37661" x="1339850" y="4919663"/>
          <p14:tracePt t="37678" x="1276350" y="4946650"/>
          <p14:tracePt t="37680" x="1231900" y="4965700"/>
          <p14:tracePt t="37695" x="1152525" y="4983163"/>
          <p14:tracePt t="37712" x="1089025" y="5010150"/>
          <p14:tracePt t="37728" x="1044575" y="5018088"/>
          <p14:tracePt t="37745" x="1017588" y="5045075"/>
          <p14:tracePt t="37761" x="990600" y="5062538"/>
          <p14:tracePt t="37778" x="955675" y="5089525"/>
          <p14:tracePt t="37795" x="928688" y="5116513"/>
          <p14:tracePt t="37812" x="911225" y="5160963"/>
          <p14:tracePt t="37828" x="893763" y="5197475"/>
          <p14:tracePt t="37845" x="884238" y="5241925"/>
          <p14:tracePt t="37862" x="874713" y="5295900"/>
          <p14:tracePt t="37879" x="884238" y="5367338"/>
          <p14:tracePt t="37895" x="893763" y="5402263"/>
          <p14:tracePt t="37912" x="919163" y="5446713"/>
          <p14:tracePt t="37928" x="955675" y="5483225"/>
          <p14:tracePt t="37945" x="982663" y="5527675"/>
          <p14:tracePt t="37963" x="1017588" y="5562600"/>
          <p14:tracePt t="37978" x="1054100" y="5608638"/>
          <p14:tracePt t="37995" x="1098550" y="5661025"/>
          <p14:tracePt t="38012" x="1179513" y="5705475"/>
          <p14:tracePt t="38028" x="1250950" y="5776913"/>
          <p14:tracePt t="38045" x="1339850" y="5848350"/>
          <p14:tracePt t="38062" x="1428750" y="5911850"/>
          <p14:tracePt t="38064" x="1465263" y="5938838"/>
          <p14:tracePt t="38079" x="1562100" y="6010275"/>
          <p14:tracePt t="38095" x="1652588" y="6072188"/>
          <p14:tracePt t="38112" x="1758950" y="6134100"/>
          <p14:tracePt t="38128" x="1866900" y="6161088"/>
          <p14:tracePt t="38145" x="1982788" y="6205538"/>
          <p14:tracePt t="38162" x="2108200" y="6242050"/>
          <p14:tracePt t="38178" x="2241550" y="6286500"/>
          <p14:tracePt t="38195" x="2401888" y="6323013"/>
          <p14:tracePt t="38212" x="2581275" y="6323013"/>
          <p14:tracePt t="38229" x="2724150" y="6323013"/>
          <p14:tracePt t="38231" x="2768600" y="6323013"/>
          <p14:tracePt t="38245" x="2822575" y="6323013"/>
          <p14:tracePt t="38262" x="2894013" y="6313488"/>
          <p14:tracePt t="38264" x="2946400" y="6303963"/>
          <p14:tracePt t="38279" x="3027363" y="6269038"/>
          <p14:tracePt t="38295" x="3098800" y="6242050"/>
          <p14:tracePt t="38312" x="3170238" y="6180138"/>
          <p14:tracePt t="38328" x="3259138" y="6134100"/>
          <p14:tracePt t="38345" x="3330575" y="6072188"/>
          <p14:tracePt t="38362" x="3394075" y="6018213"/>
          <p14:tracePt t="38378" x="3438525" y="5946775"/>
          <p14:tracePt t="38395" x="3465513" y="5875338"/>
          <p14:tracePt t="38412" x="3490913" y="5776913"/>
          <p14:tracePt t="38429" x="3509963" y="5688013"/>
          <p14:tracePt t="38447" x="3509963" y="5589588"/>
          <p14:tracePt t="38448" x="3509963" y="5545138"/>
          <p14:tracePt t="38463" x="3490913" y="5446713"/>
          <p14:tracePt t="38479" x="3455988" y="5357813"/>
          <p14:tracePt t="38495" x="3411538" y="5276850"/>
          <p14:tracePt t="38512" x="3357563" y="5197475"/>
          <p14:tracePt t="38529" x="3340100" y="5143500"/>
          <p14:tracePt t="38545" x="3303588" y="5089525"/>
          <p14:tracePt t="38562" x="3268663" y="5037138"/>
          <p14:tracePt t="38579" x="3251200" y="5000625"/>
          <p14:tracePt t="38595" x="3205163" y="4938713"/>
          <p14:tracePt t="38612" x="3160713" y="4875213"/>
          <p14:tracePt t="38629" x="3133725" y="4840288"/>
          <p14:tracePt t="38645" x="3108325" y="4813300"/>
          <p14:tracePt t="38647" x="3098800" y="4795838"/>
          <p14:tracePt t="38663" x="3071813" y="4759325"/>
          <p14:tracePt t="38679" x="3044825" y="4741863"/>
          <p14:tracePt t="38695" x="3036888" y="4732338"/>
          <p14:tracePt t="38712" x="3036888" y="4714875"/>
          <p14:tracePt t="38729" x="3027363" y="4705350"/>
          <p14:tracePt t="3911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743021" y="6611779"/>
            <a:ext cx="2448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000" b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Ong CWM et </a:t>
            </a:r>
            <a:r>
              <a:rPr lang="en-US" altLang="pt-BR" sz="1000" b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al. Am </a:t>
            </a:r>
            <a:r>
              <a:rPr lang="en-US" altLang="pt-BR" sz="1000" b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J Trop Med </a:t>
            </a:r>
            <a:r>
              <a:rPr lang="en-US" altLang="pt-BR" sz="1000" b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Hyg</a:t>
            </a:r>
            <a:r>
              <a:rPr lang="en-US" altLang="pt-BR" sz="1000" b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pt-BR" sz="1000" b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2009</a:t>
            </a:r>
            <a:endParaRPr lang="en-US" altLang="pt-BR" sz="10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eta para a esquerda 2"/>
          <p:cNvSpPr/>
          <p:nvPr/>
        </p:nvSpPr>
        <p:spPr>
          <a:xfrm>
            <a:off x="4745854" y="3344770"/>
            <a:ext cx="878774" cy="449637"/>
          </a:xfrm>
          <a:prstGeom prst="leftArrow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/>
          <p:cNvGrpSpPr/>
          <p:nvPr/>
        </p:nvGrpSpPr>
        <p:grpSpPr>
          <a:xfrm>
            <a:off x="7675892" y="1088006"/>
            <a:ext cx="1759580" cy="1773344"/>
            <a:chOff x="2729762" y="-148129"/>
            <a:chExt cx="1759580" cy="1773344"/>
          </a:xfrm>
          <a:scene3d>
            <a:camera prst="orthographicFront"/>
            <a:lightRig rig="threePt" dir="t"/>
          </a:scene3d>
        </p:grpSpPr>
        <p:sp>
          <p:nvSpPr>
            <p:cNvPr id="21" name="Elipse 20"/>
            <p:cNvSpPr/>
            <p:nvPr/>
          </p:nvSpPr>
          <p:spPr>
            <a:xfrm>
              <a:off x="2729762" y="-148129"/>
              <a:ext cx="1759580" cy="1773344"/>
            </a:xfrm>
            <a:prstGeom prst="ellipse">
              <a:avLst/>
            </a:prstGeom>
            <a:blipFill dpi="0" rotWithShape="0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4"/>
            <p:cNvSpPr txBox="1"/>
            <p:nvPr/>
          </p:nvSpPr>
          <p:spPr>
            <a:xfrm>
              <a:off x="2987447" y="111571"/>
              <a:ext cx="1244210" cy="12539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kern="1200" dirty="0" smtClean="0">
                  <a:solidFill>
                    <a:schemeClr val="tx1"/>
                  </a:solidFill>
                </a:rPr>
                <a:t>P. falciparum</a:t>
              </a:r>
              <a:endParaRPr lang="pt-BR" sz="1400" b="1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9370062" y="2390040"/>
            <a:ext cx="1634599" cy="1650963"/>
            <a:chOff x="4423932" y="1153905"/>
            <a:chExt cx="1634599" cy="1650963"/>
          </a:xfrm>
          <a:scene3d>
            <a:camera prst="orthographicFront"/>
            <a:lightRig rig="threePt" dir="t"/>
          </a:scene3d>
        </p:grpSpPr>
        <p:sp>
          <p:nvSpPr>
            <p:cNvPr id="19" name="Elipse 18"/>
            <p:cNvSpPr/>
            <p:nvPr/>
          </p:nvSpPr>
          <p:spPr>
            <a:xfrm>
              <a:off x="4423932" y="1153905"/>
              <a:ext cx="1634599" cy="1650963"/>
            </a:xfrm>
            <a:prstGeom prst="ellipse">
              <a:avLst/>
            </a:prstGeom>
            <a:blipFill dpi="0" rotWithShape="0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e 6"/>
            <p:cNvSpPr txBox="1"/>
            <p:nvPr/>
          </p:nvSpPr>
          <p:spPr>
            <a:xfrm>
              <a:off x="4663313" y="1395683"/>
              <a:ext cx="1155837" cy="11674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kern="12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 err="1">
                  <a:solidFill>
                    <a:schemeClr val="tx1"/>
                  </a:solidFill>
                </a:rPr>
                <a:t>P.vivax</a:t>
              </a:r>
              <a:r>
                <a:rPr lang="pt-BR" sz="1400" b="1" i="1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8703983" y="4403822"/>
            <a:ext cx="1662055" cy="1638859"/>
            <a:chOff x="3757853" y="3167687"/>
            <a:chExt cx="1662055" cy="1638859"/>
          </a:xfrm>
          <a:scene3d>
            <a:camera prst="orthographicFront"/>
            <a:lightRig rig="threePt" dir="t"/>
          </a:scene3d>
        </p:grpSpPr>
        <p:sp>
          <p:nvSpPr>
            <p:cNvPr id="17" name="Elipse 16"/>
            <p:cNvSpPr/>
            <p:nvPr/>
          </p:nvSpPr>
          <p:spPr>
            <a:xfrm>
              <a:off x="3757853" y="3167687"/>
              <a:ext cx="1662055" cy="1638859"/>
            </a:xfrm>
            <a:prstGeom prst="ellipse">
              <a:avLst/>
            </a:prstGeom>
            <a:blipFill dpi="0"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8"/>
            <p:cNvSpPr txBox="1"/>
            <p:nvPr/>
          </p:nvSpPr>
          <p:spPr>
            <a:xfrm>
              <a:off x="4001255" y="3407692"/>
              <a:ext cx="1175251" cy="1158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>
                  <a:solidFill>
                    <a:schemeClr val="tx1"/>
                  </a:solidFill>
                </a:rPr>
                <a:t>P. malariae</a:t>
              </a: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6534715" y="4415272"/>
            <a:ext cx="1778489" cy="1615957"/>
            <a:chOff x="1588585" y="3179137"/>
            <a:chExt cx="1778489" cy="1615957"/>
          </a:xfrm>
          <a:scene3d>
            <a:camera prst="orthographicFront"/>
            <a:lightRig rig="threePt" dir="t"/>
          </a:scene3d>
        </p:grpSpPr>
        <p:sp>
          <p:nvSpPr>
            <p:cNvPr id="15" name="Elipse 14"/>
            <p:cNvSpPr/>
            <p:nvPr/>
          </p:nvSpPr>
          <p:spPr>
            <a:xfrm>
              <a:off x="1588585" y="3179137"/>
              <a:ext cx="1778489" cy="1615957"/>
            </a:xfrm>
            <a:prstGeom prst="ellipse">
              <a:avLst/>
            </a:prstGeom>
            <a:blipFill dpi="0" rotWithShape="0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10"/>
            <p:cNvSpPr txBox="1"/>
            <p:nvPr/>
          </p:nvSpPr>
          <p:spPr>
            <a:xfrm>
              <a:off x="1849039" y="3415788"/>
              <a:ext cx="1257581" cy="11426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>
                  <a:solidFill>
                    <a:schemeClr val="tx1"/>
                  </a:solidFill>
                </a:rPr>
                <a:t>P. ovale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5884466" y="2341151"/>
            <a:ext cx="1774286" cy="1748741"/>
            <a:chOff x="938336" y="1105016"/>
            <a:chExt cx="1774286" cy="1748741"/>
          </a:xfrm>
          <a:scene3d>
            <a:camera prst="orthographicFront"/>
            <a:lightRig rig="threePt" dir="t"/>
          </a:scene3d>
        </p:grpSpPr>
        <p:sp>
          <p:nvSpPr>
            <p:cNvPr id="13" name="Elipse 12"/>
            <p:cNvSpPr/>
            <p:nvPr/>
          </p:nvSpPr>
          <p:spPr>
            <a:xfrm>
              <a:off x="938336" y="1105016"/>
              <a:ext cx="1774286" cy="1748741"/>
            </a:xfrm>
            <a:prstGeom prst="ellipse">
              <a:avLst/>
            </a:prstGeom>
            <a:blipFill dpi="0" rotWithShape="0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7030A0"/>
              </a:solidFill>
            </a:ln>
            <a:sp3d contourW="12700"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12"/>
            <p:cNvSpPr txBox="1"/>
            <p:nvPr/>
          </p:nvSpPr>
          <p:spPr>
            <a:xfrm>
              <a:off x="1198174" y="1361113"/>
              <a:ext cx="1254610" cy="12365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400" b="1" i="1" kern="12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i="1" dirty="0">
                  <a:solidFill>
                    <a:schemeClr val="tx1"/>
                  </a:solidFill>
                </a:rPr>
                <a:t>P. </a:t>
              </a:r>
              <a:r>
                <a:rPr lang="pt-BR" sz="1400" b="1" i="1" dirty="0" err="1">
                  <a:solidFill>
                    <a:schemeClr val="tx1"/>
                  </a:solidFill>
                </a:rPr>
                <a:t>knowlesi</a:t>
              </a:r>
              <a:endParaRPr lang="pt-BR" sz="1400" b="1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Imagem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753" y="906507"/>
            <a:ext cx="40824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01966"/>
      </p:ext>
    </p:extLst>
  </p:cSld>
  <p:clrMapOvr>
    <a:masterClrMapping/>
  </p:clrMapOvr>
  <p:transition advTm="10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08BF8-CB3F-420F-982B-9954BAC3EBD3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19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46" y="283891"/>
            <a:ext cx="9972157" cy="3420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48974" y="3959320"/>
            <a:ext cx="101048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/>
              <a:t>Estrutura</a:t>
            </a:r>
            <a:r>
              <a:rPr lang="en-US" sz="1400" b="1" dirty="0" smtClean="0"/>
              <a:t> do </a:t>
            </a:r>
            <a:r>
              <a:rPr lang="en-US" sz="1400" b="1" dirty="0" err="1" smtClean="0"/>
              <a:t>merozoíto</a:t>
            </a:r>
            <a:r>
              <a:rPr lang="en-US" sz="1400" b="1" dirty="0" smtClean="0"/>
              <a:t> e </a:t>
            </a:r>
            <a:r>
              <a:rPr lang="en-US" sz="1400" b="1" dirty="0" err="1" smtClean="0"/>
              <a:t>interação</a:t>
            </a:r>
            <a:r>
              <a:rPr lang="en-US" sz="1400" b="1" dirty="0" smtClean="0"/>
              <a:t> com o </a:t>
            </a:r>
            <a:r>
              <a:rPr lang="en-US" sz="1400" b="1" dirty="0" err="1" smtClean="0"/>
              <a:t>eritrócito</a:t>
            </a:r>
            <a:endParaRPr lang="en-US" sz="1400" b="1" dirty="0" smtClean="0"/>
          </a:p>
          <a:p>
            <a:endParaRPr lang="en-US" sz="1400" b="1" dirty="0"/>
          </a:p>
          <a:p>
            <a:pPr marL="228600" indent="-228600">
              <a:buAutoNum type="alphaUcParenBoth"/>
            </a:pPr>
            <a:r>
              <a:rPr lang="en-US" sz="1400" b="1" dirty="0" err="1" smtClean="0"/>
              <a:t>Micronema</a:t>
            </a:r>
            <a:r>
              <a:rPr lang="en-US" sz="1400" b="1" dirty="0" smtClean="0"/>
              <a:t> e </a:t>
            </a:r>
            <a:r>
              <a:rPr lang="en-US" sz="1400" b="1" dirty="0" err="1" smtClean="0"/>
              <a:t>roptria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organelas</a:t>
            </a:r>
            <a:r>
              <a:rPr lang="en-US" sz="1400" b="1" dirty="0" smtClean="0"/>
              <a:t> da </a:t>
            </a:r>
            <a:r>
              <a:rPr lang="en-US" sz="1400" b="1" dirty="0" err="1" smtClean="0"/>
              <a:t>porção</a:t>
            </a:r>
            <a:r>
              <a:rPr lang="en-US" sz="1400" b="1" dirty="0" smtClean="0"/>
              <a:t> apical</a:t>
            </a:r>
          </a:p>
          <a:p>
            <a:pPr marL="228600" indent="-228600">
              <a:buAutoNum type="alphaUcParenBoth"/>
            </a:pPr>
            <a:endParaRPr lang="en-US" sz="1400" b="1" dirty="0" smtClean="0"/>
          </a:p>
          <a:p>
            <a:r>
              <a:rPr lang="en-US" sz="1400" b="1" dirty="0" smtClean="0"/>
              <a:t>(</a:t>
            </a:r>
            <a:r>
              <a:rPr lang="en-US" sz="1400" b="1" dirty="0"/>
              <a:t>B) 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Invasão</a:t>
            </a:r>
            <a:r>
              <a:rPr lang="en-US" sz="1400" b="1" dirty="0" smtClean="0"/>
              <a:t> do </a:t>
            </a:r>
            <a:r>
              <a:rPr lang="en-US" sz="1400" b="1" dirty="0" err="1" smtClean="0"/>
              <a:t>eritrócito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pelo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merozoíto</a:t>
            </a:r>
            <a:r>
              <a:rPr lang="en-US" sz="1400" b="1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sz="1400" b="1" dirty="0" err="1" smtClean="0"/>
              <a:t>Ligação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inicial</a:t>
            </a:r>
            <a:r>
              <a:rPr lang="en-US" sz="1400" b="1" dirty="0" smtClean="0"/>
              <a:t>, que </a:t>
            </a:r>
            <a:r>
              <a:rPr lang="en-US" sz="1400" b="1" dirty="0" err="1" smtClean="0"/>
              <a:t>envolve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proteínas</a:t>
            </a:r>
            <a:r>
              <a:rPr lang="en-US" sz="1400" b="1" dirty="0" smtClean="0"/>
              <a:t> MSP</a:t>
            </a:r>
          </a:p>
          <a:p>
            <a:pPr marL="171450" indent="-171450">
              <a:buFontTx/>
              <a:buChar char="-"/>
            </a:pPr>
            <a:r>
              <a:rPr lang="en-US" sz="1400" b="1" dirty="0" err="1" smtClean="0"/>
              <a:t>Ligação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mais</a:t>
            </a:r>
            <a:r>
              <a:rPr lang="en-US" sz="1400" b="1" dirty="0" smtClean="0"/>
              <a:t> forte, via </a:t>
            </a:r>
            <a:r>
              <a:rPr lang="en-US" sz="1400" b="1" dirty="0" err="1" smtClean="0"/>
              <a:t>proteínas</a:t>
            </a:r>
            <a:r>
              <a:rPr lang="en-US" sz="1400" b="1" dirty="0" smtClean="0"/>
              <a:t> EBA e </a:t>
            </a:r>
            <a:r>
              <a:rPr lang="en-US" sz="1400" b="1" dirty="0" err="1" smtClean="0"/>
              <a:t>PfRh</a:t>
            </a:r>
            <a:r>
              <a:rPr lang="en-US" sz="1400" b="1" dirty="0" smtClean="0"/>
              <a:t>, com </a:t>
            </a:r>
            <a:r>
              <a:rPr lang="en-US" sz="1400" b="1" dirty="0" err="1" smtClean="0"/>
              <a:t>reorientação</a:t>
            </a:r>
            <a:r>
              <a:rPr lang="en-US" sz="1400" b="1" dirty="0" smtClean="0"/>
              <a:t> do </a:t>
            </a:r>
            <a:r>
              <a:rPr lang="en-US" sz="1400" b="1" dirty="0" err="1" smtClean="0"/>
              <a:t>merozoíto</a:t>
            </a:r>
            <a:r>
              <a:rPr lang="en-US" sz="1400" b="1" dirty="0" smtClean="0"/>
              <a:t> e </a:t>
            </a:r>
            <a:r>
              <a:rPr lang="en-US" sz="1400" b="1" dirty="0" err="1" smtClean="0"/>
              <a:t>formação</a:t>
            </a:r>
            <a:r>
              <a:rPr lang="en-US" sz="1400" b="1" dirty="0" smtClean="0"/>
              <a:t> de um </a:t>
            </a:r>
            <a:r>
              <a:rPr lang="en-US" sz="1400" b="1" dirty="0" err="1" smtClean="0"/>
              <a:t>poro</a:t>
            </a:r>
            <a:endParaRPr lang="en-US" sz="1400" b="1" dirty="0" smtClean="0"/>
          </a:p>
          <a:p>
            <a:pPr marL="171450" indent="-171450">
              <a:buFontTx/>
              <a:buChar char="-"/>
            </a:pPr>
            <a:r>
              <a:rPr lang="en-US" sz="1400" b="1" dirty="0" err="1" smtClean="0"/>
              <a:t>Formação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ligação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alta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afinidade</a:t>
            </a:r>
            <a:r>
              <a:rPr lang="en-US" sz="1400" b="1" dirty="0" smtClean="0"/>
              <a:t> entre a </a:t>
            </a:r>
            <a:r>
              <a:rPr lang="en-US" sz="1400" b="1" dirty="0" err="1" smtClean="0"/>
              <a:t>proteína</a:t>
            </a:r>
            <a:r>
              <a:rPr lang="en-US" sz="1400" b="1" dirty="0" smtClean="0"/>
              <a:t> AMA1 do </a:t>
            </a:r>
            <a:r>
              <a:rPr lang="en-US" sz="1400" b="1" dirty="0" err="1" smtClean="0"/>
              <a:t>merozoíto</a:t>
            </a:r>
            <a:r>
              <a:rPr lang="en-US" sz="1400" b="1" dirty="0" smtClean="0"/>
              <a:t> e RON2 </a:t>
            </a:r>
            <a:r>
              <a:rPr lang="en-US" sz="1400" b="1" dirty="0" err="1" smtClean="0"/>
              <a:t>na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membrana</a:t>
            </a:r>
            <a:r>
              <a:rPr lang="en-US" sz="1400" b="1" dirty="0" smtClean="0"/>
              <a:t> do </a:t>
            </a:r>
            <a:r>
              <a:rPr lang="en-US" sz="1400" b="1" dirty="0" err="1" smtClean="0"/>
              <a:t>eritrócito</a:t>
            </a:r>
            <a:endParaRPr lang="en-US" sz="1400" b="1" dirty="0" smtClean="0"/>
          </a:p>
          <a:p>
            <a:pPr marL="171450" indent="-171450">
              <a:buFontTx/>
              <a:buChar char="-"/>
            </a:pPr>
            <a:r>
              <a:rPr lang="pt-BR" sz="1400" b="1" dirty="0"/>
              <a:t>Essa junção apertada </a:t>
            </a:r>
            <a:r>
              <a:rPr lang="pt-BR" sz="1400" b="1" dirty="0" smtClean="0"/>
              <a:t>se </a:t>
            </a:r>
            <a:r>
              <a:rPr lang="pt-BR" sz="1400" b="1" dirty="0"/>
              <a:t>move </a:t>
            </a:r>
            <a:r>
              <a:rPr lang="pt-BR" sz="1400" b="1" dirty="0" smtClean="0"/>
              <a:t>da porção apical </a:t>
            </a:r>
            <a:r>
              <a:rPr lang="pt-BR" sz="1400" b="1" dirty="0"/>
              <a:t>para </a:t>
            </a:r>
            <a:r>
              <a:rPr lang="pt-BR" sz="1400" b="1" dirty="0" smtClean="0"/>
              <a:t>a posterior, pelo </a:t>
            </a:r>
            <a:r>
              <a:rPr lang="pt-BR" sz="1400" b="1" dirty="0"/>
              <a:t>motor de </a:t>
            </a:r>
            <a:r>
              <a:rPr lang="pt-BR" sz="1400" b="1" dirty="0" err="1"/>
              <a:t>actinomiosina</a:t>
            </a:r>
            <a:r>
              <a:rPr lang="pt-BR" sz="1400" b="1" dirty="0"/>
              <a:t> do </a:t>
            </a:r>
            <a:r>
              <a:rPr lang="pt-BR" sz="1400" b="1" dirty="0" smtClean="0"/>
              <a:t>parasito</a:t>
            </a:r>
          </a:p>
          <a:p>
            <a:pPr marL="171450" indent="-171450">
              <a:buFontTx/>
              <a:buChar char="-"/>
            </a:pPr>
            <a:r>
              <a:rPr lang="pt-BR" sz="1400" b="1" dirty="0" smtClean="0"/>
              <a:t>As </a:t>
            </a:r>
            <a:r>
              <a:rPr lang="pt-BR" sz="1400" b="1" dirty="0"/>
              <a:t>proteínas </a:t>
            </a:r>
            <a:r>
              <a:rPr lang="pt-BR" sz="1400" b="1" dirty="0" smtClean="0"/>
              <a:t>de adesão são </a:t>
            </a:r>
            <a:r>
              <a:rPr lang="pt-BR" sz="1400" b="1" dirty="0"/>
              <a:t>removidas </a:t>
            </a:r>
            <a:r>
              <a:rPr lang="pt-BR" sz="1400" b="1" dirty="0" smtClean="0"/>
              <a:t>por </a:t>
            </a:r>
            <a:r>
              <a:rPr lang="pt-BR" sz="1400" b="1" dirty="0"/>
              <a:t>uma </a:t>
            </a:r>
            <a:r>
              <a:rPr lang="pt-BR" sz="1400" b="1" dirty="0" smtClean="0"/>
              <a:t>protease, o que facilita </a:t>
            </a:r>
            <a:r>
              <a:rPr lang="pt-BR" sz="1400" b="1" dirty="0"/>
              <a:t>a vedação da </a:t>
            </a:r>
            <a:r>
              <a:rPr lang="pt-BR" sz="1400" b="1" dirty="0" smtClean="0"/>
              <a:t>membrana</a:t>
            </a:r>
          </a:p>
          <a:p>
            <a:pPr marL="171450" indent="-171450">
              <a:buFontTx/>
              <a:buChar char="-"/>
            </a:pPr>
            <a:r>
              <a:rPr lang="pt-BR" sz="1400" b="1" dirty="0" smtClean="0"/>
              <a:t>Por </a:t>
            </a:r>
            <a:r>
              <a:rPr lang="pt-BR" sz="1400" b="1" dirty="0"/>
              <a:t>esse processo, o </a:t>
            </a:r>
            <a:r>
              <a:rPr lang="pt-BR" sz="1400" b="1" dirty="0" smtClean="0"/>
              <a:t>parasito </a:t>
            </a:r>
            <a:r>
              <a:rPr lang="pt-BR" sz="1400" b="1" dirty="0"/>
              <a:t>na verdade não penetra na membrana, mas </a:t>
            </a:r>
            <a:r>
              <a:rPr lang="pt-BR" sz="1400" b="1" dirty="0" smtClean="0"/>
              <a:t>a invade </a:t>
            </a:r>
            <a:r>
              <a:rPr lang="pt-BR" sz="1400" b="1" dirty="0"/>
              <a:t>de uma maneira que cria um vacúolo </a:t>
            </a:r>
            <a:r>
              <a:rPr lang="pt-BR" sz="1400" b="1" dirty="0" err="1" smtClean="0"/>
              <a:t>parasitóforo</a:t>
            </a:r>
            <a:endParaRPr lang="en-US" sz="1400" b="1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743021" y="6611779"/>
            <a:ext cx="2448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000" b="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Cowman et al. Host Cell Microbe, 2017</a:t>
            </a:r>
            <a:endParaRPr lang="en-US" altLang="pt-BR" sz="1000" b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6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486"/>
    </mc:Choice>
    <mc:Fallback>
      <p:transition spd="slow" advTm="190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61" x="3517900" y="2081213"/>
          <p14:tracePt t="18967" x="3517900" y="2062163"/>
          <p14:tracePt t="18976" x="3509963" y="2044700"/>
          <p14:tracePt t="18990" x="3500438" y="2036763"/>
          <p14:tracePt t="19007" x="3500438" y="2017713"/>
          <p14:tracePt t="19024" x="3500438" y="2009775"/>
          <p14:tracePt t="19040" x="3490913" y="2009775"/>
          <p14:tracePt t="19057" x="3482975" y="1990725"/>
          <p14:tracePt t="19074" x="3473450" y="1982788"/>
          <p14:tracePt t="19090" x="3473450" y="1973263"/>
          <p14:tracePt t="19107" x="3465513" y="1955800"/>
          <p14:tracePt t="19125" x="3446463" y="1946275"/>
          <p14:tracePt t="19140" x="3429000" y="1938338"/>
          <p14:tracePt t="19157" x="3402013" y="1919288"/>
          <p14:tracePt t="19174" x="3375025" y="1901825"/>
          <p14:tracePt t="19190" x="3357563" y="1884363"/>
          <p14:tracePt t="19192" x="3357563" y="1866900"/>
          <p14:tracePt t="19207" x="3340100" y="1847850"/>
          <p14:tracePt t="19224" x="3313113" y="1795463"/>
          <p14:tracePt t="19241" x="3259138" y="1731963"/>
          <p14:tracePt t="19257" x="3232150" y="1687513"/>
          <p14:tracePt t="19274" x="3205163" y="1633538"/>
          <p14:tracePt t="19291" x="3170238" y="1598613"/>
          <p14:tracePt t="19307" x="3133725" y="1536700"/>
          <p14:tracePt t="19324" x="3098800" y="1482725"/>
          <p14:tracePt t="19341" x="3062288" y="1446213"/>
          <p14:tracePt t="19357" x="3027363" y="1393825"/>
          <p14:tracePt t="19374" x="2973388" y="1330325"/>
          <p14:tracePt t="19376" x="2946400" y="1322388"/>
          <p14:tracePt t="19391" x="2928938" y="1303338"/>
          <p14:tracePt t="19408" x="2847975" y="1258888"/>
          <p14:tracePt t="19424" x="2803525" y="1241425"/>
          <p14:tracePt t="19441" x="2768600" y="1231900"/>
          <p14:tracePt t="19457" x="2732088" y="1214438"/>
          <p14:tracePt t="19474" x="2724150" y="1214438"/>
          <p14:tracePt t="19491" x="2705100" y="1214438"/>
          <p14:tracePt t="19507" x="2687638" y="1214438"/>
          <p14:tracePt t="19524" x="2660650" y="1214438"/>
          <p14:tracePt t="19541" x="2643188" y="1241425"/>
          <p14:tracePt t="19543" x="2616200" y="1250950"/>
          <p14:tracePt t="19558" x="2589213" y="1268413"/>
          <p14:tracePt t="19574" x="2544763" y="1303338"/>
          <p14:tracePt t="19576" x="2500313" y="1322388"/>
          <p14:tracePt t="19592" x="2411413" y="1401763"/>
          <p14:tracePt t="19608" x="2366963" y="1473200"/>
          <p14:tracePt t="19624" x="2312988" y="1544638"/>
          <p14:tracePt t="19641" x="2268538" y="1625600"/>
          <p14:tracePt t="19657" x="2232025" y="1687513"/>
          <p14:tracePt t="19674" x="2205038" y="1768475"/>
          <p14:tracePt t="19691" x="2187575" y="1847850"/>
          <p14:tracePt t="19708" x="2170113" y="1938338"/>
          <p14:tracePt t="19724" x="2170113" y="2036763"/>
          <p14:tracePt t="19741" x="2170113" y="2098675"/>
          <p14:tracePt t="19758" x="2170113" y="2152650"/>
          <p14:tracePt t="19775" x="2179638" y="2205038"/>
          <p14:tracePt t="19776" x="2179638" y="2224088"/>
          <p14:tracePt t="19793" x="2205038" y="2276475"/>
          <p14:tracePt t="19808" x="2232025" y="2339975"/>
          <p14:tracePt t="19825" x="2259013" y="2366963"/>
          <p14:tracePt t="19841" x="2295525" y="2419350"/>
          <p14:tracePt t="19858" x="2322513" y="2465388"/>
          <p14:tracePt t="19874" x="2357438" y="2517775"/>
          <p14:tracePt t="19891" x="2393950" y="2589213"/>
          <p14:tracePt t="19908" x="2428875" y="2660650"/>
          <p14:tracePt t="19924" x="2465388" y="2724150"/>
          <p14:tracePt t="19941" x="2517775" y="2795588"/>
          <p14:tracePt t="19958" x="2554288" y="2867025"/>
          <p14:tracePt t="19975" x="2625725" y="2946400"/>
          <p14:tracePt t="19976" x="2633663" y="2982913"/>
          <p14:tracePt t="19991" x="2679700" y="3027363"/>
          <p14:tracePt t="20008" x="2724150" y="3081338"/>
          <p14:tracePt t="20025" x="2786063" y="3116263"/>
          <p14:tracePt t="20041" x="2847975" y="3160713"/>
          <p14:tracePt t="20058" x="2911475" y="3197225"/>
          <p14:tracePt t="20075" x="2965450" y="3232150"/>
          <p14:tracePt t="20091" x="3009900" y="3251200"/>
          <p14:tracePt t="20108" x="3062288" y="3276600"/>
          <p14:tracePt t="20125" x="3116263" y="3295650"/>
          <p14:tracePt t="20141" x="3179763" y="3295650"/>
          <p14:tracePt t="20158" x="3268663" y="3313113"/>
          <p14:tracePt t="20160" x="3303588" y="3313113"/>
          <p14:tracePt t="20175" x="3348038" y="3313113"/>
          <p14:tracePt t="20191" x="3482975" y="3313113"/>
          <p14:tracePt t="20208" x="3536950" y="3313113"/>
          <p14:tracePt t="20225" x="3589338" y="3303588"/>
          <p14:tracePt t="20242" x="3625850" y="3286125"/>
          <p14:tracePt t="20258" x="3670300" y="3259138"/>
          <p14:tracePt t="20275" x="3697288" y="3214688"/>
          <p14:tracePt t="20291" x="3714750" y="3152775"/>
          <p14:tracePt t="20308" x="3759200" y="3054350"/>
          <p14:tracePt t="20325" x="3803650" y="2946400"/>
          <p14:tracePt t="20341" x="3840163" y="2830513"/>
          <p14:tracePt t="20358" x="3875088" y="2732088"/>
          <p14:tracePt t="20376" x="3911600" y="2625725"/>
          <p14:tracePt t="20392" x="3911600" y="2554288"/>
          <p14:tracePt t="20408" x="3911600" y="2446338"/>
          <p14:tracePt t="20425" x="3902075" y="2322513"/>
          <p14:tracePt t="20442" x="3884613" y="2152650"/>
          <p14:tracePt t="20458" x="3848100" y="2017713"/>
          <p14:tracePt t="20475" x="3830638" y="1938338"/>
          <p14:tracePt t="20492" x="3813175" y="1874838"/>
          <p14:tracePt t="20508" x="3803650" y="1803400"/>
          <p14:tracePt t="20525" x="3776663" y="1751013"/>
          <p14:tracePt t="20542" x="3759200" y="1679575"/>
          <p14:tracePt t="20544" x="3741738" y="1643063"/>
          <p14:tracePt t="20558" x="3724275" y="1598613"/>
          <p14:tracePt t="20576" x="3652838" y="1482725"/>
          <p14:tracePt t="20592" x="3616325" y="1428750"/>
          <p14:tracePt t="20609" x="3581400" y="1384300"/>
          <p14:tracePt t="20625" x="3554413" y="1339850"/>
          <p14:tracePt t="20642" x="3536950" y="1303338"/>
          <p14:tracePt t="20658" x="3509963" y="1268413"/>
          <p14:tracePt t="20675" x="3473450" y="1241425"/>
          <p14:tracePt t="20692" x="3438525" y="1214438"/>
          <p14:tracePt t="20709" x="3411538" y="1196975"/>
          <p14:tracePt t="20725" x="3367088" y="1169988"/>
          <p14:tracePt t="20742" x="3340100" y="1169988"/>
          <p14:tracePt t="20759" x="3313113" y="1160463"/>
          <p14:tracePt t="20761" x="3286125" y="1143000"/>
          <p14:tracePt t="20776" x="3232150" y="1143000"/>
          <p14:tracePt t="20793" x="3179763" y="1143000"/>
          <p14:tracePt t="20809" x="3125788" y="1143000"/>
          <p14:tracePt t="20825" x="3081338" y="1143000"/>
          <p14:tracePt t="20842" x="3036888" y="1143000"/>
          <p14:tracePt t="20859" x="2982913" y="1152525"/>
          <p14:tracePt t="20875" x="2946400" y="1160463"/>
          <p14:tracePt t="20894" x="2911475" y="1179513"/>
          <p14:tracePt t="20909" x="2847975" y="1196975"/>
          <p14:tracePt t="20926" x="2795588" y="1231900"/>
          <p14:tracePt t="20942" x="2732088" y="1285875"/>
          <p14:tracePt t="20959" x="2643188" y="1330325"/>
          <p14:tracePt t="20960" x="2598738" y="1366838"/>
          <p14:tracePt t="20975" x="2517775" y="1455738"/>
          <p14:tracePt t="20992" x="2455863" y="1562100"/>
          <p14:tracePt t="21009" x="2366963" y="1679575"/>
          <p14:tracePt t="21026" x="2286000" y="1812925"/>
          <p14:tracePt t="21042" x="2214563" y="1938338"/>
          <p14:tracePt t="21059" x="2170113" y="2071688"/>
          <p14:tracePt t="21076" x="2152650" y="2133600"/>
          <p14:tracePt t="21092" x="2152650" y="2187575"/>
          <p14:tracePt t="21109" x="2152650" y="2232025"/>
          <p14:tracePt t="21126" x="2179638" y="2276475"/>
          <p14:tracePt t="21128" x="2187575" y="2303463"/>
          <p14:tracePt t="21142" x="2197100" y="2330450"/>
          <p14:tracePt t="21160" x="2224088" y="2419350"/>
          <p14:tracePt t="21176" x="2241550" y="2455863"/>
          <p14:tracePt t="21192" x="2251075" y="2500313"/>
          <p14:tracePt t="21209" x="2268538" y="2536825"/>
          <p14:tracePt t="21226" x="2276475" y="2581275"/>
          <p14:tracePt t="21243" x="2312988" y="2616200"/>
          <p14:tracePt t="21259" x="2339975" y="2652713"/>
          <p14:tracePt t="21277" x="2357438" y="2697163"/>
          <p14:tracePt t="21293" x="2384425" y="2759075"/>
          <p14:tracePt t="21309" x="2401888" y="2786063"/>
          <p14:tracePt t="21326" x="2428875" y="2822575"/>
          <p14:tracePt t="21342" x="2473325" y="2884488"/>
          <p14:tracePt t="21344" x="2490788" y="2894013"/>
          <p14:tracePt t="21360" x="2554288" y="2938463"/>
          <p14:tracePt t="21376" x="2598738" y="2973388"/>
          <p14:tracePt t="21393" x="2679700" y="3017838"/>
          <p14:tracePt t="21409" x="2751138" y="3062288"/>
          <p14:tracePt t="21426" x="2776538" y="3089275"/>
          <p14:tracePt t="21443" x="2830513" y="3125788"/>
          <p14:tracePt t="21459" x="2894013" y="3160713"/>
          <p14:tracePt t="21477" x="2955925" y="3187700"/>
          <p14:tracePt t="21493" x="3009900" y="3224213"/>
          <p14:tracePt t="21509" x="3071813" y="3251200"/>
          <p14:tracePt t="21526" x="3152775" y="3268663"/>
          <p14:tracePt t="21544" x="3259138" y="3276600"/>
          <p14:tracePt t="21559" x="3340100" y="3276600"/>
          <p14:tracePt t="21576" x="3357563" y="3276600"/>
          <p14:tracePt t="21593" x="3384550" y="3268663"/>
          <p14:tracePt t="21610" x="3429000" y="3232150"/>
          <p14:tracePt t="21626" x="3446463" y="3197225"/>
          <p14:tracePt t="21643" x="3465513" y="3116263"/>
          <p14:tracePt t="21659" x="3490913" y="3054350"/>
          <p14:tracePt t="21677" x="3490913" y="2973388"/>
          <p14:tracePt t="21693" x="3490913" y="2919413"/>
          <p14:tracePt t="21710" x="3490913" y="2884488"/>
          <p14:tracePt t="21712" x="3490913" y="2874963"/>
          <p14:tracePt t="21726" x="3490913" y="2867025"/>
          <p14:tracePt t="21729" x="3490913" y="2857500"/>
          <p14:tracePt t="21744" x="3490913" y="2847975"/>
          <p14:tracePt t="21761" x="3490913" y="2840038"/>
          <p14:tracePt t="21992" x="0" y="0"/>
        </p14:tracePtLst>
        <p14:tracePtLst>
          <p14:tracePt t="26729" x="2776538" y="1196975"/>
          <p14:tracePt t="26879" x="2786063" y="1196975"/>
          <p14:tracePt t="26944" x="2795588" y="1196975"/>
          <p14:tracePt t="26951" x="2795588" y="1204913"/>
          <p14:tracePt t="26976" x="2795588" y="1214438"/>
          <p14:tracePt t="26999" x="2795588" y="1223963"/>
          <p14:tracePt t="27047" x="2795588" y="1231900"/>
          <p14:tracePt t="27087" x="2795588" y="1241425"/>
          <p14:tracePt t="27119" x="2795588" y="1250950"/>
          <p14:tracePt t="27151" x="2795588" y="1258888"/>
          <p14:tracePt t="27159" x="2786063" y="1258888"/>
          <p14:tracePt t="27192" x="2786063" y="1268413"/>
          <p14:tracePt t="27215" x="2776538" y="1268413"/>
          <p14:tracePt t="27223" x="2776538" y="1276350"/>
          <p14:tracePt t="27240" x="2776538" y="1285875"/>
          <p14:tracePt t="27272" x="2768600" y="1285875"/>
          <p14:tracePt t="27295" x="2768600" y="1295400"/>
          <p14:tracePt t="27328" x="2768600" y="1303338"/>
          <p14:tracePt t="27351" x="2768600" y="1312863"/>
          <p14:tracePt t="27368" x="2759075" y="1312863"/>
          <p14:tracePt t="27375" x="2759075" y="1322388"/>
          <p14:tracePt t="27407" x="2759075" y="1330325"/>
          <p14:tracePt t="27416" x="2751138" y="1330325"/>
          <p14:tracePt t="27431" x="2751138" y="1339850"/>
          <p14:tracePt t="27439" x="2741613" y="1347788"/>
          <p14:tracePt t="27456" x="2741613" y="1357313"/>
          <p14:tracePt t="27465" x="2732088" y="1366838"/>
          <p14:tracePt t="27487" x="2724150" y="1374775"/>
          <p14:tracePt t="27498" x="2724150" y="1384300"/>
          <p14:tracePt t="27519" x="2724150" y="1393825"/>
          <p14:tracePt t="27531" x="2714625" y="1393825"/>
          <p14:tracePt t="27548" x="2714625" y="1401763"/>
          <p14:tracePt t="27565" x="2705100" y="1401763"/>
          <p14:tracePt t="27582" x="2697163" y="1419225"/>
          <p14:tracePt t="27616" x="2687638" y="1428750"/>
          <p14:tracePt t="27632" x="2687638" y="1438275"/>
          <p14:tracePt t="27648" x="2679700" y="1455738"/>
          <p14:tracePt t="27665" x="2670175" y="1455738"/>
          <p14:tracePt t="27682" x="2670175" y="1465263"/>
          <p14:tracePt t="27698" x="2660650" y="1473200"/>
          <p14:tracePt t="27715" x="2660650" y="1482725"/>
          <p14:tracePt t="27732" x="2652713" y="1490663"/>
          <p14:tracePt t="27748" x="2652713" y="1500188"/>
          <p14:tracePt t="27765" x="2643188" y="1500188"/>
          <p14:tracePt t="27782" x="2633663" y="1509713"/>
          <p14:tracePt t="27798" x="2633663" y="1527175"/>
          <p14:tracePt t="27816" x="2625725" y="1536700"/>
          <p14:tracePt t="27832" x="2616200" y="1544638"/>
          <p14:tracePt t="27849" x="2608263" y="1562100"/>
          <p14:tracePt t="27865" x="2598738" y="1562100"/>
          <p14:tracePt t="27882" x="2589213" y="1571625"/>
          <p14:tracePt t="27898" x="2589213" y="1589088"/>
          <p14:tracePt t="27935" x="2581275" y="1589088"/>
          <p14:tracePt t="27943" x="2581275" y="1598613"/>
          <p14:tracePt t="27975" x="2581275" y="1608138"/>
          <p14:tracePt t="27983" x="2571750" y="1608138"/>
          <p14:tracePt t="28000" x="2571750" y="1616075"/>
          <p14:tracePt t="28007" x="2562225" y="1616075"/>
          <p14:tracePt t="28016" x="2562225" y="1625600"/>
          <p14:tracePt t="28039" x="2562225" y="1633538"/>
          <p14:tracePt t="28055" x="2554288" y="1643063"/>
          <p14:tracePt t="28071" x="2544763" y="1652588"/>
          <p14:tracePt t="28082" x="2544763" y="1660525"/>
          <p14:tracePt t="28099" x="2544763" y="1670050"/>
          <p14:tracePt t="28115" x="2536825" y="1687513"/>
          <p14:tracePt t="28132" x="2527300" y="1704975"/>
          <p14:tracePt t="28165" x="2527300" y="1724025"/>
          <p14:tracePt t="28182" x="2527300" y="1731963"/>
          <p14:tracePt t="28199" x="2517775" y="1741488"/>
          <p14:tracePt t="29336" x="0" y="0"/>
        </p14:tracePtLst>
        <p14:tracePtLst>
          <p14:tracePt t="30744" x="2795588" y="1312863"/>
          <p14:tracePt t="30752" x="2803525" y="1312863"/>
          <p14:tracePt t="30776" x="2813050" y="1322388"/>
          <p14:tracePt t="30792" x="2813050" y="1330325"/>
          <p14:tracePt t="30807" x="2813050" y="1339850"/>
          <p14:tracePt t="30815" x="2822575" y="1347788"/>
          <p14:tracePt t="30824" x="2822575" y="1357313"/>
          <p14:tracePt t="30835" x="2822575" y="1366838"/>
          <p14:tracePt t="30851" x="2822575" y="1374775"/>
          <p14:tracePt t="30868" x="2822575" y="1393825"/>
          <p14:tracePt t="30885" x="2822575" y="1411288"/>
          <p14:tracePt t="30901" x="2822575" y="1438275"/>
          <p14:tracePt t="30903" x="2822575" y="1446213"/>
          <p14:tracePt t="30935" x="2822575" y="1465263"/>
          <p14:tracePt t="30952" x="2822575" y="1490663"/>
          <p14:tracePt t="30969" x="2822575" y="1509713"/>
          <p14:tracePt t="30986" x="2822575" y="1527175"/>
          <p14:tracePt t="31002" x="2822575" y="1544638"/>
          <p14:tracePt t="31018" x="2822575" y="1571625"/>
          <p14:tracePt t="31035" x="2822575" y="1598613"/>
          <p14:tracePt t="31052" x="2822575" y="1633538"/>
          <p14:tracePt t="31068" x="2822575" y="1660525"/>
          <p14:tracePt t="31085" x="2822575" y="1697038"/>
          <p14:tracePt t="31102" x="2822575" y="1714500"/>
          <p14:tracePt t="31118" x="2822575" y="1741488"/>
          <p14:tracePt t="31135" x="2822575" y="1768475"/>
          <p14:tracePt t="31152" x="2830513" y="1785938"/>
          <p14:tracePt t="31168" x="2840038" y="1803400"/>
          <p14:tracePt t="31185" x="2847975" y="1830388"/>
          <p14:tracePt t="31202" x="2857500" y="1847850"/>
          <p14:tracePt t="31218" x="2857500" y="1874838"/>
          <p14:tracePt t="31235" x="2874963" y="1884363"/>
          <p14:tracePt t="31252" x="2874963" y="1901825"/>
          <p14:tracePt t="31268" x="2884488" y="1938338"/>
          <p14:tracePt t="31285" x="2894013" y="1955800"/>
          <p14:tracePt t="31287" x="2894013" y="1965325"/>
          <p14:tracePt t="31303" x="2894013" y="1973263"/>
          <p14:tracePt t="31319" x="2894013" y="1990725"/>
          <p14:tracePt t="31343" x="2894013" y="2000250"/>
          <p14:tracePt t="31359" x="2901950" y="2009775"/>
          <p14:tracePt t="31375" x="2901950" y="2017713"/>
          <p14:tracePt t="31407" x="2901950" y="2027238"/>
          <p14:tracePt t="31800" x="0" y="0"/>
        </p14:tracePtLst>
        <p14:tracePtLst>
          <p14:tracePt t="33536" x="2490788" y="2062163"/>
          <p14:tracePt t="34008" x="0" y="0"/>
        </p14:tracePtLst>
        <p14:tracePtLst>
          <p14:tracePt t="35569" x="2625725" y="2536825"/>
          <p14:tracePt t="35575" x="2625725" y="2544763"/>
          <p14:tracePt t="35592" x="2625725" y="2554288"/>
          <p14:tracePt t="35600" x="2625725" y="2562225"/>
          <p14:tracePt t="35608" x="2625725" y="2571750"/>
          <p14:tracePt t="35622" x="2625725" y="2581275"/>
          <p14:tracePt t="35640" x="2625725" y="2616200"/>
          <p14:tracePt t="35656" x="2625725" y="2643188"/>
          <p14:tracePt t="35672" x="2643188" y="2679700"/>
          <p14:tracePt t="35689" x="2670175" y="2714625"/>
          <p14:tracePt t="35706" x="2687638" y="2751138"/>
          <p14:tracePt t="35723" x="2732088" y="2776538"/>
          <p14:tracePt t="35739" x="2768600" y="2803525"/>
          <p14:tracePt t="35756" x="2813050" y="2830513"/>
          <p14:tracePt t="35773" x="2857500" y="2857500"/>
          <p14:tracePt t="35789" x="2911475" y="2867025"/>
          <p14:tracePt t="35806" x="2973388" y="2894013"/>
          <p14:tracePt t="35808" x="3000375" y="2894013"/>
          <p14:tracePt t="35823" x="3017838" y="2894013"/>
          <p14:tracePt t="35839" x="3098800" y="2894013"/>
          <p14:tracePt t="35856" x="3143250" y="2894013"/>
          <p14:tracePt t="35873" x="3187700" y="2874963"/>
          <p14:tracePt t="35889" x="3232150" y="2847975"/>
          <p14:tracePt t="35906" x="3268663" y="2822575"/>
          <p14:tracePt t="35923" x="3313113" y="2795588"/>
          <p14:tracePt t="35939" x="3348038" y="2768600"/>
          <p14:tracePt t="35956" x="3375025" y="2741613"/>
          <p14:tracePt t="35973" x="3375025" y="2697163"/>
          <p14:tracePt t="35989" x="3375025" y="2670175"/>
          <p14:tracePt t="36006" x="3367088" y="2633663"/>
          <p14:tracePt t="36023" x="3303588" y="2589213"/>
          <p14:tracePt t="36039" x="3251200" y="2581275"/>
          <p14:tracePt t="36056" x="3170238" y="2554288"/>
          <p14:tracePt t="36073" x="3098800" y="2544763"/>
          <p14:tracePt t="36089" x="3027363" y="2544763"/>
          <p14:tracePt t="36106" x="2973388" y="2544763"/>
          <p14:tracePt t="36123" x="2928938" y="2544763"/>
          <p14:tracePt t="36140" x="2901950" y="2554288"/>
          <p14:tracePt t="36156" x="2894013" y="2554288"/>
          <p14:tracePt t="36173" x="2884488" y="2562225"/>
          <p14:tracePt t="36208" x="2874963" y="2562225"/>
          <p14:tracePt t="36224" x="2867025" y="2562225"/>
          <p14:tracePt t="36240" x="2847975" y="2562225"/>
          <p14:tracePt t="36256" x="2803525" y="2544763"/>
          <p14:tracePt t="36273" x="2768600" y="2536825"/>
          <p14:tracePt t="36290" x="2732088" y="2517775"/>
          <p14:tracePt t="36306" x="2705100" y="2509838"/>
          <p14:tracePt t="36323" x="2687638" y="2500313"/>
          <p14:tracePt t="36340" x="2679700" y="2500313"/>
          <p14:tracePt t="36357" x="2670175" y="2490788"/>
          <p14:tracePt t="36358" x="0" y="0"/>
        </p14:tracePtLst>
        <p14:tracePtLst>
          <p14:tracePt t="36928" x="2536825" y="2428875"/>
          <p14:tracePt t="37248" x="0" y="0"/>
        </p14:tracePtLst>
        <p14:tracePtLst>
          <p14:tracePt t="39560" x="3956050" y="2312988"/>
          <p14:tracePt t="39759" x="3946525" y="2312988"/>
          <p14:tracePt t="39775" x="3938588" y="2312988"/>
          <p14:tracePt t="39791" x="3919538" y="2312988"/>
          <p14:tracePt t="39799" x="3902075" y="2312988"/>
          <p14:tracePt t="39809" x="3894138" y="2312988"/>
          <p14:tracePt t="39827" x="3867150" y="2312988"/>
          <p14:tracePt t="39843" x="3830638" y="2312988"/>
          <p14:tracePt t="39859" x="3803650" y="2312988"/>
          <p14:tracePt t="39876" x="3776663" y="2312988"/>
          <p14:tracePt t="39893" x="3759200" y="2312988"/>
          <p14:tracePt t="39910" x="3751263" y="2312988"/>
          <p14:tracePt t="39926" x="3732213" y="2312988"/>
          <p14:tracePt t="39944" x="3724275" y="2312988"/>
          <p14:tracePt t="39960" x="3714750" y="2312988"/>
          <p14:tracePt t="39976" x="3705225" y="2312988"/>
          <p14:tracePt t="40039" x="3697288" y="2312988"/>
          <p14:tracePt t="40055" x="3687763" y="2312988"/>
          <p14:tracePt t="40167" x="0" y="0"/>
        </p14:tracePtLst>
        <p14:tracePtLst>
          <p14:tracePt t="47647" x="5697538" y="3751263"/>
          <p14:tracePt t="47847" x="5688013" y="3751263"/>
          <p14:tracePt t="47863" x="5680075" y="3751263"/>
          <p14:tracePt t="47871" x="5670550" y="3751263"/>
          <p14:tracePt t="47884" x="5670550" y="3741738"/>
          <p14:tracePt t="47900" x="5634038" y="3724275"/>
          <p14:tracePt t="47917" x="5626100" y="3714750"/>
          <p14:tracePt t="47934" x="5589588" y="3697288"/>
          <p14:tracePt t="47936" x="5581650" y="3697288"/>
          <p14:tracePt t="47952" x="5572125" y="3687763"/>
          <p14:tracePt t="47967" x="5554663" y="3670300"/>
          <p14:tracePt t="47984" x="5527675" y="3660775"/>
          <p14:tracePt t="48000" x="5518150" y="3652838"/>
          <p14:tracePt t="48017" x="5500688" y="3643313"/>
          <p14:tracePt t="48034" x="5473700" y="3616325"/>
          <p14:tracePt t="48050" x="5456238" y="3598863"/>
          <p14:tracePt t="48067" x="5438775" y="3562350"/>
          <p14:tracePt t="48084" x="5411788" y="3517900"/>
          <p14:tracePt t="48100" x="5384800" y="3490913"/>
          <p14:tracePt t="48117" x="5375275" y="3446463"/>
          <p14:tracePt t="48134" x="5367338" y="3419475"/>
          <p14:tracePt t="48151" x="5348288" y="3375025"/>
          <p14:tracePt t="48152" x="5348288" y="3348038"/>
          <p14:tracePt t="48168" x="5340350" y="3313113"/>
          <p14:tracePt t="48184" x="5322888" y="3259138"/>
          <p14:tracePt t="48201" x="5322888" y="3197225"/>
          <p14:tracePt t="48217" x="5313363" y="3160713"/>
          <p14:tracePt t="48234" x="5313363" y="3125788"/>
          <p14:tracePt t="48251" x="5313363" y="3089275"/>
          <p14:tracePt t="48267" x="5313363" y="3044825"/>
          <p14:tracePt t="48284" x="5313363" y="3000375"/>
          <p14:tracePt t="48301" x="5322888" y="2965450"/>
          <p14:tracePt t="48317" x="5340350" y="2919413"/>
          <p14:tracePt t="48319" x="5340350" y="2901950"/>
          <p14:tracePt t="48334" x="5348288" y="2884488"/>
          <p14:tracePt t="48352" x="5375275" y="2822575"/>
          <p14:tracePt t="48368" x="5402263" y="2795588"/>
          <p14:tracePt t="48384" x="5419725" y="2751138"/>
          <p14:tracePt t="48401" x="5438775" y="2724150"/>
          <p14:tracePt t="48418" x="5456238" y="2697163"/>
          <p14:tracePt t="48435" x="5483225" y="2670175"/>
          <p14:tracePt t="48451" x="5510213" y="2633663"/>
          <p14:tracePt t="48468" x="5527675" y="2616200"/>
          <p14:tracePt t="48484" x="5537200" y="2608263"/>
          <p14:tracePt t="48501" x="5554663" y="2598738"/>
          <p14:tracePt t="48518" x="5572125" y="2589213"/>
          <p14:tracePt t="48534" x="5599113" y="2571750"/>
          <p14:tracePt t="48536" x="5608638" y="2562225"/>
          <p14:tracePt t="48551" x="5634038" y="2554288"/>
          <p14:tracePt t="48568" x="5661025" y="2544763"/>
          <p14:tracePt t="48584" x="5670550" y="2536825"/>
          <p14:tracePt t="48601" x="5680075" y="2536825"/>
          <p14:tracePt t="48618" x="5688013" y="2536825"/>
          <p14:tracePt t="48634" x="5697538" y="2536825"/>
          <p14:tracePt t="48651" x="5705475" y="2536825"/>
          <p14:tracePt t="48668" x="5715000" y="2536825"/>
          <p14:tracePt t="48684" x="5732463" y="2536825"/>
          <p14:tracePt t="48701" x="5759450" y="2536825"/>
          <p14:tracePt t="48718" x="5786438" y="2544763"/>
          <p14:tracePt t="48735" x="5830888" y="2562225"/>
          <p14:tracePt t="48751" x="5857875" y="2571750"/>
          <p14:tracePt t="48768" x="5867400" y="2581275"/>
          <p14:tracePt t="48784" x="5875338" y="2589213"/>
          <p14:tracePt t="48801" x="5894388" y="2608263"/>
          <p14:tracePt t="48818" x="5902325" y="2625725"/>
          <p14:tracePt t="48835" x="5919788" y="2643188"/>
          <p14:tracePt t="48852" x="5929313" y="2660650"/>
          <p14:tracePt t="48868" x="5946775" y="2679700"/>
          <p14:tracePt t="48885" x="5965825" y="2705100"/>
          <p14:tracePt t="48901" x="5965825" y="2724150"/>
          <p14:tracePt t="48919" x="5983288" y="2741613"/>
          <p14:tracePt t="48936" x="5991225" y="2759075"/>
          <p14:tracePt t="48952" x="6010275" y="2776538"/>
          <p14:tracePt t="48968" x="6018213" y="2803525"/>
          <p14:tracePt t="48985" x="6037263" y="2830513"/>
          <p14:tracePt t="49002" x="6045200" y="2857500"/>
          <p14:tracePt t="49018" x="6045200" y="2874963"/>
          <p14:tracePt t="49034" x="6054725" y="2884488"/>
          <p14:tracePt t="49051" x="6062663" y="2901950"/>
          <p14:tracePt t="49068" x="6072188" y="2938463"/>
          <p14:tracePt t="49085" x="6081713" y="2955925"/>
          <p14:tracePt t="49101" x="6089650" y="2982913"/>
          <p14:tracePt t="49118" x="6099175" y="3009900"/>
          <p14:tracePt t="49120" x="6099175" y="3036888"/>
          <p14:tracePt t="49135" x="6108700" y="3054350"/>
          <p14:tracePt t="49152" x="6116638" y="3062288"/>
          <p14:tracePt t="49168" x="6116638" y="3081338"/>
          <p14:tracePt t="49185" x="6126163" y="3108325"/>
          <p14:tracePt t="49201" x="6134100" y="3133725"/>
          <p14:tracePt t="49218" x="6143625" y="3160713"/>
          <p14:tracePt t="49235" x="6143625" y="3197225"/>
          <p14:tracePt t="49252" x="6143625" y="3214688"/>
          <p14:tracePt t="49268" x="6143625" y="3232150"/>
          <p14:tracePt t="49285" x="6143625" y="3251200"/>
          <p14:tracePt t="49302" x="6143625" y="3268663"/>
          <p14:tracePt t="49318" x="6143625" y="3295650"/>
          <p14:tracePt t="49335" x="6143625" y="3313113"/>
          <p14:tracePt t="49352" x="6143625" y="3330575"/>
          <p14:tracePt t="49368" x="6143625" y="3348038"/>
          <p14:tracePt t="49385" x="6143625" y="3367088"/>
          <p14:tracePt t="49402" x="6143625" y="3384550"/>
          <p14:tracePt t="49418" x="6143625" y="3394075"/>
          <p14:tracePt t="49435" x="6143625" y="3411538"/>
          <p14:tracePt t="49452" x="6134100" y="3429000"/>
          <p14:tracePt t="49468" x="6134100" y="3446463"/>
          <p14:tracePt t="49485" x="6126163" y="3482975"/>
          <p14:tracePt t="49502" x="6116638" y="3500438"/>
          <p14:tracePt t="49504" x="6116638" y="3517900"/>
          <p14:tracePt t="49519" x="6116638" y="3527425"/>
          <p14:tracePt t="49535" x="6099175" y="3562350"/>
          <p14:tracePt t="49552" x="6089650" y="3598863"/>
          <p14:tracePt t="49569" x="6081713" y="3625850"/>
          <p14:tracePt t="49585" x="6072188" y="3643313"/>
          <p14:tracePt t="49602" x="6072188" y="3660775"/>
          <p14:tracePt t="49619" x="6045200" y="3697288"/>
          <p14:tracePt t="49636" x="6027738" y="3732213"/>
          <p14:tracePt t="49652" x="6010275" y="3751263"/>
          <p14:tracePt t="49669" x="5991225" y="3786188"/>
          <p14:tracePt t="49686" x="5965825" y="3822700"/>
          <p14:tracePt t="49702" x="5938838" y="3848100"/>
          <p14:tracePt t="49704" x="5938838" y="3857625"/>
          <p14:tracePt t="49719" x="5919788" y="3884613"/>
          <p14:tracePt t="49736" x="5894388" y="3894138"/>
          <p14:tracePt t="49752" x="5875338" y="3911600"/>
          <p14:tracePt t="49771" x="5857875" y="3919538"/>
          <p14:tracePt t="49791" x="5840413" y="3919538"/>
          <p14:tracePt t="49802" x="5840413" y="3929063"/>
          <p14:tracePt t="49823" x="5830888" y="3929063"/>
          <p14:tracePt t="49879" x="5822950" y="3929063"/>
          <p14:tracePt t="49888" x="5813425" y="3929063"/>
          <p14:tracePt t="49903" x="5803900" y="3929063"/>
          <p14:tracePt t="49911" x="5795963" y="3929063"/>
          <p14:tracePt t="49927" x="5776913" y="3929063"/>
          <p14:tracePt t="49943" x="5768975" y="3929063"/>
          <p14:tracePt t="49953" x="5741988" y="3929063"/>
          <p14:tracePt t="49969" x="5724525" y="3919538"/>
          <p14:tracePt t="49986" x="5688013" y="3911600"/>
          <p14:tracePt t="50002" x="5670550" y="3894138"/>
          <p14:tracePt t="50019" x="5643563" y="3875088"/>
          <p14:tracePt t="50036" x="5626100" y="3857625"/>
          <p14:tracePt t="50052" x="5616575" y="3840163"/>
          <p14:tracePt t="50069" x="5599113" y="3830638"/>
          <p14:tracePt t="50086" x="5581650" y="3822700"/>
          <p14:tracePt t="50088" x="5581650" y="3803650"/>
          <p14:tracePt t="50104" x="5562600" y="3786188"/>
          <p14:tracePt t="50120" x="5554663" y="3768725"/>
          <p14:tracePt t="50136" x="5545138" y="3751263"/>
          <p14:tracePt t="50154" x="5537200" y="3741738"/>
          <p14:tracePt t="50169" x="5527675" y="3732213"/>
          <p14:tracePt t="50186" x="5518150" y="3724275"/>
          <p14:tracePt t="50202" x="5518150" y="3714750"/>
          <p14:tracePt t="50219" x="5518150" y="3697288"/>
          <p14:tracePt t="50236" x="5500688" y="3670300"/>
          <p14:tracePt t="50252" x="5500688" y="3660775"/>
          <p14:tracePt t="50270" x="5473700" y="3616325"/>
          <p14:tracePt t="50286" x="5465763" y="3562350"/>
          <p14:tracePt t="50288" x="5456238" y="3536950"/>
          <p14:tracePt t="50303" x="5446713" y="3509963"/>
          <p14:tracePt t="50319" x="5446713" y="3419475"/>
          <p14:tracePt t="50336" x="5446713" y="3367088"/>
          <p14:tracePt t="50353" x="5446713" y="3303588"/>
          <p14:tracePt t="50369" x="5465763" y="3214688"/>
          <p14:tracePt t="50386" x="5500688" y="3133725"/>
          <p14:tracePt t="50403" x="5500688" y="3044825"/>
          <p14:tracePt t="50419" x="5500688" y="2973388"/>
          <p14:tracePt t="50436" x="5500688" y="2911475"/>
          <p14:tracePt t="50452" x="5500688" y="2874963"/>
          <p14:tracePt t="50470" x="5500688" y="2822575"/>
          <p14:tracePt t="50486" x="5510213" y="2768600"/>
          <p14:tracePt t="50503" x="5518150" y="2687638"/>
          <p14:tracePt t="50519" x="5537200" y="2633663"/>
          <p14:tracePt t="50536" x="5537200" y="2589213"/>
          <p14:tracePt t="50553" x="5562600" y="2544763"/>
          <p14:tracePt t="50569" x="5572125" y="2500313"/>
          <p14:tracePt t="50586" x="5581650" y="2473325"/>
          <p14:tracePt t="50603" x="5608638" y="2455863"/>
          <p14:tracePt t="50620" x="5616575" y="2446338"/>
          <p14:tracePt t="50636" x="5626100" y="2438400"/>
          <p14:tracePt t="50653" x="5626100" y="2428875"/>
          <p14:tracePt t="50670" x="5634038" y="2428875"/>
          <p14:tracePt t="50686" x="5653088" y="2428875"/>
          <p14:tracePt t="50703" x="5688013" y="2438400"/>
          <p14:tracePt t="50720" x="5715000" y="2455863"/>
          <p14:tracePt t="50736" x="5751513" y="2473325"/>
          <p14:tracePt t="50753" x="5776913" y="2500313"/>
          <p14:tracePt t="50770" x="5795963" y="2517775"/>
          <p14:tracePt t="50786" x="5813425" y="2536825"/>
          <p14:tracePt t="50848" x="0" y="0"/>
        </p14:tracePtLst>
        <p14:tracePtLst>
          <p14:tracePt t="51400" x="4830763" y="3357563"/>
          <p14:tracePt t="51503" x="4830763" y="3348038"/>
          <p14:tracePt t="51519" x="4830763" y="3340100"/>
          <p14:tracePt t="51551" x="4830763" y="3330575"/>
          <p14:tracePt t="51567" x="4830763" y="3322638"/>
          <p14:tracePt t="51591" x="4830763" y="3313113"/>
          <p14:tracePt t="51607" x="4830763" y="3303588"/>
          <p14:tracePt t="51615" x="4830763" y="3295650"/>
          <p14:tracePt t="51631" x="4822825" y="3295650"/>
          <p14:tracePt t="51640" x="4822825" y="3286125"/>
          <p14:tracePt t="51656" x="4813300" y="3286125"/>
          <p14:tracePt t="51672" x="4803775" y="3276600"/>
          <p14:tracePt t="51687" x="4795838" y="3268663"/>
          <p14:tracePt t="51704" x="4786313" y="3259138"/>
          <p14:tracePt t="51720" x="4776788" y="3259138"/>
          <p14:tracePt t="51737" x="4759325" y="3259138"/>
          <p14:tracePt t="51754" x="4732338" y="3251200"/>
          <p14:tracePt t="51771" x="4714875" y="3241675"/>
          <p14:tracePt t="51787" x="4697413" y="3232150"/>
          <p14:tracePt t="51804" x="4670425" y="3232150"/>
          <p14:tracePt t="51821" x="4652963" y="3232150"/>
          <p14:tracePt t="51837" x="4633913" y="3224213"/>
          <p14:tracePt t="51856" x="4616450" y="3224213"/>
          <p14:tracePt t="51857" x="4598988" y="3224213"/>
          <p14:tracePt t="51871" x="4572000" y="3224213"/>
          <p14:tracePt t="51888" x="4545013" y="3224213"/>
          <p14:tracePt t="51904" x="4518025" y="3224213"/>
          <p14:tracePt t="51921" x="4483100" y="3224213"/>
          <p14:tracePt t="51938" x="4465638" y="3224213"/>
          <p14:tracePt t="51954" x="4446588" y="3224213"/>
          <p14:tracePt t="51971" x="4438650" y="3224213"/>
          <p14:tracePt t="51987" x="4429125" y="3224213"/>
          <p14:tracePt t="52047" x="4429125" y="3232150"/>
          <p14:tracePt t="52055" x="4419600" y="3232150"/>
          <p14:tracePt t="52072" x="4411663" y="3232150"/>
          <p14:tracePt t="52088" x="4411663" y="3241675"/>
          <p14:tracePt t="52095" x="4402138" y="3251200"/>
          <p14:tracePt t="52127" x="4402138" y="3259138"/>
          <p14:tracePt t="52167" x="4402138" y="3268663"/>
          <p14:tracePt t="52183" x="4402138" y="3276600"/>
          <p14:tracePt t="52199" x="4402138" y="3286125"/>
          <p14:tracePt t="52207" x="4402138" y="3295650"/>
          <p14:tracePt t="52223" x="4402138" y="3303588"/>
          <p14:tracePt t="52231" x="4411663" y="3313113"/>
          <p14:tracePt t="52240" x="4411663" y="3322638"/>
          <p14:tracePt t="52254" x="4419600" y="3330575"/>
          <p14:tracePt t="52271" x="4438650" y="3340100"/>
          <p14:tracePt t="52288" x="4446588" y="3348038"/>
          <p14:tracePt t="52305" x="4456113" y="3357563"/>
          <p14:tracePt t="52321" x="4483100" y="3375025"/>
          <p14:tracePt t="52338" x="4500563" y="3384550"/>
          <p14:tracePt t="52355" x="4527550" y="3394075"/>
          <p14:tracePt t="52371" x="4537075" y="3402013"/>
          <p14:tracePt t="52388" x="4554538" y="3402013"/>
          <p14:tracePt t="52405" x="4562475" y="3411538"/>
          <p14:tracePt t="52421" x="4589463" y="3411538"/>
          <p14:tracePt t="52438" x="4608513" y="3419475"/>
          <p14:tracePt t="52439" x="4616450" y="3419475"/>
          <p14:tracePt t="52455" x="4633913" y="3419475"/>
          <p14:tracePt t="52471" x="4652963" y="3429000"/>
          <p14:tracePt t="52488" x="4670425" y="3429000"/>
          <p14:tracePt t="52505" x="4687888" y="3429000"/>
          <p14:tracePt t="52521" x="4705350" y="3429000"/>
          <p14:tracePt t="52538" x="4724400" y="3429000"/>
          <p14:tracePt t="52554" x="4732338" y="3429000"/>
          <p14:tracePt t="52572" x="4751388" y="3429000"/>
          <p14:tracePt t="52588" x="4776788" y="3429000"/>
          <p14:tracePt t="52605" x="4795838" y="3429000"/>
          <p14:tracePt t="52607" x="4803775" y="3429000"/>
          <p14:tracePt t="52621" x="4822825" y="3429000"/>
          <p14:tracePt t="52638" x="4830763" y="3429000"/>
          <p14:tracePt t="52640" x="4840288" y="3429000"/>
          <p14:tracePt t="52656" x="4848225" y="3429000"/>
          <p14:tracePt t="52672" x="4867275" y="3419475"/>
          <p14:tracePt t="52688" x="4875213" y="3419475"/>
          <p14:tracePt t="52705" x="4894263" y="3411538"/>
          <p14:tracePt t="52721" x="4902200" y="3402013"/>
          <p14:tracePt t="52738" x="4919663" y="3394075"/>
          <p14:tracePt t="52755" x="4929188" y="3394075"/>
          <p14:tracePt t="52772" x="4929188" y="3375025"/>
          <p14:tracePt t="52805" x="4929188" y="3367088"/>
          <p14:tracePt t="52822" x="4929188" y="3357563"/>
          <p14:tracePt t="52838" x="4929188" y="3348038"/>
          <p14:tracePt t="52855" x="4929188" y="3340100"/>
          <p14:tracePt t="52872" x="4929188" y="3330575"/>
          <p14:tracePt t="52889" x="4919663" y="3330575"/>
          <p14:tracePt t="52911" x="4919663" y="3322638"/>
          <p14:tracePt t="52922" x="4911725" y="3322638"/>
          <p14:tracePt t="52938" x="4894263" y="3313113"/>
          <p14:tracePt t="52955" x="4884738" y="3303588"/>
          <p14:tracePt t="52972" x="4857750" y="3286125"/>
          <p14:tracePt t="52989" x="4848225" y="3286125"/>
          <p14:tracePt t="53005" x="4840288" y="3276600"/>
          <p14:tracePt t="53022" x="4822825" y="3276600"/>
          <p14:tracePt t="53024" x="4813300" y="3276600"/>
          <p14:tracePt t="53040" x="4795838" y="3268663"/>
          <p14:tracePt t="53056" x="4786313" y="3268663"/>
          <p14:tracePt t="53072" x="4751388" y="3259138"/>
          <p14:tracePt t="53089" x="4732338" y="3259138"/>
          <p14:tracePt t="53105" x="4714875" y="3259138"/>
          <p14:tracePt t="53122" x="4705350" y="3259138"/>
          <p14:tracePt t="53138" x="4679950" y="3259138"/>
          <p14:tracePt t="53155" x="4670425" y="3259138"/>
          <p14:tracePt t="53172" x="4660900" y="3259138"/>
          <p14:tracePt t="53189" x="4652963" y="3259138"/>
          <p14:tracePt t="53205" x="4643438" y="3259138"/>
          <p14:tracePt t="53222" x="4633913" y="3259138"/>
          <p14:tracePt t="53240" x="4625975" y="3259138"/>
          <p14:tracePt t="53255" x="4616450" y="3259138"/>
          <p14:tracePt t="53272" x="4608513" y="3259138"/>
          <p14:tracePt t="53303" x="4598988" y="3259138"/>
          <p14:tracePt t="53319" x="4589463" y="3259138"/>
          <p14:tracePt t="53327" x="4581525" y="3259138"/>
          <p14:tracePt t="53343" x="4572000" y="3259138"/>
          <p14:tracePt t="53359" x="4562475" y="3259138"/>
          <p14:tracePt t="53375" x="4554538" y="3259138"/>
          <p14:tracePt t="53389" x="4545013" y="3259138"/>
          <p14:tracePt t="53439" x="4537075" y="3259138"/>
          <p14:tracePt t="53471" x="4527550" y="3259138"/>
          <p14:tracePt t="53495" x="4518025" y="3259138"/>
          <p14:tracePt t="53503" x="4510088" y="3259138"/>
          <p14:tracePt t="53527" x="4500563" y="3259138"/>
          <p14:tracePt t="53647" x="4491038" y="3259138"/>
          <p14:tracePt t="53655" x="4491038" y="3268663"/>
          <p14:tracePt t="53663" x="4491038" y="3276600"/>
          <p14:tracePt t="53679" x="4491038" y="3286125"/>
          <p14:tracePt t="53695" x="4491038" y="3295650"/>
          <p14:tracePt t="53711" x="4491038" y="3303588"/>
          <p14:tracePt t="53727" x="4491038" y="3313113"/>
          <p14:tracePt t="53743" x="4491038" y="3322638"/>
          <p14:tracePt t="53759" x="4491038" y="3330575"/>
          <p14:tracePt t="53773" x="4500563" y="3330575"/>
          <p14:tracePt t="53790" x="4500563" y="3348038"/>
          <p14:tracePt t="53806" x="4518025" y="3348038"/>
          <p14:tracePt t="53808" x="4518025" y="3357563"/>
          <p14:tracePt t="53825" x="4527550" y="3357563"/>
          <p14:tracePt t="53840" x="4545013" y="3367088"/>
          <p14:tracePt t="53856" x="4554538" y="3375025"/>
          <p14:tracePt t="53872" x="4572000" y="3375025"/>
          <p14:tracePt t="53889" x="4589463" y="3384550"/>
          <p14:tracePt t="53906" x="4616450" y="3384550"/>
          <p14:tracePt t="53923" x="4633913" y="3384550"/>
          <p14:tracePt t="53939" x="4660900" y="3384550"/>
          <p14:tracePt t="53956" x="4687888" y="3384550"/>
          <p14:tracePt t="53973" x="4724400" y="3384550"/>
          <p14:tracePt t="53990" x="4768850" y="3384550"/>
          <p14:tracePt t="54006" x="4786313" y="3375025"/>
          <p14:tracePt t="54023" x="4822825" y="3367088"/>
          <p14:tracePt t="54039" x="4840288" y="3367088"/>
          <p14:tracePt t="54056" x="4848225" y="3367088"/>
          <p14:tracePt t="54288" x="0" y="0"/>
        </p14:tracePtLst>
        <p14:tracePtLst>
          <p14:tracePt t="61519" x="6348413" y="3179763"/>
          <p14:tracePt t="61895" x="6340475" y="3179763"/>
          <p14:tracePt t="61911" x="6323013" y="3187700"/>
          <p14:tracePt t="61919" x="6313488" y="3187700"/>
          <p14:tracePt t="61930" x="6303963" y="3197225"/>
          <p14:tracePt t="61947" x="6286500" y="3197225"/>
          <p14:tracePt t="61963" x="6269038" y="3197225"/>
          <p14:tracePt t="61980" x="6232525" y="3197225"/>
          <p14:tracePt t="61997" x="6197600" y="3197225"/>
          <p14:tracePt t="62013" x="6161088" y="3197225"/>
          <p14:tracePt t="62030" x="6116638" y="3197225"/>
          <p14:tracePt t="62047" x="6062663" y="3197225"/>
          <p14:tracePt t="62063" x="6018213" y="3197225"/>
          <p14:tracePt t="62080" x="5983288" y="3197225"/>
          <p14:tracePt t="62097" x="5946775" y="3197225"/>
          <p14:tracePt t="62114" x="5894388" y="3187700"/>
          <p14:tracePt t="62130" x="5857875" y="3179763"/>
          <p14:tracePt t="62147" x="5813425" y="3152775"/>
          <p14:tracePt t="62163" x="5741988" y="3143250"/>
          <p14:tracePt t="62181" x="5715000" y="3116263"/>
          <p14:tracePt t="62197" x="5680075" y="3089275"/>
          <p14:tracePt t="62214" x="5653088" y="3054350"/>
          <p14:tracePt t="62216" x="5634038" y="3036888"/>
          <p14:tracePt t="62230" x="5626100" y="3017838"/>
          <p14:tracePt t="62247" x="5599113" y="2928938"/>
          <p14:tracePt t="62264" x="5562600" y="2884488"/>
          <p14:tracePt t="62280" x="5537200" y="2830513"/>
          <p14:tracePt t="62297" x="5510213" y="2795588"/>
          <p14:tracePt t="62314" x="5510213" y="2759075"/>
          <p14:tracePt t="62330" x="5500688" y="2732088"/>
          <p14:tracePt t="62347" x="5500688" y="2724150"/>
          <p14:tracePt t="62364" x="5500688" y="2705100"/>
          <p14:tracePt t="62380" x="5500688" y="2697163"/>
          <p14:tracePt t="62397" x="5518150" y="2670175"/>
          <p14:tracePt t="62399" x="5527675" y="2652713"/>
          <p14:tracePt t="62414" x="5537200" y="2643188"/>
          <p14:tracePt t="62431" x="5562600" y="2633663"/>
          <p14:tracePt t="62432" x="5572125" y="2616200"/>
          <p14:tracePt t="62447" x="5599113" y="2608263"/>
          <p14:tracePt t="62464" x="5616575" y="2598738"/>
          <p14:tracePt t="62480" x="5643563" y="2581275"/>
          <p14:tracePt t="62497" x="5661025" y="2571750"/>
          <p14:tracePt t="62514" x="5670550" y="2562225"/>
          <p14:tracePt t="62531" x="5688013" y="2562225"/>
          <p14:tracePt t="62547" x="5705475" y="2562225"/>
          <p14:tracePt t="62564" x="5724525" y="2562225"/>
          <p14:tracePt t="62581" x="5741988" y="2562225"/>
          <p14:tracePt t="62597" x="5768975" y="2562225"/>
          <p14:tracePt t="62614" x="5813425" y="2571750"/>
          <p14:tracePt t="62631" x="5857875" y="2589213"/>
          <p14:tracePt t="62647" x="5894388" y="2598738"/>
          <p14:tracePt t="62664" x="5929313" y="2625725"/>
          <p14:tracePt t="62681" x="5946775" y="2643188"/>
          <p14:tracePt t="62697" x="5973763" y="2660650"/>
          <p14:tracePt t="62714" x="6000750" y="2705100"/>
          <p14:tracePt t="62731" x="6018213" y="2741613"/>
          <p14:tracePt t="62747" x="6045200" y="2768600"/>
          <p14:tracePt t="62764" x="6062663" y="2803525"/>
          <p14:tracePt t="62781" x="6062663" y="2830513"/>
          <p14:tracePt t="62797" x="6062663" y="2840038"/>
          <p14:tracePt t="62816" x="6062663" y="2847975"/>
          <p14:tracePt t="62832" x="6062663" y="2867025"/>
          <p14:tracePt t="62848" x="6062663" y="2894013"/>
          <p14:tracePt t="62864" x="6062663" y="2928938"/>
          <p14:tracePt t="62881" x="6062663" y="2965450"/>
          <p14:tracePt t="62898" x="6062663" y="3000375"/>
          <p14:tracePt t="62915" x="6062663" y="3054350"/>
          <p14:tracePt t="62931" x="6045200" y="3098800"/>
          <p14:tracePt t="62948" x="6037263" y="3143250"/>
          <p14:tracePt t="62964" x="6027738" y="3170238"/>
          <p14:tracePt t="62981" x="6018213" y="3197225"/>
          <p14:tracePt t="62998" x="6010275" y="3214688"/>
          <p14:tracePt t="63014" x="6010275" y="3241675"/>
          <p14:tracePt t="63015" x="6000750" y="3251200"/>
          <p14:tracePt t="63031" x="6000750" y="3276600"/>
          <p14:tracePt t="63048" x="5983288" y="3303588"/>
          <p14:tracePt t="63064" x="5965825" y="3340100"/>
          <p14:tracePt t="63081" x="5956300" y="3357563"/>
          <p14:tracePt t="63098" x="5938838" y="3375025"/>
          <p14:tracePt t="63114" x="5929313" y="3402013"/>
          <p14:tracePt t="63131" x="5919788" y="3419475"/>
          <p14:tracePt t="63148" x="5902325" y="3446463"/>
          <p14:tracePt t="63165" x="5894388" y="3473450"/>
          <p14:tracePt t="63181" x="5884863" y="3490913"/>
          <p14:tracePt t="63183" x="5875338" y="3500438"/>
          <p14:tracePt t="63198" x="5875338" y="3509963"/>
          <p14:tracePt t="63215" x="5857875" y="3527425"/>
          <p14:tracePt t="63231" x="5848350" y="3536950"/>
          <p14:tracePt t="63248" x="5840413" y="3554413"/>
          <p14:tracePt t="63264" x="5822950" y="3554413"/>
          <p14:tracePt t="63281" x="5813425" y="3562350"/>
          <p14:tracePt t="63298" x="5795963" y="3562350"/>
          <p14:tracePt t="63315" x="5786438" y="3571875"/>
          <p14:tracePt t="63331" x="5768975" y="3571875"/>
          <p14:tracePt t="63348" x="5759450" y="3571875"/>
          <p14:tracePt t="63365" x="5732463" y="3571875"/>
          <p14:tracePt t="63381" x="5705475" y="3562350"/>
          <p14:tracePt t="63383" x="5688013" y="3554413"/>
          <p14:tracePt t="63398" x="5680075" y="3544888"/>
          <p14:tracePt t="63401" x="5661025" y="3527425"/>
          <p14:tracePt t="63415" x="5634038" y="3509963"/>
          <p14:tracePt t="63432" x="5608638" y="3490913"/>
          <p14:tracePt t="63448" x="5589588" y="3465513"/>
          <p14:tracePt t="63465" x="5572125" y="3438525"/>
          <p14:tracePt t="63482" x="5554663" y="3411538"/>
          <p14:tracePt t="63498" x="5537200" y="3375025"/>
          <p14:tracePt t="63515" x="5518150" y="3348038"/>
          <p14:tracePt t="63532" x="5500688" y="3303588"/>
          <p14:tracePt t="63548" x="5483225" y="3268663"/>
          <p14:tracePt t="63565" x="5473700" y="3214688"/>
          <p14:tracePt t="63582" x="5456238" y="3170238"/>
          <p14:tracePt t="63598" x="5446713" y="3125788"/>
          <p14:tracePt t="63600" x="5446713" y="3108325"/>
          <p14:tracePt t="63615" x="5446713" y="3071813"/>
          <p14:tracePt t="63632" x="5446713" y="3017838"/>
          <p14:tracePt t="63648" x="5446713" y="2973388"/>
          <p14:tracePt t="63665" x="5446713" y="2928938"/>
          <p14:tracePt t="63682" x="5456238" y="2894013"/>
          <p14:tracePt t="63698" x="5465763" y="2847975"/>
          <p14:tracePt t="63715" x="5473700" y="2813050"/>
          <p14:tracePt t="63732" x="5491163" y="2776538"/>
          <p14:tracePt t="63749" x="5500688" y="2732088"/>
          <p14:tracePt t="63765" x="5500688" y="2705100"/>
          <p14:tracePt t="63767" x="5500688" y="2687638"/>
          <p14:tracePt t="63782" x="5510213" y="2670175"/>
          <p14:tracePt t="63783" x="5518150" y="2660650"/>
          <p14:tracePt t="63798" x="5518150" y="2643188"/>
          <p14:tracePt t="63800" x="5518150" y="2625725"/>
          <p14:tracePt t="63815" x="5545138" y="2608263"/>
          <p14:tracePt t="63832" x="5554663" y="2589213"/>
          <p14:tracePt t="63849" x="5562600" y="2562225"/>
          <p14:tracePt t="63866" x="5581650" y="2544763"/>
          <p14:tracePt t="63882" x="5589588" y="2536825"/>
          <p14:tracePt t="63898" x="5599113" y="2527300"/>
          <p14:tracePt t="63916" x="5608638" y="2527300"/>
          <p14:tracePt t="63932" x="5626100" y="2527300"/>
          <p14:tracePt t="63949" x="5643563" y="2527300"/>
          <p14:tracePt t="63965" x="5653088" y="2527300"/>
          <p14:tracePt t="63982" x="5688013" y="2527300"/>
          <p14:tracePt t="63984" x="5697538" y="2527300"/>
          <p14:tracePt t="63999" x="5732463" y="2536825"/>
          <p14:tracePt t="64015" x="5776913" y="2544763"/>
          <p14:tracePt t="64032" x="5822950" y="2571750"/>
          <p14:tracePt t="64049" x="5867400" y="2608263"/>
          <p14:tracePt t="64065" x="5894388" y="2633663"/>
          <p14:tracePt t="64082" x="5919788" y="2660650"/>
          <p14:tracePt t="64098" x="5938838" y="2697163"/>
          <p14:tracePt t="64115" x="5946775" y="2732088"/>
          <p14:tracePt t="64132" x="5965825" y="2768600"/>
          <p14:tracePt t="64149" x="5983288" y="2803525"/>
          <p14:tracePt t="64151" x="5991225" y="2830513"/>
          <p14:tracePt t="64166" x="5991225" y="2847975"/>
          <p14:tracePt t="64182" x="6018213" y="2911475"/>
          <p14:tracePt t="64184" x="6027738" y="2938463"/>
          <p14:tracePt t="64199" x="6045200" y="2990850"/>
          <p14:tracePt t="64215" x="6054725" y="3036888"/>
          <p14:tracePt t="64232" x="6054725" y="3081338"/>
          <p14:tracePt t="64249" x="6054725" y="3116263"/>
          <p14:tracePt t="64265" x="6054725" y="3152775"/>
          <p14:tracePt t="64282" x="6054725" y="3197225"/>
          <p14:tracePt t="64299" x="6054725" y="3232150"/>
          <p14:tracePt t="64316" x="6045200" y="3268663"/>
          <p14:tracePt t="64332" x="6027738" y="3313113"/>
          <p14:tracePt t="64349" x="6018213" y="3348038"/>
          <p14:tracePt t="64351" x="6010275" y="3367088"/>
          <p14:tracePt t="64366" x="6000750" y="3384550"/>
          <p14:tracePt t="64383" x="5983288" y="3438525"/>
          <p14:tracePt t="64401" x="5973763" y="3473450"/>
          <p14:tracePt t="64416" x="5965825" y="3500438"/>
          <p14:tracePt t="64432" x="5956300" y="3517900"/>
          <p14:tracePt t="64449" x="5946775" y="3544888"/>
          <p14:tracePt t="64466" x="5929313" y="3562350"/>
          <p14:tracePt t="64483" x="5919788" y="3571875"/>
          <p14:tracePt t="64499" x="5911850" y="3581400"/>
          <p14:tracePt t="64516" x="5911850" y="3589338"/>
          <p14:tracePt t="64532" x="5902325" y="3589338"/>
          <p14:tracePt t="64549" x="5884863" y="3589338"/>
          <p14:tracePt t="64566" x="5875338" y="3589338"/>
          <p14:tracePt t="64567" x="5857875" y="3589338"/>
          <p14:tracePt t="64583" x="5848350" y="3589338"/>
          <p14:tracePt t="64599" x="5822950" y="3589338"/>
          <p14:tracePt t="64616" x="5795963" y="3589338"/>
          <p14:tracePt t="64633" x="5776913" y="3589338"/>
          <p14:tracePt t="64649" x="5768975" y="3589338"/>
          <p14:tracePt t="64666" x="5759450" y="3581400"/>
          <p14:tracePt t="64683" x="5741988" y="3581400"/>
          <p14:tracePt t="64699" x="5732463" y="3571875"/>
          <p14:tracePt t="64716" x="5724525" y="3571875"/>
          <p14:tracePt t="64732" x="5697538" y="3554413"/>
          <p14:tracePt t="64750" x="5680075" y="3536950"/>
          <p14:tracePt t="64766" x="5661025" y="3509963"/>
          <p14:tracePt t="64768" x="5661025" y="3500438"/>
          <p14:tracePt t="64784" x="5643563" y="3490913"/>
          <p14:tracePt t="64800" x="5634038" y="3473450"/>
          <p14:tracePt t="64816" x="5616575" y="3446463"/>
          <p14:tracePt t="64833" x="5599113" y="3419475"/>
          <p14:tracePt t="64849" x="5572125" y="3394075"/>
          <p14:tracePt t="64866" x="5545138" y="3348038"/>
          <p14:tracePt t="64883" x="5527675" y="3313113"/>
          <p14:tracePt t="64899" x="5518150" y="3276600"/>
          <p14:tracePt t="64916" x="5518150" y="3259138"/>
          <p14:tracePt t="64932" x="5510213" y="3232150"/>
          <p14:tracePt t="64950" x="5510213" y="3205163"/>
          <p14:tracePt t="64952" x="5500688" y="3205163"/>
          <p14:tracePt t="64966" x="5500688" y="3187700"/>
          <p14:tracePt t="64983" x="5500688" y="3152775"/>
          <p14:tracePt t="65000" x="5500688" y="3143250"/>
          <p14:tracePt t="65016" x="5500688" y="3133725"/>
          <p14:tracePt t="65033" x="5500688" y="3125788"/>
          <p14:tracePt t="65880" x="0" y="0"/>
        </p14:tracePtLst>
        <p14:tracePtLst>
          <p14:tracePt t="66463" x="5751513" y="2660650"/>
          <p14:tracePt t="66543" x="5741988" y="2660650"/>
          <p14:tracePt t="66583" x="5732463" y="2660650"/>
          <p14:tracePt t="66591" x="5732463" y="2670175"/>
          <p14:tracePt t="66615" x="5732463" y="2679700"/>
          <p14:tracePt t="66623" x="5724525" y="2679700"/>
          <p14:tracePt t="66634" x="5724525" y="2687638"/>
          <p14:tracePt t="66655" x="5715000" y="2697163"/>
          <p14:tracePt t="66671" x="5715000" y="2705100"/>
          <p14:tracePt t="66687" x="5715000" y="2714625"/>
          <p14:tracePt t="66701" x="5705475" y="2724150"/>
          <p14:tracePt t="66718" x="5705475" y="2732088"/>
          <p14:tracePt t="66735" x="5705475" y="2751138"/>
          <p14:tracePt t="66736" x="5705475" y="2759075"/>
          <p14:tracePt t="66752" x="5705475" y="2768600"/>
          <p14:tracePt t="66768" x="5705475" y="2786063"/>
          <p14:tracePt t="66784" x="5715000" y="2803525"/>
          <p14:tracePt t="66801" x="5724525" y="2822575"/>
          <p14:tracePt t="66818" x="5751513" y="2847975"/>
          <p14:tracePt t="66834" x="5768975" y="2874963"/>
          <p14:tracePt t="66853" x="5795963" y="2884488"/>
          <p14:tracePt t="66868" x="5822950" y="2894013"/>
          <p14:tracePt t="66885" x="5840413" y="2901950"/>
          <p14:tracePt t="66901" x="5884863" y="2901950"/>
          <p14:tracePt t="66904" x="5894388" y="2901950"/>
          <p14:tracePt t="66918" x="5902325" y="2901950"/>
          <p14:tracePt t="66935" x="5929313" y="2894013"/>
          <p14:tracePt t="66951" x="5938838" y="2867025"/>
          <p14:tracePt t="66968" x="5946775" y="2822575"/>
          <p14:tracePt t="66985" x="5946775" y="2759075"/>
          <p14:tracePt t="67001" x="5946775" y="2714625"/>
          <p14:tracePt t="67018" x="5946775" y="2670175"/>
          <p14:tracePt t="67035" x="5946775" y="2633663"/>
          <p14:tracePt t="67051" x="5938838" y="2608263"/>
          <p14:tracePt t="67068" x="5929313" y="2581275"/>
          <p14:tracePt t="67085" x="5919788" y="2562225"/>
          <p14:tracePt t="67087" x="5911850" y="2554288"/>
          <p14:tracePt t="67118" x="5894388" y="2536825"/>
          <p14:tracePt t="67135" x="5875338" y="2527300"/>
          <p14:tracePt t="67152" x="5857875" y="2527300"/>
          <p14:tracePt t="67168" x="5840413" y="2517775"/>
          <p14:tracePt t="67185" x="5830888" y="2517775"/>
          <p14:tracePt t="67201" x="5795963" y="2517775"/>
          <p14:tracePt t="67218" x="5776913" y="2517775"/>
          <p14:tracePt t="67235" x="5741988" y="2517775"/>
          <p14:tracePt t="67252" x="5715000" y="2517775"/>
          <p14:tracePt t="67269" x="5688013" y="2517775"/>
          <p14:tracePt t="67285" x="5680075" y="2517775"/>
          <p14:tracePt t="67287" x="5670550" y="2527300"/>
          <p14:tracePt t="67302" x="5661025" y="2536825"/>
          <p14:tracePt t="67318" x="5653088" y="2554288"/>
          <p14:tracePt t="67320" x="5653088" y="2562225"/>
          <p14:tracePt t="67337" x="5643563" y="2581275"/>
          <p14:tracePt t="67352" x="5634038" y="2598738"/>
          <p14:tracePt t="67369" x="5634038" y="2616200"/>
          <p14:tracePt t="67385" x="5634038" y="2633663"/>
          <p14:tracePt t="67407" x="5634038" y="2643188"/>
          <p14:tracePt t="67423" x="5634038" y="2652713"/>
          <p14:tracePt t="67527" x="5634038" y="2660650"/>
          <p14:tracePt t="67767" x="5634038" y="2670175"/>
          <p14:tracePt t="67823" x="5634038" y="2679700"/>
          <p14:tracePt t="67871" x="5634038" y="2687638"/>
          <p14:tracePt t="67895" x="5643563" y="2697163"/>
          <p14:tracePt t="67911" x="5653088" y="2697163"/>
          <p14:tracePt t="67919" x="5653088" y="2705100"/>
          <p14:tracePt t="67927" x="5653088" y="2714625"/>
          <p14:tracePt t="67951" x="5653088" y="2724150"/>
          <p14:tracePt t="67967" x="5661025" y="2724150"/>
          <p14:tracePt t="68304" x="5661025" y="2732088"/>
          <p14:tracePt t="68327" x="5661025" y="2741613"/>
          <p14:tracePt t="68351" x="5670550" y="2741613"/>
          <p14:tracePt t="68391" x="5670550" y="2751138"/>
          <p14:tracePt t="68455" x="0" y="0"/>
        </p14:tracePtLst>
        <p14:tracePtLst>
          <p14:tracePt t="73263" x="6634163" y="2214563"/>
          <p14:tracePt t="73495" x="6626225" y="2214563"/>
          <p14:tracePt t="73519" x="6616700" y="2214563"/>
          <p14:tracePt t="73535" x="6608763" y="2214563"/>
          <p14:tracePt t="73551" x="6599238" y="2214563"/>
          <p14:tracePt t="73567" x="6589713" y="2214563"/>
          <p14:tracePt t="73583" x="6581775" y="2214563"/>
          <p14:tracePt t="73599" x="6562725" y="2214563"/>
          <p14:tracePt t="73607" x="6554788" y="2214563"/>
          <p14:tracePt t="73615" x="6545263" y="2214563"/>
          <p14:tracePt t="73631" x="6545263" y="2205038"/>
          <p14:tracePt t="73641" x="6537325" y="2205038"/>
          <p14:tracePt t="73657" x="6527800" y="2205038"/>
          <p14:tracePt t="73674" x="6518275" y="2205038"/>
          <p14:tracePt t="73691" x="6510338" y="2205038"/>
          <p14:tracePt t="73708" x="6483350" y="2197100"/>
          <p14:tracePt t="73724" x="6446838" y="2179638"/>
          <p14:tracePt t="73741" x="6402388" y="2170113"/>
          <p14:tracePt t="73743" x="6384925" y="2160588"/>
          <p14:tracePt t="73758" x="6375400" y="2160588"/>
          <p14:tracePt t="73760" x="6367463" y="2160588"/>
          <p14:tracePt t="73775" x="6348413" y="2152650"/>
          <p14:tracePt t="73791" x="6348413" y="2143125"/>
          <p14:tracePt t="73808" x="6340475" y="2143125"/>
          <p14:tracePt t="73825" x="6330950" y="2143125"/>
          <p14:tracePt t="73841" x="6323013" y="2125663"/>
          <p14:tracePt t="73858" x="6296025" y="2116138"/>
          <p14:tracePt t="73874" x="6286500" y="2098675"/>
          <p14:tracePt t="73892" x="6276975" y="2081213"/>
          <p14:tracePt t="73908" x="6259513" y="2062163"/>
          <p14:tracePt t="73925" x="6242050" y="2044700"/>
          <p14:tracePt t="73927" x="6242050" y="2036763"/>
          <p14:tracePt t="73942" x="6232525" y="2027238"/>
          <p14:tracePt t="73958" x="6232525" y="2017713"/>
          <p14:tracePt t="73975" x="6215063" y="2000250"/>
          <p14:tracePt t="73991" x="6205538" y="1982788"/>
          <p14:tracePt t="74008" x="6188075" y="1965325"/>
          <p14:tracePt t="74024" x="6188075" y="1946275"/>
          <p14:tracePt t="74041" x="6180138" y="1946275"/>
          <p14:tracePt t="74058" x="6170613" y="1928813"/>
          <p14:tracePt t="74075" x="6170613" y="1911350"/>
          <p14:tracePt t="74091" x="6143625" y="1901825"/>
          <p14:tracePt t="74108" x="6126163" y="1893888"/>
          <p14:tracePt t="74125" x="6116638" y="1874838"/>
          <p14:tracePt t="74127" x="6108700" y="1874838"/>
          <p14:tracePt t="74141" x="6108700" y="1866900"/>
          <p14:tracePt t="74158" x="6099175" y="1857375"/>
          <p14:tracePt t="74160" x="6099175" y="1847850"/>
          <p14:tracePt t="74175" x="6089650" y="1847850"/>
          <p14:tracePt t="74191" x="6081713" y="1830388"/>
          <p14:tracePt t="74208" x="6081713" y="1822450"/>
          <p14:tracePt t="74225" x="6072188" y="1795463"/>
          <p14:tracePt t="74241" x="6062663" y="1768475"/>
          <p14:tracePt t="74258" x="6062663" y="1741488"/>
          <p14:tracePt t="74275" x="6062663" y="1714500"/>
          <p14:tracePt t="74291" x="6062663" y="1697038"/>
          <p14:tracePt t="74308" x="6062663" y="1679575"/>
          <p14:tracePt t="74325" x="6062663" y="1652588"/>
          <p14:tracePt t="74342" x="6062663" y="1625600"/>
          <p14:tracePt t="74358" x="6062663" y="1616075"/>
          <p14:tracePt t="74375" x="6072188" y="1581150"/>
          <p14:tracePt t="74392" x="6081713" y="1571625"/>
          <p14:tracePt t="74408" x="6099175" y="1554163"/>
          <p14:tracePt t="74425" x="6108700" y="1544638"/>
          <p14:tracePt t="74442" x="6126163" y="1544638"/>
          <p14:tracePt t="74458" x="6143625" y="1536700"/>
          <p14:tracePt t="74475" x="6161088" y="1527175"/>
          <p14:tracePt t="74492" x="6180138" y="1527175"/>
          <p14:tracePt t="74508" x="6205538" y="1509713"/>
          <p14:tracePt t="74525" x="6242050" y="1509713"/>
          <p14:tracePt t="74542" x="6269038" y="1509713"/>
          <p14:tracePt t="74543" x="6286500" y="1509713"/>
          <p14:tracePt t="74559" x="6313488" y="1509713"/>
          <p14:tracePt t="74575" x="6340475" y="1509713"/>
          <p14:tracePt t="74592" x="6375400" y="1509713"/>
          <p14:tracePt t="74608" x="6402388" y="1509713"/>
          <p14:tracePt t="74625" x="6446838" y="1509713"/>
          <p14:tracePt t="74642" x="6483350" y="1509713"/>
          <p14:tracePt t="74658" x="6500813" y="1509713"/>
          <p14:tracePt t="74675" x="6518275" y="1509713"/>
          <p14:tracePt t="74703" x="6527800" y="1509713"/>
          <p14:tracePt t="74719" x="6537325" y="1509713"/>
          <p14:tracePt t="74728" x="6545263" y="1517650"/>
          <p14:tracePt t="74742" x="6554788" y="1527175"/>
          <p14:tracePt t="74760" x="6589713" y="1554163"/>
          <p14:tracePt t="74775" x="6616700" y="1562100"/>
          <p14:tracePt t="74792" x="6634163" y="1571625"/>
          <p14:tracePt t="74809" x="6643688" y="1571625"/>
          <p14:tracePt t="74825" x="6653213" y="1581150"/>
          <p14:tracePt t="74856" x="6653213" y="1589088"/>
          <p14:tracePt t="74863" x="6661150" y="1589088"/>
          <p14:tracePt t="74875" x="6661150" y="1598613"/>
          <p14:tracePt t="74892" x="6680200" y="1608138"/>
          <p14:tracePt t="74909" x="6688138" y="1616075"/>
          <p14:tracePt t="74925" x="6697663" y="1625600"/>
          <p14:tracePt t="74942" x="6697663" y="1633538"/>
          <p14:tracePt t="74959" x="6715125" y="1652588"/>
          <p14:tracePt t="74975" x="6715125" y="1660525"/>
          <p14:tracePt t="74992" x="6724650" y="1670050"/>
          <p14:tracePt t="75009" x="6724650" y="1679575"/>
          <p14:tracePt t="75025" x="6732588" y="1697038"/>
          <p14:tracePt t="75042" x="6742113" y="1714500"/>
          <p14:tracePt t="75059" x="6751638" y="1731963"/>
          <p14:tracePt t="75075" x="6759575" y="1741488"/>
          <p14:tracePt t="75092" x="6759575" y="1751013"/>
          <p14:tracePt t="75109" x="6759575" y="1768475"/>
          <p14:tracePt t="75126" x="6769100" y="1776413"/>
          <p14:tracePt t="75142" x="6769100" y="1785938"/>
          <p14:tracePt t="75159" x="6777038" y="1803400"/>
          <p14:tracePt t="75176" x="6777038" y="1822450"/>
          <p14:tracePt t="75192" x="6786563" y="1839913"/>
          <p14:tracePt t="75209" x="6786563" y="1857375"/>
          <p14:tracePt t="75226" x="6786563" y="1866900"/>
          <p14:tracePt t="75243" x="6786563" y="1874838"/>
          <p14:tracePt t="75259" x="6786563" y="1884363"/>
          <p14:tracePt t="75276" x="6786563" y="1893888"/>
          <p14:tracePt t="75292" x="6786563" y="1911350"/>
          <p14:tracePt t="75309" x="6786563" y="1928813"/>
          <p14:tracePt t="75326" x="6786563" y="1938338"/>
          <p14:tracePt t="75343" x="6786563" y="1965325"/>
          <p14:tracePt t="75359" x="6786563" y="1982788"/>
          <p14:tracePt t="75392" x="6786563" y="2000250"/>
          <p14:tracePt t="75409" x="6786563" y="2009775"/>
          <p14:tracePt t="75426" x="6777038" y="2017713"/>
          <p14:tracePt t="75442" x="6777038" y="2027238"/>
          <p14:tracePt t="75459" x="6777038" y="2044700"/>
          <p14:tracePt t="75476" x="6769100" y="2054225"/>
          <p14:tracePt t="75492" x="6769100" y="2071688"/>
          <p14:tracePt t="75509" x="6759575" y="2081213"/>
          <p14:tracePt t="75512" x="6751638" y="2089150"/>
          <p14:tracePt t="75526" x="6751638" y="2098675"/>
          <p14:tracePt t="75543" x="6732588" y="2116138"/>
          <p14:tracePt t="75559" x="6732588" y="2125663"/>
          <p14:tracePt t="75576" x="6724650" y="2133600"/>
          <p14:tracePt t="75592" x="6715125" y="2143125"/>
          <p14:tracePt t="75609" x="6715125" y="2152650"/>
          <p14:tracePt t="75626" x="6705600" y="2160588"/>
          <p14:tracePt t="75642" x="6697663" y="2170113"/>
          <p14:tracePt t="75659" x="6688138" y="2170113"/>
          <p14:tracePt t="75676" x="6670675" y="2179638"/>
          <p14:tracePt t="75693" x="6653213" y="2187575"/>
          <p14:tracePt t="75710" x="6634163" y="2187575"/>
          <p14:tracePt t="75712" x="6626225" y="2187575"/>
          <p14:tracePt t="75729" x="6608763" y="2187575"/>
          <p14:tracePt t="75743" x="6589713" y="2187575"/>
          <p14:tracePt t="75760" x="6562725" y="2187575"/>
          <p14:tracePt t="75776" x="6537325" y="2187575"/>
          <p14:tracePt t="75793" x="6510338" y="2187575"/>
          <p14:tracePt t="75809" x="6491288" y="2187575"/>
          <p14:tracePt t="75826" x="6465888" y="2187575"/>
          <p14:tracePt t="75843" x="6446838" y="2187575"/>
          <p14:tracePt t="75860" x="6419850" y="2187575"/>
          <p14:tracePt t="75877" x="6394450" y="2179638"/>
          <p14:tracePt t="75893" x="6367463" y="2170113"/>
          <p14:tracePt t="75909" x="6330950" y="2160588"/>
          <p14:tracePt t="75926" x="6296025" y="2143125"/>
          <p14:tracePt t="75928" x="6276975" y="2133600"/>
          <p14:tracePt t="75943" x="6232525" y="2125663"/>
          <p14:tracePt t="75959" x="6205538" y="2125663"/>
          <p14:tracePt t="75976" x="6170613" y="2108200"/>
          <p14:tracePt t="75993" x="6143625" y="2089150"/>
          <p14:tracePt t="76009" x="6126163" y="2071688"/>
          <p14:tracePt t="76026" x="6108700" y="2062163"/>
          <p14:tracePt t="76043" x="6072188" y="2044700"/>
          <p14:tracePt t="76060" x="6045200" y="2027238"/>
          <p14:tracePt t="76077" x="6027738" y="2000250"/>
          <p14:tracePt t="76093" x="6010275" y="1982788"/>
          <p14:tracePt t="76095" x="6010275" y="1973263"/>
          <p14:tracePt t="76110" x="6000750" y="1973263"/>
          <p14:tracePt t="76127" x="5991225" y="1965325"/>
          <p14:tracePt t="76128" x="5983288" y="1955800"/>
          <p14:tracePt t="76143" x="5956300" y="1946275"/>
          <p14:tracePt t="76160" x="5946775" y="1938338"/>
          <p14:tracePt t="76176" x="5938838" y="1919288"/>
          <p14:tracePt t="76193" x="5929313" y="1901825"/>
          <p14:tracePt t="76210" x="5919788" y="1874838"/>
          <p14:tracePt t="76226" x="5911850" y="1857375"/>
          <p14:tracePt t="76243" x="5902325" y="1822450"/>
          <p14:tracePt t="76260" x="5902325" y="1785938"/>
          <p14:tracePt t="76276" x="5902325" y="1758950"/>
          <p14:tracePt t="76293" x="5902325" y="1731963"/>
          <p14:tracePt t="76310" x="5911850" y="1704975"/>
          <p14:tracePt t="76311" x="5911850" y="1697038"/>
          <p14:tracePt t="76327" x="5929313" y="1670050"/>
          <p14:tracePt t="76343" x="5946775" y="1633538"/>
          <p14:tracePt t="76360" x="5965825" y="1616075"/>
          <p14:tracePt t="76377" x="5991225" y="1589088"/>
          <p14:tracePt t="76393" x="6010275" y="1571625"/>
          <p14:tracePt t="76410" x="6037263" y="1562100"/>
          <p14:tracePt t="76427" x="6054725" y="1544638"/>
          <p14:tracePt t="76443" x="6081713" y="1536700"/>
          <p14:tracePt t="76460" x="6099175" y="1527175"/>
          <p14:tracePt t="76477" x="6143625" y="1517650"/>
          <p14:tracePt t="76493" x="6170613" y="1509713"/>
          <p14:tracePt t="76510" x="6215063" y="1500188"/>
          <p14:tracePt t="76511" x="6224588" y="1490663"/>
          <p14:tracePt t="76527" x="6251575" y="1482725"/>
          <p14:tracePt t="76544" x="6269038" y="1473200"/>
          <p14:tracePt t="76560" x="6286500" y="1473200"/>
          <p14:tracePt t="76577" x="6296025" y="1473200"/>
          <p14:tracePt t="76593" x="6323013" y="1473200"/>
          <p14:tracePt t="76610" x="6340475" y="1473200"/>
          <p14:tracePt t="76627" x="6367463" y="1473200"/>
          <p14:tracePt t="76644" x="6394450" y="1473200"/>
          <p14:tracePt t="76660" x="6429375" y="1473200"/>
          <p14:tracePt t="76677" x="6473825" y="1473200"/>
          <p14:tracePt t="76695" x="6491288" y="1473200"/>
          <p14:tracePt t="76711" x="6527800" y="1482725"/>
          <p14:tracePt t="76727" x="6537325" y="1482725"/>
          <p14:tracePt t="76744" x="6554788" y="1482725"/>
          <p14:tracePt t="76760" x="6572250" y="1490663"/>
          <p14:tracePt t="76777" x="6581775" y="1490663"/>
          <p14:tracePt t="76794" x="6589713" y="1500188"/>
          <p14:tracePt t="76810" x="6608763" y="1509713"/>
          <p14:tracePt t="76827" x="6626225" y="1517650"/>
          <p14:tracePt t="76845" x="6643688" y="1536700"/>
          <p14:tracePt t="76861" x="6653213" y="1544638"/>
          <p14:tracePt t="76877" x="6670675" y="1554163"/>
          <p14:tracePt t="76894" x="6680200" y="1571625"/>
          <p14:tracePt t="76895" x="6688138" y="1571625"/>
          <p14:tracePt t="76911" x="6697663" y="1589088"/>
          <p14:tracePt t="76927" x="6705600" y="1608138"/>
          <p14:tracePt t="76944" x="6715125" y="1625600"/>
          <p14:tracePt t="76961" x="6724650" y="1643063"/>
          <p14:tracePt t="76977" x="6732588" y="1660525"/>
          <p14:tracePt t="76994" x="6742113" y="1670050"/>
          <p14:tracePt t="77010" x="6751638" y="1687513"/>
          <p14:tracePt t="77027" x="6751638" y="1714500"/>
          <p14:tracePt t="77044" x="6759575" y="1731963"/>
          <p14:tracePt t="77061" x="6759575" y="1768475"/>
          <p14:tracePt t="77063" x="6759575" y="1776413"/>
          <p14:tracePt t="77078" x="6759575" y="1785938"/>
          <p14:tracePt t="77094" x="6759575" y="1812925"/>
          <p14:tracePt t="77096" x="6759575" y="1822450"/>
          <p14:tracePt t="77111" x="6759575" y="1839913"/>
          <p14:tracePt t="77128" x="6759575" y="1857375"/>
          <p14:tracePt t="77144" x="6759575" y="1874838"/>
          <p14:tracePt t="77161" x="6759575" y="1884363"/>
          <p14:tracePt t="77177" x="6759575" y="1893888"/>
          <p14:tracePt t="77194" x="6751638" y="1901825"/>
          <p14:tracePt t="77211" x="6751638" y="1911350"/>
          <p14:tracePt t="77255" x="6751638" y="1919288"/>
          <p14:tracePt t="79384" x="0" y="0"/>
        </p14:tracePtLst>
        <p14:tracePtLst>
          <p14:tracePt t="83783" x="3983038" y="5491163"/>
          <p14:tracePt t="83943" x="3990975" y="5491163"/>
          <p14:tracePt t="83975" x="4000500" y="5491163"/>
          <p14:tracePt t="83991" x="4010025" y="5491163"/>
          <p14:tracePt t="84007" x="4017963" y="5491163"/>
          <p14:tracePt t="84015" x="4027488" y="5491163"/>
          <p14:tracePt t="84031" x="4037013" y="5491163"/>
          <p14:tracePt t="84047" x="4044950" y="5491163"/>
          <p14:tracePt t="84063" x="4054475" y="5491163"/>
          <p14:tracePt t="84071" x="4062413" y="5491163"/>
          <p14:tracePt t="84087" x="4071938" y="5491163"/>
          <p14:tracePt t="84100" x="4081463" y="5491163"/>
          <p14:tracePt t="84117" x="4098925" y="5491163"/>
          <p14:tracePt t="84134" x="4108450" y="5491163"/>
          <p14:tracePt t="84151" x="4133850" y="5491163"/>
          <p14:tracePt t="84167" x="4143375" y="5491163"/>
          <p14:tracePt t="84184" x="4152900" y="5491163"/>
          <p14:tracePt t="84215" x="4160838" y="5491163"/>
          <p14:tracePt t="84231" x="4170363" y="5491163"/>
          <p14:tracePt t="84263" x="4179888" y="5491163"/>
          <p14:tracePt t="84271" x="4187825" y="5491163"/>
          <p14:tracePt t="84343" x="4197350" y="5491163"/>
          <p14:tracePt t="84367" x="4205288" y="5491163"/>
          <p14:tracePt t="84559" x="0" y="0"/>
        </p14:tracePtLst>
        <p14:tracePtLst>
          <p14:tracePt t="85351" x="4446588" y="5518150"/>
          <p14:tracePt t="85511" x="4456113" y="5518150"/>
          <p14:tracePt t="85527" x="4465638" y="5518150"/>
          <p14:tracePt t="85535" x="4473575" y="5518150"/>
          <p14:tracePt t="85543" x="4483100" y="5518150"/>
          <p14:tracePt t="85552" x="4500563" y="5518150"/>
          <p14:tracePt t="85569" x="4527550" y="5518150"/>
          <p14:tracePt t="85585" x="4545013" y="5518150"/>
          <p14:tracePt t="85602" x="4562475" y="5518150"/>
          <p14:tracePt t="85619" x="4581525" y="5518150"/>
          <p14:tracePt t="85635" x="4598988" y="5518150"/>
          <p14:tracePt t="85652" x="4608513" y="5518150"/>
          <p14:tracePt t="85668" x="4625975" y="5518150"/>
          <p14:tracePt t="85685" x="4633913" y="5518150"/>
          <p14:tracePt t="85719" x="4643438" y="5518150"/>
          <p14:tracePt t="86975" x="0" y="0"/>
        </p14:tracePtLst>
        <p14:tracePtLst>
          <p14:tracePt t="88415" x="6661150" y="2036763"/>
          <p14:tracePt t="88447" x="6653213" y="2036763"/>
          <p14:tracePt t="88487" x="6643688" y="2036763"/>
          <p14:tracePt t="88591" x="6634163" y="2036763"/>
          <p14:tracePt t="88623" x="6626225" y="2036763"/>
          <p14:tracePt t="88647" x="6616700" y="2036763"/>
          <p14:tracePt t="88695" x="6608763" y="2036763"/>
          <p14:tracePt t="88711" x="6608763" y="2027238"/>
          <p14:tracePt t="88719" x="6599238" y="2027238"/>
          <p14:tracePt t="88727" x="6599238" y="2009775"/>
          <p14:tracePt t="88738" x="6589713" y="1990725"/>
          <p14:tracePt t="88755" x="6572250" y="1965325"/>
          <p14:tracePt t="88771" x="6562725" y="1919288"/>
          <p14:tracePt t="88788" x="6562725" y="1911350"/>
          <p14:tracePt t="88805" x="6562725" y="1874838"/>
          <p14:tracePt t="88822" x="6562725" y="1857375"/>
          <p14:tracePt t="88838" x="6562725" y="1822450"/>
          <p14:tracePt t="88839" x="6562725" y="1812925"/>
          <p14:tracePt t="88855" x="6562725" y="1785938"/>
          <p14:tracePt t="88872" x="6562725" y="1768475"/>
          <p14:tracePt t="88888" x="6562725" y="1741488"/>
          <p14:tracePt t="88905" x="6562725" y="1714500"/>
          <p14:tracePt t="88922" x="6572250" y="1687513"/>
          <p14:tracePt t="88938" x="6581775" y="1660525"/>
          <p14:tracePt t="88955" x="6589713" y="1652588"/>
          <p14:tracePt t="88972" x="6599238" y="1633538"/>
          <p14:tracePt t="88988" x="6608763" y="1625600"/>
          <p14:tracePt t="89005" x="6626225" y="1616075"/>
          <p14:tracePt t="89023" x="6643688" y="1608138"/>
          <p14:tracePt t="89039" x="6661150" y="1589088"/>
          <p14:tracePt t="89055" x="6688138" y="1581150"/>
          <p14:tracePt t="89072" x="6705600" y="1581150"/>
          <p14:tracePt t="89088" x="6732588" y="1562100"/>
          <p14:tracePt t="89105" x="6751638" y="1562100"/>
          <p14:tracePt t="89122" x="6759575" y="1554163"/>
          <p14:tracePt t="89138" x="6777038" y="1554163"/>
          <p14:tracePt t="89155" x="6796088" y="1554163"/>
          <p14:tracePt t="89172" x="6823075" y="1544638"/>
          <p14:tracePt t="89188" x="6831013" y="1544638"/>
          <p14:tracePt t="89205" x="6848475" y="1544638"/>
          <p14:tracePt t="89222" x="6858000" y="1544638"/>
          <p14:tracePt t="89238" x="6867525" y="1544638"/>
          <p14:tracePt t="89255" x="6875463" y="1544638"/>
          <p14:tracePt t="89272" x="6884988" y="1544638"/>
          <p14:tracePt t="89289" x="6894513" y="1544638"/>
          <p14:tracePt t="89305" x="6902450" y="1554163"/>
          <p14:tracePt t="89322" x="6919913" y="1562100"/>
          <p14:tracePt t="89338" x="6929438" y="1581150"/>
          <p14:tracePt t="89355" x="6929438" y="1589088"/>
          <p14:tracePt t="89372" x="6946900" y="1608138"/>
          <p14:tracePt t="89389" x="6965950" y="1633538"/>
          <p14:tracePt t="89391" x="6965950" y="1652588"/>
          <p14:tracePt t="89405" x="6973888" y="1660525"/>
          <p14:tracePt t="89422" x="6983413" y="1687513"/>
          <p14:tracePt t="89424" x="6983413" y="1704975"/>
          <p14:tracePt t="89439" x="6983413" y="1724025"/>
          <p14:tracePt t="89455" x="6983413" y="1751013"/>
          <p14:tracePt t="89472" x="6983413" y="1776413"/>
          <p14:tracePt t="89489" x="6983413" y="1795463"/>
          <p14:tracePt t="89505" x="6973888" y="1822450"/>
          <p14:tracePt t="89522" x="6973888" y="1847850"/>
          <p14:tracePt t="89539" x="6973888" y="1866900"/>
          <p14:tracePt t="89555" x="6965950" y="1901825"/>
          <p14:tracePt t="89572" x="6956425" y="1928813"/>
          <p14:tracePt t="89589" x="6946900" y="1955800"/>
          <p14:tracePt t="89605" x="6938963" y="1982788"/>
          <p14:tracePt t="89623" x="6938963" y="2027238"/>
          <p14:tracePt t="89639" x="6938963" y="2044700"/>
          <p14:tracePt t="89655" x="6929438" y="2062163"/>
          <p14:tracePt t="89672" x="6919913" y="2089150"/>
          <p14:tracePt t="89689" x="6919913" y="2108200"/>
          <p14:tracePt t="89706" x="6902450" y="2125663"/>
          <p14:tracePt t="89722" x="6884988" y="2143125"/>
          <p14:tracePt t="89739" x="6858000" y="2170113"/>
          <p14:tracePt t="89756" x="6848475" y="2179638"/>
          <p14:tracePt t="89772" x="6823075" y="2197100"/>
          <p14:tracePt t="89789" x="6804025" y="2197100"/>
          <p14:tracePt t="89806" x="6786563" y="2214563"/>
          <p14:tracePt t="89808" x="6777038" y="2224088"/>
          <p14:tracePt t="89823" x="6759575" y="2224088"/>
          <p14:tracePt t="89839" x="6732588" y="2224088"/>
          <p14:tracePt t="89856" x="6705600" y="2224088"/>
          <p14:tracePt t="89872" x="6688138" y="2224088"/>
          <p14:tracePt t="89889" x="6653213" y="2224088"/>
          <p14:tracePt t="89906" x="6616700" y="2224088"/>
          <p14:tracePt t="89923" x="6589713" y="2224088"/>
          <p14:tracePt t="89939" x="6562725" y="2224088"/>
          <p14:tracePt t="89956" x="6537325" y="2224088"/>
          <p14:tracePt t="89973" x="6518275" y="2214563"/>
          <p14:tracePt t="89989" x="6500813" y="2214563"/>
          <p14:tracePt t="90006" x="6491288" y="2197100"/>
          <p14:tracePt t="90008" x="6483350" y="2179638"/>
          <p14:tracePt t="90024" x="6465888" y="2160588"/>
          <p14:tracePt t="90039" x="6465888" y="2125663"/>
          <p14:tracePt t="90056" x="6465888" y="2089150"/>
          <p14:tracePt t="90072" x="6465888" y="2054225"/>
          <p14:tracePt t="90089" x="6465888" y="2009775"/>
          <p14:tracePt t="90106" x="6465888" y="1955800"/>
          <p14:tracePt t="90122" x="6465888" y="1919288"/>
          <p14:tracePt t="90139" x="6483350" y="1874838"/>
          <p14:tracePt t="90156" x="6491288" y="1822450"/>
          <p14:tracePt t="90173" x="6510338" y="1795463"/>
          <p14:tracePt t="90190" x="6518275" y="1751013"/>
          <p14:tracePt t="90192" x="6537325" y="1741488"/>
          <p14:tracePt t="90206" x="6545263" y="1724025"/>
          <p14:tracePt t="90223" x="6572250" y="1687513"/>
          <p14:tracePt t="90239" x="6589713" y="1660525"/>
          <p14:tracePt t="90256" x="6599238" y="1643063"/>
          <p14:tracePt t="90273" x="6608763" y="1633538"/>
          <p14:tracePt t="90290" x="6626225" y="1625600"/>
          <p14:tracePt t="90306" x="6643688" y="1616075"/>
          <p14:tracePt t="90323" x="6653213" y="1598613"/>
          <p14:tracePt t="90339" x="6661150" y="1589088"/>
          <p14:tracePt t="90356" x="6680200" y="1581150"/>
          <p14:tracePt t="90373" x="6688138" y="1571625"/>
          <p14:tracePt t="90390" x="6705600" y="1571625"/>
          <p14:tracePt t="90392" x="6715125" y="1562100"/>
          <p14:tracePt t="90415" x="6724650" y="1562100"/>
          <p14:tracePt t="90423" x="6732588" y="1554163"/>
          <p14:tracePt t="90439" x="6742113" y="1554163"/>
          <p14:tracePt t="90456" x="6751638" y="1544638"/>
          <p14:tracePt t="90473" x="6759575" y="1544638"/>
          <p14:tracePt t="90490" x="6786563" y="1536700"/>
          <p14:tracePt t="90506" x="6804025" y="1527175"/>
          <p14:tracePt t="90523" x="6823075" y="1527175"/>
          <p14:tracePt t="90540" x="6831013" y="1527175"/>
          <p14:tracePt t="90556" x="6848475" y="1517650"/>
          <p14:tracePt t="90573" x="6858000" y="1517650"/>
          <p14:tracePt t="90607" x="6867525" y="1517650"/>
          <p14:tracePt t="90631" x="6875463" y="1517650"/>
          <p14:tracePt t="90639" x="6884988" y="1517650"/>
          <p14:tracePt t="90647" x="6894513" y="1517650"/>
          <p14:tracePt t="90663" x="6911975" y="1536700"/>
          <p14:tracePt t="90673" x="6911975" y="1544638"/>
          <p14:tracePt t="90690" x="6929438" y="1571625"/>
          <p14:tracePt t="90707" x="6946900" y="1598613"/>
          <p14:tracePt t="90723" x="6956425" y="1633538"/>
          <p14:tracePt t="90740" x="6956425" y="1660525"/>
          <p14:tracePt t="90757" x="6956425" y="1714500"/>
          <p14:tracePt t="90773" x="6956425" y="1758950"/>
          <p14:tracePt t="90775" x="6956425" y="1776413"/>
          <p14:tracePt t="90791" x="6938963" y="1830388"/>
          <p14:tracePt t="90807" x="6919913" y="1884363"/>
          <p14:tracePt t="90823" x="6902450" y="1919288"/>
          <p14:tracePt t="90840" x="6875463" y="1965325"/>
          <p14:tracePt t="90857" x="6840538" y="2009775"/>
          <p14:tracePt t="90873" x="6813550" y="2054225"/>
          <p14:tracePt t="90890" x="6786563" y="2089150"/>
          <p14:tracePt t="90907" x="6769100" y="2108200"/>
          <p14:tracePt t="90924" x="6769100" y="2125663"/>
          <p14:tracePt t="90940" x="6751638" y="2133600"/>
          <p14:tracePt t="90957" x="6742113" y="2133600"/>
          <p14:tracePt t="90973" x="6742113" y="2143125"/>
          <p14:tracePt t="90990" x="6732588" y="2143125"/>
          <p14:tracePt t="91447" x="0" y="0"/>
        </p14:tracePtLst>
        <p14:tracePtLst>
          <p14:tracePt t="100591" x="7375525" y="1652588"/>
          <p14:tracePt t="100727" x="7375525" y="1643063"/>
          <p14:tracePt t="100735" x="7375525" y="1633538"/>
          <p14:tracePt t="100743" x="7375525" y="1625600"/>
          <p14:tracePt t="100751" x="7375525" y="1616075"/>
          <p14:tracePt t="100766" x="7375525" y="1608138"/>
          <p14:tracePt t="100783" x="7375525" y="1554163"/>
          <p14:tracePt t="100799" x="7385050" y="1527175"/>
          <p14:tracePt t="100816" x="7385050" y="1500188"/>
          <p14:tracePt t="100833" x="7394575" y="1473200"/>
          <p14:tracePt t="100849" x="7402513" y="1438275"/>
          <p14:tracePt t="100866" x="7402513" y="1419225"/>
          <p14:tracePt t="100883" x="7419975" y="1393825"/>
          <p14:tracePt t="100899" x="7439025" y="1366838"/>
          <p14:tracePt t="100916" x="7446963" y="1347788"/>
          <p14:tracePt t="100933" x="7466013" y="1339850"/>
          <p14:tracePt t="100949" x="7491413" y="1330325"/>
          <p14:tracePt t="100966" x="7518400" y="1322388"/>
          <p14:tracePt t="100983" x="7562850" y="1303338"/>
          <p14:tracePt t="100999" x="7589838" y="1295400"/>
          <p14:tracePt t="101016" x="7626350" y="1295400"/>
          <p14:tracePt t="101033" x="7643813" y="1285875"/>
          <p14:tracePt t="101049" x="7680325" y="1285875"/>
          <p14:tracePt t="101066" x="7715250" y="1285875"/>
          <p14:tracePt t="101083" x="7751763" y="1285875"/>
          <p14:tracePt t="101100" x="7786688" y="1285875"/>
          <p14:tracePt t="101116" x="7831138" y="1285875"/>
          <p14:tracePt t="101133" x="7848600" y="1285875"/>
          <p14:tracePt t="101150" x="7875588" y="1285875"/>
          <p14:tracePt t="101152" x="7875588" y="1295400"/>
          <p14:tracePt t="101167" x="7894638" y="1303338"/>
          <p14:tracePt t="101183" x="7912100" y="1303338"/>
          <p14:tracePt t="101199" x="7920038" y="1312863"/>
          <p14:tracePt t="101216" x="7939088" y="1322388"/>
          <p14:tracePt t="101234" x="7947025" y="1339850"/>
          <p14:tracePt t="101250" x="7956550" y="1357313"/>
          <p14:tracePt t="101266" x="7956550" y="1393825"/>
          <p14:tracePt t="101283" x="7966075" y="1411288"/>
          <p14:tracePt t="101300" x="7983538" y="1455738"/>
          <p14:tracePt t="101316" x="7991475" y="1482725"/>
          <p14:tracePt t="101333" x="8001000" y="1509713"/>
          <p14:tracePt t="101350" x="8010525" y="1544638"/>
          <p14:tracePt t="101352" x="8010525" y="1554163"/>
          <p14:tracePt t="101367" x="8010525" y="1581150"/>
          <p14:tracePt t="101383" x="8018463" y="1598613"/>
          <p14:tracePt t="101400" x="8018463" y="1616075"/>
          <p14:tracePt t="101416" x="8018463" y="1652588"/>
          <p14:tracePt t="101433" x="8010525" y="1679575"/>
          <p14:tracePt t="101450" x="8010525" y="1704975"/>
          <p14:tracePt t="101466" x="7991475" y="1731963"/>
          <p14:tracePt t="101483" x="7974013" y="1768475"/>
          <p14:tracePt t="101500" x="7939088" y="1803400"/>
          <p14:tracePt t="101517" x="7912100" y="1847850"/>
          <p14:tracePt t="101534" x="7885113" y="1884363"/>
          <p14:tracePt t="101535" x="7867650" y="1901825"/>
          <p14:tracePt t="101550" x="7858125" y="1911350"/>
          <p14:tracePt t="101567" x="7813675" y="1928813"/>
          <p14:tracePt t="101584" x="7769225" y="1938338"/>
          <p14:tracePt t="101600" x="7732713" y="1938338"/>
          <p14:tracePt t="101616" x="7697788" y="1938338"/>
          <p14:tracePt t="101633" x="7661275" y="1938338"/>
          <p14:tracePt t="101650" x="7634288" y="1928813"/>
          <p14:tracePt t="101667" x="7608888" y="1928813"/>
          <p14:tracePt t="101683" x="7589838" y="1919288"/>
          <p14:tracePt t="101700" x="7581900" y="1911350"/>
          <p14:tracePt t="101717" x="7562850" y="1911350"/>
          <p14:tracePt t="101733" x="7545388" y="1893888"/>
          <p14:tracePt t="101735" x="7537450" y="1893888"/>
          <p14:tracePt t="101751" x="7527925" y="1884363"/>
          <p14:tracePt t="101767" x="7510463" y="1874838"/>
          <p14:tracePt t="101879" x="0" y="0"/>
        </p14:tracePtLst>
        <p14:tracePtLst>
          <p14:tracePt t="102551" x="7402513" y="704850"/>
          <p14:tracePt t="102671" x="7402513" y="696913"/>
          <p14:tracePt t="102695" x="7394575" y="696913"/>
          <p14:tracePt t="102703" x="7394575" y="687388"/>
          <p14:tracePt t="102719" x="7385050" y="679450"/>
          <p14:tracePt t="102727" x="7375525" y="679450"/>
          <p14:tracePt t="102735" x="7367588" y="679450"/>
          <p14:tracePt t="102751" x="7348538" y="669925"/>
          <p14:tracePt t="102767" x="7340600" y="669925"/>
          <p14:tracePt t="102784" x="7331075" y="660400"/>
          <p14:tracePt t="102801" x="7323138" y="652463"/>
          <p14:tracePt t="102817" x="7313613" y="652463"/>
          <p14:tracePt t="102834" x="7304088" y="652463"/>
          <p14:tracePt t="102851" x="7304088" y="642938"/>
          <p14:tracePt t="102868" x="7286625" y="642938"/>
          <p14:tracePt t="102884" x="7286625" y="633413"/>
          <p14:tracePt t="102901" x="7277100" y="633413"/>
          <p14:tracePt t="102918" x="7269163" y="633413"/>
          <p14:tracePt t="102920" x="7269163" y="625475"/>
          <p14:tracePt t="102935" x="7251700" y="615950"/>
          <p14:tracePt t="102951" x="7242175" y="608013"/>
          <p14:tracePt t="102975" x="7232650" y="608013"/>
          <p14:tracePt t="102991" x="7224713" y="598488"/>
          <p14:tracePt t="103001" x="7215188" y="598488"/>
          <p14:tracePt t="103018" x="7205663" y="598488"/>
          <p14:tracePt t="103035" x="7197725" y="598488"/>
          <p14:tracePt t="103051" x="7188200" y="588963"/>
          <p14:tracePt t="103068" x="7180263" y="588963"/>
          <p14:tracePt t="103085" x="7170738" y="588963"/>
          <p14:tracePt t="103102" x="7161213" y="588963"/>
          <p14:tracePt t="103118" x="7153275" y="588963"/>
          <p14:tracePt t="103135" x="7143750" y="588963"/>
          <p14:tracePt t="103152" x="7134225" y="588963"/>
          <p14:tracePt t="103191" x="7126288" y="588963"/>
          <p14:tracePt t="103208" x="7108825" y="588963"/>
          <p14:tracePt t="103223" x="7099300" y="588963"/>
          <p14:tracePt t="103231" x="7099300" y="598488"/>
          <p14:tracePt t="103239" x="7089775" y="598488"/>
          <p14:tracePt t="103255" x="7081838" y="598488"/>
          <p14:tracePt t="103268" x="7072313" y="598488"/>
          <p14:tracePt t="103285" x="7072313" y="608013"/>
          <p14:tracePt t="103359" x="7072313" y="615950"/>
          <p14:tracePt t="103367" x="7072313" y="625475"/>
          <p14:tracePt t="103383" x="7062788" y="625475"/>
          <p14:tracePt t="103391" x="7062788" y="633413"/>
          <p14:tracePt t="103415" x="7062788" y="642938"/>
          <p14:tracePt t="103431" x="7054850" y="652463"/>
          <p14:tracePt t="103439" x="7054850" y="660400"/>
          <p14:tracePt t="103451" x="7054850" y="669925"/>
          <p14:tracePt t="103468" x="7054850" y="679450"/>
          <p14:tracePt t="103485" x="7054850" y="687388"/>
          <p14:tracePt t="103502" x="7054850" y="696913"/>
          <p14:tracePt t="103519" x="7054850" y="704850"/>
          <p14:tracePt t="103535" x="7062788" y="714375"/>
          <p14:tracePt t="103551" x="7072313" y="723900"/>
          <p14:tracePt t="103568" x="7081838" y="731838"/>
          <p14:tracePt t="103585" x="7089775" y="731838"/>
          <p14:tracePt t="103602" x="7116763" y="741363"/>
          <p14:tracePt t="103618" x="7126288" y="741363"/>
          <p14:tracePt t="103635" x="7143750" y="741363"/>
          <p14:tracePt t="103652" x="7161213" y="741363"/>
          <p14:tracePt t="103668" x="7170738" y="741363"/>
          <p14:tracePt t="103685" x="7180263" y="741363"/>
          <p14:tracePt t="103702" x="7197725" y="741363"/>
          <p14:tracePt t="103704" x="7205663" y="741363"/>
          <p14:tracePt t="103719" x="7232650" y="741363"/>
          <p14:tracePt t="103735" x="7242175" y="741363"/>
          <p14:tracePt t="103752" x="7259638" y="741363"/>
          <p14:tracePt t="103768" x="7269163" y="741363"/>
          <p14:tracePt t="103785" x="7277100" y="731838"/>
          <p14:tracePt t="103802" x="7277100" y="714375"/>
          <p14:tracePt t="103819" x="7286625" y="704850"/>
          <p14:tracePt t="103835" x="7286625" y="679450"/>
          <p14:tracePt t="103852" x="7286625" y="660400"/>
          <p14:tracePt t="103869" x="7286625" y="652463"/>
          <p14:tracePt t="103885" x="7286625" y="642938"/>
          <p14:tracePt t="103903" x="7277100" y="625475"/>
          <p14:tracePt t="103919" x="7277100" y="608013"/>
          <p14:tracePt t="103935" x="7269163" y="608013"/>
          <p14:tracePt t="103952" x="7259638" y="598488"/>
          <p14:tracePt t="103991" x="7251700" y="598488"/>
          <p14:tracePt t="104023" x="7242175" y="598488"/>
          <p14:tracePt t="104039" x="7242175" y="588963"/>
          <p14:tracePt t="104047" x="7232650" y="588963"/>
          <p14:tracePt t="104055" x="7224713" y="588963"/>
          <p14:tracePt t="104071" x="7215188" y="588963"/>
          <p14:tracePt t="104087" x="7205663" y="588963"/>
          <p14:tracePt t="104104" x="7188200" y="588963"/>
          <p14:tracePt t="104119" x="7180263" y="588963"/>
          <p14:tracePt t="104135" x="7161213" y="588963"/>
          <p14:tracePt t="104153" x="7143750" y="588963"/>
          <p14:tracePt t="104169" x="7126288" y="588963"/>
          <p14:tracePt t="104186" x="7116763" y="588963"/>
          <p14:tracePt t="104202" x="7108825" y="588963"/>
          <p14:tracePt t="104219" x="7099300" y="588963"/>
          <p14:tracePt t="104235" x="7081838" y="588963"/>
          <p14:tracePt t="104252" x="7072313" y="588963"/>
          <p14:tracePt t="104269" x="7062788" y="598488"/>
          <p14:tracePt t="104286" x="7054850" y="608013"/>
          <p14:tracePt t="104304" x="7037388" y="615950"/>
          <p14:tracePt t="104319" x="7037388" y="625475"/>
          <p14:tracePt t="104336" x="7027863" y="625475"/>
          <p14:tracePt t="104353" x="7027863" y="633413"/>
          <p14:tracePt t="104369" x="7027863" y="642938"/>
          <p14:tracePt t="104385" x="7027863" y="652463"/>
          <p14:tracePt t="104402" x="7027863" y="660400"/>
          <p14:tracePt t="104527" x="0" y="0"/>
        </p14:tracePtLst>
        <p14:tracePtLst>
          <p14:tracePt t="105208" x="7358063" y="669925"/>
          <p14:tracePt t="105295" x="7367588" y="669925"/>
          <p14:tracePt t="105343" x="7375525" y="669925"/>
          <p14:tracePt t="105399" x="7385050" y="669925"/>
          <p14:tracePt t="105407" x="7394575" y="669925"/>
          <p14:tracePt t="105439" x="7402513" y="669925"/>
          <p14:tracePt t="105463" x="7412038" y="669925"/>
          <p14:tracePt t="105479" x="7419975" y="669925"/>
          <p14:tracePt t="105487" x="7429500" y="669925"/>
          <p14:tracePt t="105503" x="7439025" y="669925"/>
          <p14:tracePt t="105519" x="7446963" y="669925"/>
          <p14:tracePt t="105535" x="7456488" y="669925"/>
          <p14:tracePt t="105543" x="7466013" y="669925"/>
          <p14:tracePt t="105559" x="7473950" y="669925"/>
          <p14:tracePt t="105575" x="7483475" y="669925"/>
          <p14:tracePt t="105591" x="7491413" y="669925"/>
          <p14:tracePt t="105604" x="7500938" y="669925"/>
          <p14:tracePt t="105620" x="7510463" y="669925"/>
          <p14:tracePt t="105637" x="7518400" y="669925"/>
          <p14:tracePt t="105654" x="7537450" y="669925"/>
          <p14:tracePt t="105671" x="7554913" y="669925"/>
          <p14:tracePt t="105687" x="7562850" y="669925"/>
          <p14:tracePt t="105704" x="7581900" y="669925"/>
          <p14:tracePt t="105720" x="7589838" y="669925"/>
          <p14:tracePt t="105737" x="7599363" y="669925"/>
          <p14:tracePt t="105754" x="7616825" y="679450"/>
          <p14:tracePt t="105771" x="7643813" y="679450"/>
          <p14:tracePt t="105789" x="7661275" y="696913"/>
          <p14:tracePt t="105804" x="7705725" y="696913"/>
          <p14:tracePt t="105821" x="7732713" y="696913"/>
          <p14:tracePt t="105837" x="7759700" y="696913"/>
          <p14:tracePt t="105854" x="7777163" y="696913"/>
          <p14:tracePt t="105856" x="7796213" y="696913"/>
          <p14:tracePt t="105872" x="7804150" y="696913"/>
          <p14:tracePt t="105887" x="7823200" y="696913"/>
          <p14:tracePt t="105904" x="7848600" y="696913"/>
          <p14:tracePt t="105921" x="7875588" y="696913"/>
          <p14:tracePt t="105937" x="7912100" y="696913"/>
          <p14:tracePt t="105954" x="7947025" y="696913"/>
          <p14:tracePt t="105971" x="7983538" y="696913"/>
          <p14:tracePt t="105987" x="8010525" y="696913"/>
          <p14:tracePt t="106004" x="8037513" y="696913"/>
          <p14:tracePt t="106021" x="8054975" y="696913"/>
          <p14:tracePt t="106037" x="8062913" y="696913"/>
          <p14:tracePt t="106054" x="8072438" y="696913"/>
          <p14:tracePt t="106095" x="8081963" y="696913"/>
          <p14:tracePt t="106423" x="0" y="0"/>
        </p14:tracePtLst>
        <p14:tracePtLst>
          <p14:tracePt t="107071" x="7688263" y="1724025"/>
          <p14:tracePt t="107080" x="7680325" y="1724025"/>
          <p14:tracePt t="107103" x="7670800" y="1724025"/>
          <p14:tracePt t="107127" x="7661275" y="1724025"/>
          <p14:tracePt t="107135" x="7653338" y="1714500"/>
          <p14:tracePt t="107151" x="7643813" y="1714500"/>
          <p14:tracePt t="107159" x="7643813" y="1704975"/>
          <p14:tracePt t="107175" x="7634288" y="1704975"/>
          <p14:tracePt t="107189" x="7626350" y="1697038"/>
          <p14:tracePt t="107205" x="7616825" y="1687513"/>
          <p14:tracePt t="107222" x="7608888" y="1670050"/>
          <p14:tracePt t="107224" x="7608888" y="1660525"/>
          <p14:tracePt t="107240" x="7589838" y="1652588"/>
          <p14:tracePt t="107255" x="7572375" y="1633538"/>
          <p14:tracePt t="107272" x="7572375" y="1608138"/>
          <p14:tracePt t="107288" x="7562850" y="1589088"/>
          <p14:tracePt t="107305" x="7562850" y="1562100"/>
          <p14:tracePt t="107322" x="7562850" y="1554163"/>
          <p14:tracePt t="107338" x="7562850" y="1536700"/>
          <p14:tracePt t="107355" x="7562850" y="1527175"/>
          <p14:tracePt t="107372" x="7572375" y="1517650"/>
          <p14:tracePt t="107388" x="7581900" y="1509713"/>
          <p14:tracePt t="107405" x="7599363" y="1509713"/>
          <p14:tracePt t="107407" x="7608888" y="1509713"/>
          <p14:tracePt t="107422" x="7616825" y="1500188"/>
          <p14:tracePt t="107439" x="7661275" y="1500188"/>
          <p14:tracePt t="107455" x="7680325" y="1500188"/>
          <p14:tracePt t="107472" x="7697788" y="1500188"/>
          <p14:tracePt t="107488" x="7715250" y="1500188"/>
          <p14:tracePt t="107505" x="7732713" y="1500188"/>
          <p14:tracePt t="107522" x="7751763" y="1500188"/>
          <p14:tracePt t="107539" x="7769225" y="1500188"/>
          <p14:tracePt t="107555" x="7777163" y="1509713"/>
          <p14:tracePt t="107572" x="7813675" y="1509713"/>
          <p14:tracePt t="107589" x="7831138" y="1517650"/>
          <p14:tracePt t="107606" x="7848600" y="1536700"/>
          <p14:tracePt t="107623" x="7867650" y="1544638"/>
          <p14:tracePt t="107639" x="7875588" y="1562100"/>
          <p14:tracePt t="107656" x="7885113" y="1581150"/>
          <p14:tracePt t="107672" x="7885113" y="1598613"/>
          <p14:tracePt t="107689" x="7885113" y="1616075"/>
          <p14:tracePt t="107706" x="7894638" y="1633538"/>
          <p14:tracePt t="107722" x="7894638" y="1660525"/>
          <p14:tracePt t="107739" x="7894638" y="1687513"/>
          <p14:tracePt t="107757" x="7894638" y="1704975"/>
          <p14:tracePt t="107772" x="7894638" y="1731963"/>
          <p14:tracePt t="107789" x="7894638" y="1741488"/>
          <p14:tracePt t="107806" x="7885113" y="1768475"/>
          <p14:tracePt t="107807" x="7875588" y="1776413"/>
          <p14:tracePt t="107823" x="7875588" y="1803400"/>
          <p14:tracePt t="107839" x="7867650" y="1830388"/>
          <p14:tracePt t="107856" x="7848600" y="1857375"/>
          <p14:tracePt t="107872" x="7831138" y="1866900"/>
          <p14:tracePt t="107889" x="7804150" y="1884363"/>
          <p14:tracePt t="107906" x="7777163" y="1893888"/>
          <p14:tracePt t="107922" x="7759700" y="1901825"/>
          <p14:tracePt t="107939" x="7724775" y="1911350"/>
          <p14:tracePt t="107956" x="7705725" y="1919288"/>
          <p14:tracePt t="107972" x="7661275" y="1919288"/>
          <p14:tracePt t="107989" x="7616825" y="1919288"/>
          <p14:tracePt t="107991" x="7599363" y="1919288"/>
          <p14:tracePt t="108006" x="7581900" y="1919288"/>
          <p14:tracePt t="108023" x="7545388" y="1911350"/>
          <p14:tracePt t="108040" x="7527925" y="1901825"/>
          <p14:tracePt t="108056" x="7518400" y="1884363"/>
          <p14:tracePt t="108072" x="7510463" y="1866900"/>
          <p14:tracePt t="108090" x="7500938" y="1839913"/>
          <p14:tracePt t="108106" x="7483475" y="1795463"/>
          <p14:tracePt t="108123" x="7483475" y="1741488"/>
          <p14:tracePt t="108140" x="7483475" y="1697038"/>
          <p14:tracePt t="108156" x="7483475" y="1660525"/>
          <p14:tracePt t="108173" x="7483475" y="1625600"/>
          <p14:tracePt t="108189" x="7491413" y="1598613"/>
          <p14:tracePt t="108191" x="7491413" y="1589088"/>
          <p14:tracePt t="108207" x="7510463" y="1562100"/>
          <p14:tracePt t="108223" x="7527925" y="1544638"/>
          <p14:tracePt t="108241" x="7554913" y="1536700"/>
          <p14:tracePt t="108256" x="7572375" y="1536700"/>
          <p14:tracePt t="108273" x="7608888" y="1527175"/>
          <p14:tracePt t="108289" x="7634288" y="1517650"/>
          <p14:tracePt t="108306" x="7653338" y="1517650"/>
          <p14:tracePt t="108323" x="7688263" y="1517650"/>
          <p14:tracePt t="108339" x="7697788" y="1517650"/>
          <p14:tracePt t="108356" x="7715250" y="1517650"/>
          <p14:tracePt t="108373" x="7724775" y="1517650"/>
          <p14:tracePt t="108390" x="7732713" y="1517650"/>
          <p14:tracePt t="108407" x="7751763" y="1527175"/>
          <p14:tracePt t="108439" x="7751763" y="1536700"/>
          <p14:tracePt t="108447" x="7759700" y="1536700"/>
          <p14:tracePt t="108456" x="7759700" y="1544638"/>
          <p14:tracePt t="108473" x="7769225" y="1544638"/>
          <p14:tracePt t="108503" x="7769225" y="1554163"/>
          <p14:tracePt t="108511" x="7777163" y="1554163"/>
          <p14:tracePt t="109071" x="0" y="0"/>
        </p14:tracePtLst>
        <p14:tracePtLst>
          <p14:tracePt t="113855" x="7466013" y="1643063"/>
          <p14:tracePt t="113927" x="7473950" y="1643063"/>
          <p14:tracePt t="113983" x="7483475" y="1643063"/>
          <p14:tracePt t="114015" x="7491413" y="1625600"/>
          <p14:tracePt t="114023" x="7500938" y="1608138"/>
          <p14:tracePt t="114031" x="7500938" y="1598613"/>
          <p14:tracePt t="114045" x="7510463" y="1581150"/>
          <p14:tracePt t="114061" x="7518400" y="1536700"/>
          <p14:tracePt t="114063" x="7527925" y="1517650"/>
          <p14:tracePt t="114079" x="7537450" y="1490663"/>
          <p14:tracePt t="114095" x="7537450" y="1482725"/>
          <p14:tracePt t="114111" x="7562850" y="1455738"/>
          <p14:tracePt t="114128" x="7572375" y="1446213"/>
          <p14:tracePt t="114145" x="7581900" y="1428750"/>
          <p14:tracePt t="114161" x="7589838" y="1428750"/>
          <p14:tracePt t="114180" x="7608888" y="1428750"/>
          <p14:tracePt t="114195" x="7634288" y="1428750"/>
          <p14:tracePt t="114212" x="7653338" y="1428750"/>
          <p14:tracePt t="114228" x="7670800" y="1438275"/>
          <p14:tracePt t="114245" x="7705725" y="1455738"/>
          <p14:tracePt t="114261" x="7751763" y="1490663"/>
          <p14:tracePt t="114279" x="7813675" y="1527175"/>
          <p14:tracePt t="114295" x="7823200" y="1571625"/>
          <p14:tracePt t="114311" x="7840663" y="1616075"/>
          <p14:tracePt t="114328" x="7858125" y="1670050"/>
          <p14:tracePt t="114345" x="7858125" y="1714500"/>
          <p14:tracePt t="114362" x="7848600" y="1768475"/>
          <p14:tracePt t="114378" x="7831138" y="1812925"/>
          <p14:tracePt t="114395" x="7804150" y="1847850"/>
          <p14:tracePt t="114412" x="7759700" y="1874838"/>
          <p14:tracePt t="114429" x="7705725" y="1901825"/>
          <p14:tracePt t="114445" x="7653338" y="1901825"/>
          <p14:tracePt t="114447" x="7626350" y="1901825"/>
          <p14:tracePt t="114462" x="7589838" y="1901825"/>
          <p14:tracePt t="114479" x="7510463" y="1901825"/>
          <p14:tracePt t="114495" x="7473950" y="1884363"/>
          <p14:tracePt t="114512" x="7439025" y="1857375"/>
          <p14:tracePt t="114528" x="7419975" y="1822450"/>
          <p14:tracePt t="114545" x="7402513" y="1776413"/>
          <p14:tracePt t="114562" x="7394575" y="1724025"/>
          <p14:tracePt t="114578" x="7394575" y="1670050"/>
          <p14:tracePt t="114595" x="7394575" y="1616075"/>
          <p14:tracePt t="114612" x="7394575" y="1562100"/>
          <p14:tracePt t="114629" x="7412038" y="1527175"/>
          <p14:tracePt t="114645" x="7419975" y="1509713"/>
          <p14:tracePt t="114663" x="7429500" y="1500188"/>
          <p14:tracePt t="114679" x="7446963" y="1482725"/>
          <p14:tracePt t="114697" x="7466013" y="1482725"/>
          <p14:tracePt t="114719" x="7473950" y="1482725"/>
          <p14:tracePt t="114735" x="7483475" y="1482725"/>
          <p14:tracePt t="114745" x="7483475" y="1490663"/>
          <p14:tracePt t="114762" x="7500938" y="1500188"/>
          <p14:tracePt t="114778" x="7500938" y="1509713"/>
          <p14:tracePt t="114795" x="7510463" y="1509713"/>
          <p14:tracePt t="114935" x="7510463" y="1500188"/>
          <p14:tracePt t="114943" x="7510463" y="1490663"/>
          <p14:tracePt t="114951" x="7510463" y="1482725"/>
          <p14:tracePt t="114962" x="7518400" y="1473200"/>
          <p14:tracePt t="114979" x="7527925" y="1455738"/>
          <p14:tracePt t="114996" x="7545388" y="1438275"/>
          <p14:tracePt t="115012" x="7572375" y="1428750"/>
          <p14:tracePt t="115029" x="7599363" y="1419225"/>
          <p14:tracePt t="115031" x="7616825" y="1419225"/>
          <p14:tracePt t="115047" x="7643813" y="1419225"/>
          <p14:tracePt t="115063" x="7688263" y="1428750"/>
          <p14:tracePt t="115079" x="7715250" y="1446213"/>
          <p14:tracePt t="115096" x="7751763" y="1500188"/>
          <p14:tracePt t="115112" x="7786688" y="1571625"/>
          <p14:tracePt t="115129" x="7786688" y="1633538"/>
          <p14:tracePt t="115146" x="7786688" y="1697038"/>
          <p14:tracePt t="115162" x="7751763" y="1751013"/>
          <p14:tracePt t="115179" x="7705725" y="1803400"/>
          <p14:tracePt t="115196" x="7661275" y="1822450"/>
          <p14:tracePt t="115213" x="7608888" y="1822450"/>
          <p14:tracePt t="115229" x="7537450" y="1812925"/>
          <p14:tracePt t="115246" x="7491413" y="1776413"/>
          <p14:tracePt t="115247" x="7456488" y="1751013"/>
          <p14:tracePt t="115263" x="7419975" y="1687513"/>
          <p14:tracePt t="115279" x="7412038" y="1643063"/>
          <p14:tracePt t="115296" x="7412038" y="1598613"/>
          <p14:tracePt t="115312" x="7419975" y="1562100"/>
          <p14:tracePt t="115329" x="7429500" y="1544638"/>
          <p14:tracePt t="115346" x="7446963" y="1536700"/>
          <p14:tracePt t="115367" x="7456488" y="1536700"/>
          <p14:tracePt t="115383" x="7466013" y="1536700"/>
          <p14:tracePt t="115384" x="0" y="0"/>
        </p14:tracePtLst>
        <p14:tracePtLst>
          <p14:tracePt t="115967" x="8304213" y="2214563"/>
          <p14:tracePt t="116111" x="8313738" y="2214563"/>
          <p14:tracePt t="116127" x="8323263" y="2205038"/>
          <p14:tracePt t="116143" x="8331200" y="2187575"/>
          <p14:tracePt t="116151" x="8340725" y="2187575"/>
          <p14:tracePt t="116163" x="8348663" y="2170113"/>
          <p14:tracePt t="116181" x="8375650" y="2133600"/>
          <p14:tracePt t="116183" x="8385175" y="2116138"/>
          <p14:tracePt t="116197" x="8394700" y="2098675"/>
          <p14:tracePt t="116214" x="8420100" y="2071688"/>
          <p14:tracePt t="116216" x="8429625" y="2054225"/>
          <p14:tracePt t="116231" x="8447088" y="2017713"/>
          <p14:tracePt t="116247" x="8483600" y="1990725"/>
          <p14:tracePt t="116263" x="8518525" y="1973263"/>
          <p14:tracePt t="116280" x="8537575" y="1955800"/>
          <p14:tracePt t="116297" x="8572500" y="1919288"/>
          <p14:tracePt t="116313" x="8609013" y="1884363"/>
          <p14:tracePt t="116330" x="8643938" y="1857375"/>
          <p14:tracePt t="116347" x="8680450" y="1830388"/>
          <p14:tracePt t="116363" x="8705850" y="1803400"/>
          <p14:tracePt t="116380" x="8742363" y="1785938"/>
          <p14:tracePt t="116383" x="8769350" y="1768475"/>
          <p14:tracePt t="116397" x="8786813" y="1758950"/>
          <p14:tracePt t="116414" x="8823325" y="1731963"/>
          <p14:tracePt t="116416" x="8848725" y="1704975"/>
          <p14:tracePt t="116431" x="8885238" y="1687513"/>
          <p14:tracePt t="116447" x="8929688" y="1660525"/>
          <p14:tracePt t="116463" x="8947150" y="1643063"/>
          <p14:tracePt t="116480" x="8974138" y="1616075"/>
          <p14:tracePt t="116497" x="9010650" y="1608138"/>
          <p14:tracePt t="116513" x="9037638" y="1581150"/>
          <p14:tracePt t="116530" x="9063038" y="1571625"/>
          <p14:tracePt t="116547" x="9090025" y="1562100"/>
          <p14:tracePt t="116563" x="9109075" y="1554163"/>
          <p14:tracePt t="116580" x="9117013" y="1536700"/>
          <p14:tracePt t="116597" x="9144000" y="1527175"/>
          <p14:tracePt t="116614" x="9170988" y="1509713"/>
          <p14:tracePt t="116616" x="9180513" y="1500188"/>
          <p14:tracePt t="116631" x="9188450" y="1500188"/>
          <p14:tracePt t="116647" x="9197975" y="1500188"/>
          <p14:tracePt t="116743" x="9205913" y="1527175"/>
          <p14:tracePt t="116751" x="9215438" y="1536700"/>
          <p14:tracePt t="116759" x="9215438" y="1544638"/>
          <p14:tracePt t="116767" x="9215438" y="1554163"/>
          <p14:tracePt t="116780" x="9215438" y="1562100"/>
          <p14:tracePt t="116797" x="9215438" y="1571625"/>
          <p14:tracePt t="116815" x="9215438" y="1581150"/>
          <p14:tracePt t="116927" x="0" y="0"/>
        </p14:tracePtLst>
        <p14:tracePtLst>
          <p14:tracePt t="120823" x="8510588" y="1919288"/>
          <p14:tracePt t="120863" x="8518525" y="1919288"/>
          <p14:tracePt t="120871" x="8518525" y="1911350"/>
          <p14:tracePt t="120879" x="8528050" y="1911350"/>
          <p14:tracePt t="120894" x="8537575" y="1911350"/>
          <p14:tracePt t="120911" x="8545513" y="1911350"/>
          <p14:tracePt t="120926" x="8562975" y="1901825"/>
          <p14:tracePt t="120935" x="8572500" y="1901825"/>
          <p14:tracePt t="120951" x="8599488" y="1901825"/>
          <p14:tracePt t="120968" x="8626475" y="1901825"/>
          <p14:tracePt t="120985" x="8661400" y="1901825"/>
          <p14:tracePt t="121001" x="8697913" y="1911350"/>
          <p14:tracePt t="121018" x="8724900" y="1928813"/>
          <p14:tracePt t="121035" x="8759825" y="1955800"/>
          <p14:tracePt t="121051" x="8804275" y="2000250"/>
          <p14:tracePt t="121068" x="8840788" y="2044700"/>
          <p14:tracePt t="121085" x="8848725" y="2098675"/>
          <p14:tracePt t="121101" x="8858250" y="2125663"/>
          <p14:tracePt t="121103" x="8858250" y="2143125"/>
          <p14:tracePt t="121120" x="8858250" y="2179638"/>
          <p14:tracePt t="121135" x="8848725" y="2205038"/>
          <p14:tracePt t="121152" x="8840788" y="2232025"/>
          <p14:tracePt t="121168" x="8823325" y="2259013"/>
          <p14:tracePt t="121185" x="8796338" y="2276475"/>
          <p14:tracePt t="121201" x="8759825" y="2303463"/>
          <p14:tracePt t="121218" x="8705850" y="2322513"/>
          <p14:tracePt t="121235" x="8661400" y="2322513"/>
          <p14:tracePt t="121252" x="8599488" y="2322513"/>
          <p14:tracePt t="121268" x="8545513" y="2322513"/>
          <p14:tracePt t="121285" x="8510588" y="2322513"/>
          <p14:tracePt t="121301" x="8474075" y="2312988"/>
          <p14:tracePt t="121319" x="8429625" y="2286000"/>
          <p14:tracePt t="121335" x="8412163" y="2259013"/>
          <p14:tracePt t="121351" x="8402638" y="2214563"/>
          <p14:tracePt t="121368" x="8394700" y="2160588"/>
          <p14:tracePt t="121385" x="8394700" y="2116138"/>
          <p14:tracePt t="121402" x="8394700" y="2089150"/>
          <p14:tracePt t="121418" x="8394700" y="2062163"/>
          <p14:tracePt t="121435" x="8394700" y="2054225"/>
          <p14:tracePt t="121451" x="8394700" y="2044700"/>
          <p14:tracePt t="121468" x="8402638" y="2036763"/>
          <p14:tracePt t="121615" x="0" y="0"/>
        </p14:tracePtLst>
        <p14:tracePtLst>
          <p14:tracePt t="122935" x="8661400" y="2071688"/>
          <p14:tracePt t="123191" x="8670925" y="2062163"/>
          <p14:tracePt t="123199" x="8680450" y="2054225"/>
          <p14:tracePt t="123207" x="8680450" y="2044700"/>
          <p14:tracePt t="123220" x="8680450" y="2027238"/>
          <p14:tracePt t="123237" x="8688388" y="2009775"/>
          <p14:tracePt t="123254" x="8697913" y="1982788"/>
          <p14:tracePt t="123271" x="8705850" y="1973263"/>
          <p14:tracePt t="123287" x="8705850" y="1965325"/>
          <p14:tracePt t="123311" x="8715375" y="1965325"/>
          <p14:tracePt t="123320" x="8715375" y="1955800"/>
          <p14:tracePt t="123751" x="8724900" y="1955800"/>
          <p14:tracePt t="123775" x="8732838" y="1955800"/>
          <p14:tracePt t="123791" x="8732838" y="1946275"/>
          <p14:tracePt t="123798" x="8742363" y="1946275"/>
          <p14:tracePt t="123806" x="8751888" y="1938338"/>
          <p14:tracePt t="123820" x="8759825" y="1928813"/>
          <p14:tracePt t="123837" x="8786813" y="1911350"/>
          <p14:tracePt t="123839" x="8796338" y="1901825"/>
          <p14:tracePt t="123854" x="8813800" y="1884363"/>
          <p14:tracePt t="123871" x="8848725" y="1839913"/>
          <p14:tracePt t="123887" x="8875713" y="1812925"/>
          <p14:tracePt t="123904" x="8902700" y="1785938"/>
          <p14:tracePt t="123921" x="8920163" y="1751013"/>
          <p14:tracePt t="123937" x="8947150" y="1724025"/>
          <p14:tracePt t="123954" x="8974138" y="1697038"/>
          <p14:tracePt t="123970" x="8991600" y="1670050"/>
          <p14:tracePt t="123987" x="9010650" y="1660525"/>
          <p14:tracePt t="124004" x="9028113" y="1652588"/>
          <p14:tracePt t="124021" x="9037638" y="1643063"/>
          <p14:tracePt t="124037" x="9045575" y="1633538"/>
          <p14:tracePt t="124055" x="9055100" y="1616075"/>
          <p14:tracePt t="124071" x="9063038" y="1608138"/>
          <p14:tracePt t="124088" x="9072563" y="1608138"/>
          <p14:tracePt t="124175" x="9082088" y="1608138"/>
          <p14:tracePt t="124271" x="0" y="0"/>
        </p14:tracePtLst>
        <p14:tracePtLst>
          <p14:tracePt t="126623" x="6608763" y="5813425"/>
          <p14:tracePt t="126791" x="6616700" y="5813425"/>
          <p14:tracePt t="126831" x="6626225" y="5813425"/>
          <p14:tracePt t="126838" x="6634163" y="5822950"/>
          <p14:tracePt t="126846" x="6653213" y="5822950"/>
          <p14:tracePt t="126856" x="6670675" y="5830888"/>
          <p14:tracePt t="126873" x="6705600" y="5840413"/>
          <p14:tracePt t="126890" x="6759575" y="5840413"/>
          <p14:tracePt t="126906" x="6796088" y="5848350"/>
          <p14:tracePt t="126923" x="6831013" y="5848350"/>
          <p14:tracePt t="126940" x="6867525" y="5848350"/>
          <p14:tracePt t="126958" x="6902450" y="5848350"/>
          <p14:tracePt t="126959" x="6919913" y="5848350"/>
          <p14:tracePt t="126973" x="6938963" y="5848350"/>
          <p14:tracePt t="126990" x="6983413" y="5848350"/>
          <p14:tracePt t="127007" x="7027863" y="5848350"/>
          <p14:tracePt t="127023" x="7072313" y="5848350"/>
          <p14:tracePt t="127040" x="7099300" y="5848350"/>
          <p14:tracePt t="127057" x="7134225" y="5848350"/>
          <p14:tracePt t="127073" x="7153275" y="5848350"/>
          <p14:tracePt t="127090" x="7170738" y="5848350"/>
          <p14:tracePt t="127107" x="7197725" y="5848350"/>
          <p14:tracePt t="127123" x="7205663" y="5848350"/>
          <p14:tracePt t="127140" x="7224713" y="5848350"/>
          <p14:tracePt t="127157" x="7232650" y="5848350"/>
          <p14:tracePt t="127174" x="7242175" y="5848350"/>
          <p14:tracePt t="127190" x="7259638" y="5848350"/>
          <p14:tracePt t="127207" x="7269163" y="5848350"/>
          <p14:tracePt t="127223" x="7277100" y="5848350"/>
          <p14:tracePt t="127240" x="7286625" y="5848350"/>
          <p14:tracePt t="127257" x="7296150" y="5848350"/>
          <p14:tracePt t="127758" x="7304088" y="5848350"/>
          <p14:tracePt t="127775" x="7323138" y="5848350"/>
          <p14:tracePt t="127782" x="7331075" y="5857875"/>
          <p14:tracePt t="127791" x="7340600" y="5857875"/>
          <p14:tracePt t="127808" x="7358063" y="5857875"/>
          <p14:tracePt t="127824" x="7375525" y="5857875"/>
          <p14:tracePt t="127841" x="7402513" y="5857875"/>
          <p14:tracePt t="127857" x="7439025" y="5857875"/>
          <p14:tracePt t="127874" x="7466013" y="5857875"/>
          <p14:tracePt t="127891" x="7491413" y="5857875"/>
          <p14:tracePt t="127908" x="7518400" y="5857875"/>
          <p14:tracePt t="127924" x="7545388" y="5857875"/>
          <p14:tracePt t="127941" x="7572375" y="5857875"/>
          <p14:tracePt t="127943" x="7581900" y="5857875"/>
          <p14:tracePt t="127959" x="7599363" y="5857875"/>
          <p14:tracePt t="127975" x="7608888" y="5857875"/>
          <p14:tracePt t="127991" x="7616825" y="5857875"/>
          <p14:tracePt t="128008" x="7634288" y="5857875"/>
          <p14:tracePt t="128024" x="7643813" y="5857875"/>
          <p14:tracePt t="128041" x="7653338" y="5857875"/>
          <p14:tracePt t="128058" x="7661275" y="5857875"/>
          <p14:tracePt t="128074" x="7670800" y="5857875"/>
          <p14:tracePt t="128095" x="7680325" y="5857875"/>
          <p14:tracePt t="128111" x="7688263" y="5857875"/>
          <p14:tracePt t="128127" x="7705725" y="5857875"/>
          <p14:tracePt t="128143" x="7715250" y="5857875"/>
          <p14:tracePt t="128158" x="7724775" y="5857875"/>
          <p14:tracePt t="128175" x="7742238" y="5857875"/>
          <p14:tracePt t="128191" x="7751763" y="5857875"/>
          <p14:tracePt t="128208" x="7751763" y="5867400"/>
          <p14:tracePt t="128225" x="7769225" y="5867400"/>
          <p14:tracePt t="128241" x="7777163" y="5867400"/>
          <p14:tracePt t="128258" x="7796213" y="5867400"/>
          <p14:tracePt t="128275" x="7813675" y="5867400"/>
          <p14:tracePt t="128291" x="7840663" y="5867400"/>
          <p14:tracePt t="128308" x="7867650" y="5867400"/>
          <p14:tracePt t="128325" x="7894638" y="5875338"/>
          <p14:tracePt t="128327" x="7902575" y="5875338"/>
          <p14:tracePt t="128342" x="7912100" y="5875338"/>
          <p14:tracePt t="128358" x="7939088" y="5875338"/>
          <p14:tracePt t="128375" x="7956550" y="5875338"/>
          <p14:tracePt t="128392" x="7983538" y="5875338"/>
          <p14:tracePt t="128408" x="8010525" y="5875338"/>
          <p14:tracePt t="128425" x="8054975" y="5875338"/>
          <p14:tracePt t="128442" x="8089900" y="5884863"/>
          <p14:tracePt t="128458" x="8126413" y="5884863"/>
          <p14:tracePt t="128475" x="8161338" y="5884863"/>
          <p14:tracePt t="128492" x="8180388" y="5884863"/>
          <p14:tracePt t="128508" x="8197850" y="5884863"/>
          <p14:tracePt t="128525" x="8215313" y="5884863"/>
          <p14:tracePt t="128541" x="8224838" y="5884863"/>
          <p14:tracePt t="128567" x="8232775" y="5884863"/>
          <p14:tracePt t="128583" x="8242300" y="5884863"/>
          <p14:tracePt t="128607" x="8251825" y="5884863"/>
          <p14:tracePt t="128615" x="8259763" y="5884863"/>
          <p14:tracePt t="128630" x="8269288" y="5884863"/>
          <p14:tracePt t="128641" x="8286750" y="5884863"/>
          <p14:tracePt t="128658" x="8304213" y="5884863"/>
          <p14:tracePt t="128675" x="8340725" y="5884863"/>
          <p14:tracePt t="128692" x="8358188" y="5884863"/>
          <p14:tracePt t="128708" x="8375650" y="5884863"/>
          <p14:tracePt t="128725" x="8394700" y="5884863"/>
          <p14:tracePt t="129303" x="0" y="0"/>
        </p14:tracePtLst>
        <p14:tracePtLst>
          <p14:tracePt t="130319" x="8562975" y="2081213"/>
          <p14:tracePt t="130327" x="8562975" y="2062163"/>
          <p14:tracePt t="130342" x="8562975" y="2054225"/>
          <p14:tracePt t="130359" x="8562975" y="2044700"/>
          <p14:tracePt t="130367" x="8562975" y="2036763"/>
          <p14:tracePt t="130376" x="8562975" y="2027238"/>
          <p14:tracePt t="130393" x="8562975" y="2000250"/>
          <p14:tracePt t="130411" x="8562975" y="1982788"/>
          <p14:tracePt t="130426" x="8562975" y="1965325"/>
          <p14:tracePt t="130443" x="8562975" y="1955800"/>
          <p14:tracePt t="130460" x="8562975" y="1919288"/>
          <p14:tracePt t="130476" x="8562975" y="1901825"/>
          <p14:tracePt t="130493" x="8572500" y="1884363"/>
          <p14:tracePt t="130510" x="8582025" y="1857375"/>
          <p14:tracePt t="130511" x="8582025" y="1847850"/>
          <p14:tracePt t="130527" x="8599488" y="1839913"/>
          <p14:tracePt t="130543" x="8609013" y="1830388"/>
          <p14:tracePt t="130560" x="8634413" y="1822450"/>
          <p14:tracePt t="130576" x="8661400" y="1822450"/>
          <p14:tracePt t="130593" x="8688388" y="1822450"/>
          <p14:tracePt t="130610" x="8742363" y="1839913"/>
          <p14:tracePt t="130626" x="8796338" y="1857375"/>
          <p14:tracePt t="130643" x="8831263" y="1884363"/>
          <p14:tracePt t="130660" x="8885238" y="1911350"/>
          <p14:tracePt t="130677" x="8912225" y="1955800"/>
          <p14:tracePt t="130679" x="8920163" y="1973263"/>
          <p14:tracePt t="130693" x="8920163" y="1990725"/>
          <p14:tracePt t="130710" x="8929688" y="2062163"/>
          <p14:tracePt t="130727" x="8929688" y="2108200"/>
          <p14:tracePt t="130743" x="8929688" y="2152650"/>
          <p14:tracePt t="130760" x="8912225" y="2205038"/>
          <p14:tracePt t="130777" x="8894763" y="2251075"/>
          <p14:tracePt t="130793" x="8867775" y="2286000"/>
          <p14:tracePt t="130810" x="8840788" y="2303463"/>
          <p14:tracePt t="130827" x="8804275" y="2322513"/>
          <p14:tracePt t="130844" x="8769350" y="2322513"/>
          <p14:tracePt t="130860" x="8732838" y="2322513"/>
          <p14:tracePt t="130877" x="8724900" y="2322513"/>
          <p14:tracePt t="130879" x="8715375" y="2322513"/>
          <p14:tracePt t="130893" x="8697913" y="2312988"/>
          <p14:tracePt t="130896" x="8688388" y="2295525"/>
          <p14:tracePt t="130911" x="8661400" y="2276475"/>
          <p14:tracePt t="130927" x="8626475" y="2251075"/>
          <p14:tracePt t="130944" x="8599488" y="2214563"/>
          <p14:tracePt t="130960" x="8582025" y="2179638"/>
          <p14:tracePt t="130977" x="8555038" y="2152650"/>
          <p14:tracePt t="130994" x="8555038" y="2143125"/>
          <p14:tracePt t="131010" x="8555038" y="2116138"/>
          <p14:tracePt t="131027" x="8545513" y="2098675"/>
          <p14:tracePt t="131044" x="8545513" y="2081213"/>
          <p14:tracePt t="131060" x="8545513" y="2071688"/>
          <p14:tracePt t="131183" x="0" y="0"/>
        </p14:tracePtLst>
        <p14:tracePtLst>
          <p14:tracePt t="135007" x="9028113" y="2330450"/>
          <p14:tracePt t="135159" x="9018588" y="2330450"/>
          <p14:tracePt t="135167" x="9010650" y="2339975"/>
          <p14:tracePt t="135183" x="9001125" y="2339975"/>
          <p14:tracePt t="135190" x="9001125" y="2347913"/>
          <p14:tracePt t="135199" x="8991600" y="2347913"/>
          <p14:tracePt t="135215" x="8966200" y="2366963"/>
          <p14:tracePt t="135231" x="8947150" y="2374900"/>
          <p14:tracePt t="135247" x="8920163" y="2374900"/>
          <p14:tracePt t="135264" x="8894763" y="2374900"/>
          <p14:tracePt t="135281" x="8848725" y="2374900"/>
          <p14:tracePt t="135298" x="8804275" y="2374900"/>
          <p14:tracePt t="135315" x="8777288" y="2374900"/>
          <p14:tracePt t="135331" x="8742363" y="2374900"/>
          <p14:tracePt t="135349" x="8697913" y="2374900"/>
          <p14:tracePt t="135364" x="8661400" y="2374900"/>
          <p14:tracePt t="135382" x="8626475" y="2374900"/>
          <p14:tracePt t="135383" x="8616950" y="2374900"/>
          <p14:tracePt t="135398" x="8582025" y="2374900"/>
          <p14:tracePt t="135414" x="8562975" y="2374900"/>
          <p14:tracePt t="135431" x="8537575" y="2366963"/>
          <p14:tracePt t="135448" x="8501063" y="2357438"/>
          <p14:tracePt t="135464" x="8474075" y="2347913"/>
          <p14:tracePt t="135481" x="8439150" y="2330450"/>
          <p14:tracePt t="135498" x="8402638" y="2322513"/>
          <p14:tracePt t="135515" x="8385175" y="2322513"/>
          <p14:tracePt t="135531" x="8367713" y="2312988"/>
          <p14:tracePt t="135548" x="8348663" y="2303463"/>
          <p14:tracePt t="135564" x="8331200" y="2295525"/>
          <p14:tracePt t="135582" x="8313738" y="2276475"/>
          <p14:tracePt t="135584" x="8304213" y="2268538"/>
          <p14:tracePt t="135598" x="8296275" y="2251075"/>
          <p14:tracePt t="135615" x="8286750" y="2232025"/>
          <p14:tracePt t="135631" x="8286750" y="2197100"/>
          <p14:tracePt t="135648" x="8269288" y="2179638"/>
          <p14:tracePt t="135664" x="8269288" y="2143125"/>
          <p14:tracePt t="135681" x="8269288" y="2108200"/>
          <p14:tracePt t="135698" x="8269288" y="2071688"/>
          <p14:tracePt t="135715" x="8286750" y="2044700"/>
          <p14:tracePt t="135731" x="8286750" y="2009775"/>
          <p14:tracePt t="135748" x="8304213" y="1990725"/>
          <p14:tracePt t="135765" x="8323263" y="1965325"/>
          <p14:tracePt t="135782" x="8340725" y="1946275"/>
          <p14:tracePt t="135784" x="8348663" y="1938338"/>
          <p14:tracePt t="135798" x="8385175" y="1919288"/>
          <p14:tracePt t="135815" x="8402638" y="1911350"/>
          <p14:tracePt t="135831" x="8412163" y="1901825"/>
          <p14:tracePt t="135848" x="8429625" y="1893888"/>
          <p14:tracePt t="135865" x="8439150" y="1884363"/>
          <p14:tracePt t="135882" x="8447088" y="1884363"/>
          <p14:tracePt t="135898" x="8466138" y="1874838"/>
          <p14:tracePt t="135915" x="8474075" y="1874838"/>
          <p14:tracePt t="135932" x="8483600" y="1866900"/>
          <p14:tracePt t="135948" x="8501063" y="1866900"/>
          <p14:tracePt t="135965" x="8518525" y="1866900"/>
          <p14:tracePt t="135967" x="8528050" y="1866900"/>
          <p14:tracePt t="135982" x="8537575" y="1866900"/>
          <p14:tracePt t="135998" x="8555038" y="1857375"/>
          <p14:tracePt t="136015" x="8562975" y="1857375"/>
          <p14:tracePt t="136032" x="8572500" y="1857375"/>
          <p14:tracePt t="136054" x="8582025" y="1857375"/>
          <p14:tracePt t="136070" x="8589963" y="1857375"/>
          <p14:tracePt t="136086" x="8599488" y="1857375"/>
          <p14:tracePt t="136102" x="8609013" y="1857375"/>
          <p14:tracePt t="136118" x="8616950" y="1857375"/>
          <p14:tracePt t="136132" x="8626475" y="1857375"/>
          <p14:tracePt t="136148" x="8634413" y="1857375"/>
          <p14:tracePt t="136165" x="8643938" y="1857375"/>
          <p14:tracePt t="136182" x="8661400" y="1857375"/>
          <p14:tracePt t="136198" x="8670925" y="1866900"/>
          <p14:tracePt t="136215" x="8680450" y="1866900"/>
          <p14:tracePt t="136238" x="8688388" y="1874838"/>
          <p14:tracePt t="136248" x="8697913" y="1874838"/>
          <p14:tracePt t="136265" x="8705850" y="1884363"/>
          <p14:tracePt t="136282" x="8705850" y="1893888"/>
          <p14:tracePt t="136298" x="8724900" y="1901825"/>
          <p14:tracePt t="136315" x="8732838" y="1919288"/>
          <p14:tracePt t="136332" x="8732838" y="1938338"/>
          <p14:tracePt t="136350" x="8742363" y="1955800"/>
          <p14:tracePt t="136351" x="8751888" y="1965325"/>
          <p14:tracePt t="136365" x="8751888" y="1973263"/>
          <p14:tracePt t="136383" x="8751888" y="2000250"/>
          <p14:tracePt t="136399" x="8759825" y="2000250"/>
          <p14:tracePt t="136415" x="8759825" y="2009775"/>
          <p14:tracePt t="136432" x="8759825" y="2027238"/>
          <p14:tracePt t="136449" x="8759825" y="2054225"/>
          <p14:tracePt t="136465" x="8759825" y="2071688"/>
          <p14:tracePt t="136482" x="8759825" y="2098675"/>
          <p14:tracePt t="136499" x="8759825" y="2125663"/>
          <p14:tracePt t="136515" x="8759825" y="2143125"/>
          <p14:tracePt t="136532" x="8759825" y="2170113"/>
          <p14:tracePt t="136550" x="8759825" y="2187575"/>
          <p14:tracePt t="136567" x="8751888" y="2205038"/>
          <p14:tracePt t="136583" x="8742363" y="2214563"/>
          <p14:tracePt t="136599" x="8732838" y="2224088"/>
          <p14:tracePt t="136616" x="8724900" y="2232025"/>
          <p14:tracePt t="136632" x="8715375" y="2241550"/>
          <p14:tracePt t="136649" x="8697913" y="2241550"/>
          <p14:tracePt t="136665" x="8697913" y="2251075"/>
          <p14:tracePt t="136682" x="8688388" y="2259013"/>
          <p14:tracePt t="136699" x="8680450" y="2259013"/>
          <p14:tracePt t="136823" x="8670925" y="2259013"/>
          <p14:tracePt t="136847" x="0" y="0"/>
        </p14:tracePtLst>
        <p14:tracePtLst>
          <p14:tracePt t="139966" x="8732838" y="1857375"/>
          <p14:tracePt t="139974" x="8724900" y="1857375"/>
          <p14:tracePt t="139985" x="8715375" y="1857375"/>
          <p14:tracePt t="140002" x="8697913" y="1857375"/>
          <p14:tracePt t="140019" x="8670925" y="1857375"/>
          <p14:tracePt t="140035" x="8634413" y="1857375"/>
          <p14:tracePt t="140052" x="8599488" y="1857375"/>
          <p14:tracePt t="140069" x="8562975" y="1857375"/>
          <p14:tracePt t="140071" x="8555038" y="1857375"/>
          <p14:tracePt t="140085" x="8537575" y="1857375"/>
          <p14:tracePt t="140103" x="8483600" y="1857375"/>
          <p14:tracePt t="140119" x="8456613" y="1857375"/>
          <p14:tracePt t="140136" x="8429625" y="1857375"/>
          <p14:tracePt t="140152" x="8420100" y="1857375"/>
          <p14:tracePt t="140169" x="8402638" y="1857375"/>
          <p14:tracePt t="140185" x="8385175" y="1857375"/>
          <p14:tracePt t="140202" x="8358188" y="1866900"/>
          <p14:tracePt t="140219" x="8358188" y="1874838"/>
          <p14:tracePt t="140236" x="8348663" y="1884363"/>
          <p14:tracePt t="140252" x="8323263" y="1901825"/>
          <p14:tracePt t="140269" x="8286750" y="1928813"/>
          <p14:tracePt t="140271" x="8277225" y="1928813"/>
          <p14:tracePt t="140286" x="8277225" y="1938338"/>
          <p14:tracePt t="140302" x="8242300" y="1990725"/>
          <p14:tracePt t="140319" x="8215313" y="2027238"/>
          <p14:tracePt t="140336" x="8197850" y="2062163"/>
          <p14:tracePt t="140352" x="8188325" y="2098675"/>
          <p14:tracePt t="140369" x="8180388" y="2125663"/>
          <p14:tracePt t="140386" x="8170863" y="2152650"/>
          <p14:tracePt t="140402" x="8170863" y="2187575"/>
          <p14:tracePt t="140420" x="8180388" y="2232025"/>
          <p14:tracePt t="140436" x="8188325" y="2286000"/>
          <p14:tracePt t="140452" x="8205788" y="2330450"/>
          <p14:tracePt t="140469" x="8242300" y="2384425"/>
          <p14:tracePt t="140486" x="8269288" y="2419350"/>
          <p14:tracePt t="140486" x="8286750" y="2438400"/>
          <p14:tracePt t="140503" x="8313738" y="2465388"/>
          <p14:tracePt t="140520" x="8358188" y="2473325"/>
          <p14:tracePt t="140536" x="8402638" y="2490788"/>
          <p14:tracePt t="140552" x="8447088" y="2509838"/>
          <p14:tracePt t="140569" x="8501063" y="2517775"/>
          <p14:tracePt t="140586" x="8572500" y="2517775"/>
          <p14:tracePt t="140602" x="8626475" y="2517775"/>
          <p14:tracePt t="140619" x="8680450" y="2517775"/>
          <p14:tracePt t="140636" x="8724900" y="2509838"/>
          <p14:tracePt t="140653" x="8777288" y="2490788"/>
          <p14:tracePt t="140655" x="8796338" y="2482850"/>
          <p14:tracePt t="140669" x="8804275" y="2473325"/>
          <p14:tracePt t="140686" x="8848725" y="2428875"/>
          <p14:tracePt t="140703" x="8875713" y="2411413"/>
          <p14:tracePt t="140719" x="8894763" y="2374900"/>
          <p14:tracePt t="140736" x="8894763" y="2347913"/>
          <p14:tracePt t="140753" x="8902700" y="2295525"/>
          <p14:tracePt t="140769" x="8902700" y="2259013"/>
          <p14:tracePt t="140786" x="8902700" y="2224088"/>
          <p14:tracePt t="140802" x="8894763" y="2197100"/>
          <p14:tracePt t="140820" x="8885238" y="2179638"/>
          <p14:tracePt t="140837" x="8875713" y="2170113"/>
          <p14:tracePt t="140853" x="8867775" y="2160588"/>
          <p14:tracePt t="140910" x="8858250" y="2160588"/>
          <p14:tracePt t="141087" x="0" y="0"/>
        </p14:tracePtLst>
        <p14:tracePtLst>
          <p14:tracePt t="142007" x="8609013" y="1776413"/>
          <p14:tracePt t="142119" x="8616950" y="1776413"/>
          <p14:tracePt t="142222" x="8609013" y="1776413"/>
          <p14:tracePt t="142230" x="8599488" y="1776413"/>
          <p14:tracePt t="142239" x="8589963" y="1785938"/>
          <p14:tracePt t="142255" x="8582025" y="1785938"/>
          <p14:tracePt t="142271" x="8545513" y="1795463"/>
          <p14:tracePt t="142287" x="8537575" y="1803400"/>
          <p14:tracePt t="142304" x="8528050" y="1803400"/>
          <p14:tracePt t="142322" x="8518525" y="1803400"/>
          <p14:tracePt t="142337" x="8518525" y="1812925"/>
          <p14:tracePt t="142374" x="8510588" y="1812925"/>
          <p14:tracePt t="142382" x="8510588" y="1822450"/>
          <p14:tracePt t="142414" x="8510588" y="1830388"/>
          <p14:tracePt t="142438" x="8510588" y="1839913"/>
          <p14:tracePt t="142446" x="8510588" y="1847850"/>
          <p14:tracePt t="142463" x="8501063" y="1847850"/>
          <p14:tracePt t="142471" x="8501063" y="1857375"/>
          <p14:tracePt t="142494" x="8501063" y="1866900"/>
          <p14:tracePt t="142510" x="8501063" y="1874838"/>
          <p14:tracePt t="142521" x="8501063" y="1884363"/>
          <p14:tracePt t="142538" x="8501063" y="1893888"/>
          <p14:tracePt t="142554" x="8501063" y="1911350"/>
          <p14:tracePt t="142571" x="8501063" y="1928813"/>
          <p14:tracePt t="142588" x="8501063" y="1946275"/>
          <p14:tracePt t="142591" x="8501063" y="1955800"/>
          <p14:tracePt t="142604" x="8501063" y="1965325"/>
          <p14:tracePt t="142621" x="8501063" y="1990725"/>
          <p14:tracePt t="142623" x="8501063" y="2009775"/>
          <p14:tracePt t="142639" x="8501063" y="2036763"/>
          <p14:tracePt t="142655" x="8518525" y="2054225"/>
          <p14:tracePt t="142671" x="8518525" y="2071688"/>
          <p14:tracePt t="142688" x="8528050" y="2089150"/>
          <p14:tracePt t="142704" x="8537575" y="2116138"/>
          <p14:tracePt t="142721" x="8537575" y="2125663"/>
          <p14:tracePt t="142738" x="8545513" y="2143125"/>
          <p14:tracePt t="142754" x="8562975" y="2170113"/>
          <p14:tracePt t="142772" x="8572500" y="2179638"/>
          <p14:tracePt t="142788" x="8582025" y="2187575"/>
          <p14:tracePt t="142805" x="8582025" y="2197100"/>
          <p14:tracePt t="142821" x="8589963" y="2197100"/>
          <p14:tracePt t="142839" x="8599488" y="2205038"/>
          <p14:tracePt t="142855" x="8609013" y="2214563"/>
          <p14:tracePt t="142872" x="8626475" y="2214563"/>
          <p14:tracePt t="142888" x="8634413" y="2224088"/>
          <p14:tracePt t="142905" x="8653463" y="2224088"/>
          <p14:tracePt t="142921" x="8661400" y="2224088"/>
          <p14:tracePt t="142938" x="8688388" y="2232025"/>
          <p14:tracePt t="142955" x="8715375" y="2232025"/>
          <p14:tracePt t="142972" x="8742363" y="2232025"/>
          <p14:tracePt t="142988" x="8759825" y="2232025"/>
          <p14:tracePt t="143005" x="8777288" y="2232025"/>
          <p14:tracePt t="143021" x="8796338" y="2232025"/>
          <p14:tracePt t="143039" x="8823325" y="2232025"/>
          <p14:tracePt t="143055" x="8840788" y="2214563"/>
          <p14:tracePt t="143072" x="8858250" y="2214563"/>
          <p14:tracePt t="143088" x="8867775" y="2205038"/>
          <p14:tracePt t="143105" x="8885238" y="2205038"/>
          <p14:tracePt t="143121" x="8894763" y="2197100"/>
          <p14:tracePt t="143139" x="8902700" y="2187575"/>
          <p14:tracePt t="143155" x="8920163" y="2179638"/>
          <p14:tracePt t="143188" x="8929688" y="2179638"/>
          <p14:tracePt t="143205" x="8939213" y="2170113"/>
          <p14:tracePt t="143230" x="8947150" y="2170113"/>
          <p14:tracePt t="143239" x="8947150" y="2160588"/>
          <p14:tracePt t="143255" x="8956675" y="2160588"/>
          <p14:tracePt t="143272" x="8966200" y="2143125"/>
          <p14:tracePt t="143305" x="8966200" y="2133600"/>
          <p14:tracePt t="143322" x="8974138" y="2133600"/>
          <p14:tracePt t="143558" x="8974138" y="2143125"/>
          <p14:tracePt t="143567" x="8966200" y="2152650"/>
          <p14:tracePt t="143582" x="8956675" y="2160588"/>
          <p14:tracePt t="143591" x="8947150" y="2160588"/>
          <p14:tracePt t="143606" x="8939213" y="2160588"/>
          <p14:tracePt t="143622" x="8912225" y="2179638"/>
          <p14:tracePt t="143639" x="8885238" y="2179638"/>
          <p14:tracePt t="143655" x="8867775" y="2187575"/>
          <p14:tracePt t="143672" x="8858250" y="2187575"/>
          <p14:tracePt t="143689" x="8848725" y="2187575"/>
          <p14:tracePt t="143705" x="8831263" y="2187575"/>
          <p14:tracePt t="143722" x="8823325" y="2187575"/>
          <p14:tracePt t="143739" x="8813800" y="2187575"/>
          <p14:tracePt t="143756" x="8796338" y="2187575"/>
          <p14:tracePt t="143772" x="8786813" y="2187575"/>
          <p14:tracePt t="143789" x="8769350" y="2187575"/>
          <p14:tracePt t="143807" x="8759825" y="2187575"/>
          <p14:tracePt t="144159" x="0" y="0"/>
        </p14:tracePtLst>
        <p14:tracePtLst>
          <p14:tracePt t="152654" x="8528050" y="3009900"/>
          <p14:tracePt t="152726" x="8537575" y="3009900"/>
          <p14:tracePt t="152750" x="8545513" y="3009900"/>
          <p14:tracePt t="152766" x="8555038" y="3009900"/>
          <p14:tracePt t="152774" x="8562975" y="3009900"/>
          <p14:tracePt t="152783" x="8572500" y="3009900"/>
          <p14:tracePt t="152798" x="8582025" y="3009900"/>
          <p14:tracePt t="152814" x="8616950" y="3000375"/>
          <p14:tracePt t="152831" x="8634413" y="2990850"/>
          <p14:tracePt t="152848" x="8661400" y="2990850"/>
          <p14:tracePt t="152865" x="8670925" y="2982913"/>
          <p14:tracePt t="152881" x="8688388" y="2982913"/>
          <p14:tracePt t="152898" x="8697913" y="2982913"/>
          <p14:tracePt t="152914" x="8705850" y="2982913"/>
          <p14:tracePt t="152931" x="8715375" y="2973388"/>
          <p14:tracePt t="152948" x="8732838" y="2973388"/>
          <p14:tracePt t="152964" x="8759825" y="2965450"/>
          <p14:tracePt t="152981" x="8786813" y="2955925"/>
          <p14:tracePt t="152983" x="8804275" y="2946400"/>
          <p14:tracePt t="152999" x="8823325" y="2946400"/>
          <p14:tracePt t="153015" x="8858250" y="2938463"/>
          <p14:tracePt t="153031" x="8875713" y="2938463"/>
          <p14:tracePt t="153048" x="8894763" y="2938463"/>
          <p14:tracePt t="153064" x="8912225" y="2938463"/>
          <p14:tracePt t="153081" x="8939213" y="2938463"/>
          <p14:tracePt t="153098" x="8956675" y="2938463"/>
          <p14:tracePt t="153114" x="8983663" y="2938463"/>
          <p14:tracePt t="153131" x="9010650" y="2938463"/>
          <p14:tracePt t="153148" x="9037638" y="2938463"/>
          <p14:tracePt t="153165" x="9045575" y="2938463"/>
          <p14:tracePt t="153181" x="9063038" y="2938463"/>
          <p14:tracePt t="153197" x="9072563" y="2938463"/>
          <p14:tracePt t="153215" x="9082088" y="2928938"/>
          <p14:tracePt t="153231" x="9099550" y="2928938"/>
          <p14:tracePt t="153248" x="9117013" y="2928938"/>
          <p14:tracePt t="153264" x="9134475" y="2928938"/>
          <p14:tracePt t="153281" x="9153525" y="2928938"/>
          <p14:tracePt t="153298" x="9161463" y="2928938"/>
          <p14:tracePt t="153314" x="9170988" y="2928938"/>
          <p14:tracePt t="153331" x="9180513" y="2928938"/>
          <p14:tracePt t="153348" x="9188450" y="2928938"/>
          <p14:tracePt t="153364" x="9197975" y="2928938"/>
          <p14:tracePt t="153383" x="9215438" y="2928938"/>
          <p14:tracePt t="153399" x="9224963" y="2928938"/>
          <p14:tracePt t="153415" x="9232900" y="2928938"/>
          <p14:tracePt t="153432" x="9251950" y="2938463"/>
          <p14:tracePt t="153448" x="9259888" y="2946400"/>
          <p14:tracePt t="153465" x="9277350" y="2955925"/>
          <p14:tracePt t="153486" x="9286875" y="2955925"/>
          <p14:tracePt t="153498" x="9296400" y="2965450"/>
          <p14:tracePt t="153515" x="9296400" y="2973388"/>
          <p14:tracePt t="153531" x="9304338" y="2982913"/>
          <p14:tracePt t="153550" x="9313863" y="2982913"/>
          <p14:tracePt t="153565" x="9313863" y="2990850"/>
          <p14:tracePt t="153582" x="9323388" y="2990850"/>
          <p14:tracePt t="153598" x="9323388" y="3009900"/>
          <p14:tracePt t="153615" x="9340850" y="3017838"/>
          <p14:tracePt t="153633" x="9348788" y="3027363"/>
          <p14:tracePt t="153648" x="9348788" y="3036888"/>
          <p14:tracePt t="153665" x="9348788" y="3054350"/>
          <p14:tracePt t="153682" x="9358313" y="3062288"/>
          <p14:tracePt t="153698" x="9358313" y="3071813"/>
          <p14:tracePt t="153719" x="9358313" y="3089275"/>
          <p14:tracePt t="153734" x="9358313" y="3098800"/>
          <p14:tracePt t="153748" x="9358313" y="3116263"/>
          <p14:tracePt t="153765" x="9358313" y="3125788"/>
          <p14:tracePt t="153783" x="9358313" y="3152775"/>
          <p14:tracePt t="153798" x="9358313" y="3170238"/>
          <p14:tracePt t="153815" x="9358313" y="3187700"/>
          <p14:tracePt t="153831" x="9358313" y="3205163"/>
          <p14:tracePt t="153848" x="9358313" y="3214688"/>
          <p14:tracePt t="153865" x="9358313" y="3232150"/>
          <p14:tracePt t="153882" x="9348788" y="3251200"/>
          <p14:tracePt t="153898" x="9340850" y="3259138"/>
          <p14:tracePt t="153915" x="9340850" y="3268663"/>
          <p14:tracePt t="153931" x="9340850" y="3286125"/>
          <p14:tracePt t="153948" x="9331325" y="3286125"/>
          <p14:tracePt t="153965" x="9331325" y="3303588"/>
          <p14:tracePt t="153982" x="9313863" y="3322638"/>
          <p14:tracePt t="153983" x="9304338" y="3322638"/>
          <p14:tracePt t="153999" x="9286875" y="3340100"/>
          <p14:tracePt t="154015" x="9277350" y="3357563"/>
          <p14:tracePt t="154032" x="9259888" y="3367088"/>
          <p14:tracePt t="154048" x="9242425" y="3375025"/>
          <p14:tracePt t="154065" x="9232900" y="3384550"/>
          <p14:tracePt t="154082" x="9215438" y="3394075"/>
          <p14:tracePt t="154099" x="9205913" y="3394075"/>
          <p14:tracePt t="154115" x="9197975" y="3402013"/>
          <p14:tracePt t="154132" x="9180513" y="3411538"/>
          <p14:tracePt t="154134" x="9180513" y="3419475"/>
          <p14:tracePt t="154149" x="9170988" y="3419475"/>
          <p14:tracePt t="154151" x="9161463" y="3419475"/>
          <p14:tracePt t="154165" x="9153525" y="3429000"/>
          <p14:tracePt t="154182" x="9117013" y="3446463"/>
          <p14:tracePt t="154199" x="9090025" y="3455988"/>
          <p14:tracePt t="154215" x="9063038" y="3465513"/>
          <p14:tracePt t="154232" x="9018588" y="3473450"/>
          <p14:tracePt t="154248" x="8991600" y="3473450"/>
          <p14:tracePt t="154265" x="8947150" y="3473450"/>
          <p14:tracePt t="154282" x="8902700" y="3473450"/>
          <p14:tracePt t="154298" x="8840788" y="3473450"/>
          <p14:tracePt t="154315" x="8786813" y="3473450"/>
          <p14:tracePt t="154332" x="8742363" y="3473450"/>
          <p14:tracePt t="154349" x="8732838" y="3473450"/>
          <p14:tracePt t="154519" x="0" y="0"/>
        </p14:tracePtLst>
        <p14:tracePtLst>
          <p14:tracePt t="164223" x="8572500" y="3116263"/>
          <p14:tracePt t="164782" x="8572500" y="3108325"/>
          <p14:tracePt t="164798" x="8582025" y="3108325"/>
          <p14:tracePt t="164806" x="8589963" y="3108325"/>
          <p14:tracePt t="164823" x="8599488" y="3108325"/>
          <p14:tracePt t="164830" x="8599488" y="3098800"/>
          <p14:tracePt t="164841" x="8609013" y="3098800"/>
          <p14:tracePt t="164858" x="8609013" y="3089275"/>
          <p14:tracePt t="164875" x="8616950" y="3089275"/>
          <p14:tracePt t="164892" x="8634413" y="3071813"/>
          <p14:tracePt t="164908" x="8653463" y="3071813"/>
          <p14:tracePt t="164925" x="8661400" y="3054350"/>
          <p14:tracePt t="164927" x="8670925" y="3044825"/>
          <p14:tracePt t="164942" x="8688388" y="3044825"/>
          <p14:tracePt t="164959" x="8715375" y="3027363"/>
          <p14:tracePt t="164975" x="8742363" y="3009900"/>
          <p14:tracePt t="164992" x="8769350" y="3000375"/>
          <p14:tracePt t="165008" x="8796338" y="2990850"/>
          <p14:tracePt t="165025" x="8813800" y="2982913"/>
          <p14:tracePt t="165042" x="8831263" y="2973388"/>
          <p14:tracePt t="165059" x="8858250" y="2973388"/>
          <p14:tracePt t="165075" x="8875713" y="2965450"/>
          <p14:tracePt t="165092" x="8894763" y="2965450"/>
          <p14:tracePt t="165094" x="8894763" y="2955925"/>
          <p14:tracePt t="165109" x="8902700" y="2955925"/>
          <p14:tracePt t="165126" x="8929688" y="2946400"/>
          <p14:tracePt t="165127" x="8939213" y="2946400"/>
          <p14:tracePt t="165142" x="8966200" y="2928938"/>
          <p14:tracePt t="165159" x="9001125" y="2928938"/>
          <p14:tracePt t="165176" x="9028113" y="2911475"/>
          <p14:tracePt t="165192" x="9063038" y="2911475"/>
          <p14:tracePt t="165208" x="9082088" y="2894013"/>
          <p14:tracePt t="165225" x="9109075" y="2894013"/>
          <p14:tracePt t="165243" x="9117013" y="2894013"/>
          <p14:tracePt t="165259" x="9134475" y="2884488"/>
          <p14:tracePt t="165275" x="9153525" y="2874963"/>
          <p14:tracePt t="165292" x="9161463" y="2874963"/>
          <p14:tracePt t="165309" x="9188450" y="2874963"/>
          <p14:tracePt t="165326" x="9215438" y="2857500"/>
          <p14:tracePt t="165342" x="9242425" y="2857500"/>
          <p14:tracePt t="165359" x="9269413" y="2857500"/>
          <p14:tracePt t="165376" x="9277350" y="2857500"/>
          <p14:tracePt t="165392" x="9304338" y="2857500"/>
          <p14:tracePt t="165409" x="9313863" y="2857500"/>
          <p14:tracePt t="165425" x="9323388" y="2857500"/>
          <p14:tracePt t="165442" x="9340850" y="2857500"/>
          <p14:tracePt t="165459" x="9348788" y="2857500"/>
          <p14:tracePt t="165476" x="9358313" y="2857500"/>
          <p14:tracePt t="165492" x="9385300" y="2867025"/>
          <p14:tracePt t="165509" x="9402763" y="2874963"/>
          <p14:tracePt t="165510" x="9420225" y="2874963"/>
          <p14:tracePt t="165527" x="9439275" y="2884488"/>
          <p14:tracePt t="165542" x="9447213" y="2894013"/>
          <p14:tracePt t="165559" x="9466263" y="2901950"/>
          <p14:tracePt t="165576" x="9474200" y="2919413"/>
          <p14:tracePt t="165592" x="9474200" y="2938463"/>
          <p14:tracePt t="165609" x="9483725" y="2965450"/>
          <p14:tracePt t="165626" x="9483725" y="3009900"/>
          <p14:tracePt t="165642" x="9474200" y="3036888"/>
          <p14:tracePt t="165659" x="9456738" y="3071813"/>
          <p14:tracePt t="165676" x="9439275" y="3108325"/>
          <p14:tracePt t="165692" x="9412288" y="3125788"/>
          <p14:tracePt t="165709" x="9402763" y="3160713"/>
          <p14:tracePt t="165711" x="9394825" y="3170238"/>
          <p14:tracePt t="165727" x="9358313" y="3205163"/>
          <p14:tracePt t="165743" x="9323388" y="3232150"/>
          <p14:tracePt t="165760" x="9296400" y="3251200"/>
          <p14:tracePt t="165776" x="9269413" y="3268663"/>
          <p14:tracePt t="165792" x="9224963" y="3295650"/>
          <p14:tracePt t="165809" x="9180513" y="3322638"/>
          <p14:tracePt t="165826" x="9153525" y="3340100"/>
          <p14:tracePt t="165842" x="9126538" y="3357563"/>
          <p14:tracePt t="165859" x="9090025" y="3367088"/>
          <p14:tracePt t="165876" x="9063038" y="3384550"/>
          <p14:tracePt t="165893" x="9028113" y="3384550"/>
          <p14:tracePt t="165909" x="9001125" y="3394075"/>
          <p14:tracePt t="165926" x="8983663" y="3402013"/>
          <p14:tracePt t="166327" x="0" y="0"/>
        </p14:tracePtLst>
        <p14:tracePtLst>
          <p14:tracePt t="168759" x="9447213" y="2911475"/>
          <p14:tracePt t="168862" x="9447213" y="2919413"/>
          <p14:tracePt t="168910" x="9439275" y="2938463"/>
          <p14:tracePt t="168926" x="9429750" y="2946400"/>
          <p14:tracePt t="168942" x="9420225" y="2955925"/>
          <p14:tracePt t="168950" x="9412288" y="2965450"/>
          <p14:tracePt t="168962" x="9402763" y="2973388"/>
          <p14:tracePt t="168979" x="9385300" y="2982913"/>
          <p14:tracePt t="168996" x="9375775" y="2990850"/>
          <p14:tracePt t="169012" x="9358313" y="3000375"/>
          <p14:tracePt t="169029" x="9331325" y="3000375"/>
          <p14:tracePt t="169030" x="9323388" y="3009900"/>
          <p14:tracePt t="169046" x="9304338" y="3009900"/>
          <p14:tracePt t="169062" x="9269413" y="3009900"/>
          <p14:tracePt t="169079" x="9242425" y="3009900"/>
          <p14:tracePt t="169096" x="9224963" y="3009900"/>
          <p14:tracePt t="169112" x="9205913" y="3009900"/>
          <p14:tracePt t="169129" x="9188450" y="3009900"/>
          <p14:tracePt t="169146" x="9161463" y="3000375"/>
          <p14:tracePt t="169162" x="9117013" y="2990850"/>
          <p14:tracePt t="169179" x="9099550" y="2982913"/>
          <p14:tracePt t="169196" x="9072563" y="2973388"/>
          <p14:tracePt t="169212" x="9063038" y="2973388"/>
          <p14:tracePt t="169229" x="9045575" y="2965450"/>
          <p14:tracePt t="169231" x="9037638" y="2965450"/>
          <p14:tracePt t="169247" x="9018588" y="2965450"/>
          <p14:tracePt t="169262" x="8991600" y="2955925"/>
          <p14:tracePt t="169280" x="8983663" y="2946400"/>
          <p14:tracePt t="169296" x="8956675" y="2938463"/>
          <p14:tracePt t="169312" x="8939213" y="2928938"/>
          <p14:tracePt t="169329" x="8920163" y="2928938"/>
          <p14:tracePt t="169346" x="8902700" y="2928938"/>
          <p14:tracePt t="169362" x="8894763" y="2919413"/>
          <p14:tracePt t="169379" x="8867775" y="2911475"/>
          <p14:tracePt t="169396" x="8848725" y="2901950"/>
          <p14:tracePt t="169412" x="8831263" y="2901950"/>
          <p14:tracePt t="169429" x="8823325" y="2901950"/>
          <p14:tracePt t="169446" x="8804275" y="2901950"/>
          <p14:tracePt t="169463" x="8786813" y="2901950"/>
          <p14:tracePt t="169479" x="8769350" y="2901950"/>
          <p14:tracePt t="169496" x="8751888" y="2901950"/>
          <p14:tracePt t="169512" x="8742363" y="2901950"/>
          <p14:tracePt t="169529" x="8715375" y="2901950"/>
          <p14:tracePt t="169546" x="8680450" y="2911475"/>
          <p14:tracePt t="169562" x="8653463" y="2919413"/>
          <p14:tracePt t="169579" x="8626475" y="2928938"/>
          <p14:tracePt t="169596" x="8609013" y="2938463"/>
          <p14:tracePt t="169613" x="8589963" y="2946400"/>
          <p14:tracePt t="169614" x="8582025" y="2946400"/>
          <p14:tracePt t="169631" x="8572500" y="2946400"/>
          <p14:tracePt t="169646" x="8555038" y="2955925"/>
          <p14:tracePt t="169663" x="8545513" y="2965450"/>
          <p14:tracePt t="169679" x="8528050" y="2973388"/>
          <p14:tracePt t="169696" x="8518525" y="2982913"/>
          <p14:tracePt t="169713" x="8510588" y="2990850"/>
          <p14:tracePt t="169729" x="8501063" y="3000375"/>
          <p14:tracePt t="169746" x="8501063" y="3009900"/>
          <p14:tracePt t="169763" x="8501063" y="3017838"/>
          <p14:tracePt t="169780" x="8501063" y="3036888"/>
          <p14:tracePt t="169797" x="8491538" y="3054350"/>
          <p14:tracePt t="169813" x="8491538" y="3081338"/>
          <p14:tracePt t="169829" x="8483600" y="3098800"/>
          <p14:tracePt t="169831" x="8483600" y="3108325"/>
          <p14:tracePt t="169846" x="8474075" y="3125788"/>
          <p14:tracePt t="169863" x="8474075" y="3143250"/>
          <p14:tracePt t="169879" x="8474075" y="3170238"/>
          <p14:tracePt t="169896" x="8474075" y="3187700"/>
          <p14:tracePt t="169913" x="8474075" y="3214688"/>
          <p14:tracePt t="169929" x="8474075" y="3232150"/>
          <p14:tracePt t="169947" x="8474075" y="3251200"/>
          <p14:tracePt t="169963" x="8474075" y="3259138"/>
          <p14:tracePt t="169980" x="8474075" y="3276600"/>
          <p14:tracePt t="169996" x="8474075" y="3286125"/>
          <p14:tracePt t="170013" x="8483600" y="3303588"/>
          <p14:tracePt t="170030" x="8491538" y="3313113"/>
          <p14:tracePt t="170046" x="8491538" y="3330575"/>
          <p14:tracePt t="170063" x="8491538" y="3340100"/>
          <p14:tracePt t="170080" x="8501063" y="3357563"/>
          <p14:tracePt t="170096" x="8510588" y="3375025"/>
          <p14:tracePt t="170113" x="8528050" y="3402013"/>
          <p14:tracePt t="170130" x="8545513" y="3419475"/>
          <p14:tracePt t="170147" x="8555038" y="3438525"/>
          <p14:tracePt t="170163" x="8589963" y="3455988"/>
          <p14:tracePt t="170180" x="8616950" y="3473450"/>
          <p14:tracePt t="170182" x="8626475" y="3473450"/>
          <p14:tracePt t="170197" x="8626475" y="3482975"/>
          <p14:tracePt t="170199" x="8643938" y="3490913"/>
          <p14:tracePt t="170213" x="8653463" y="3490913"/>
          <p14:tracePt t="170230" x="8680450" y="3517900"/>
          <p14:tracePt t="170247" x="8697913" y="3527425"/>
          <p14:tracePt t="170263" x="8724900" y="3544888"/>
          <p14:tracePt t="170281" x="8732838" y="3544888"/>
          <p14:tracePt t="170297" x="8751888" y="3554413"/>
          <p14:tracePt t="170313" x="8769350" y="3554413"/>
          <p14:tracePt t="170330" x="8777288" y="3554413"/>
          <p14:tracePt t="170347" x="8786813" y="3554413"/>
          <p14:tracePt t="170363" x="8804275" y="3554413"/>
          <p14:tracePt t="170380" x="8813800" y="3554413"/>
          <p14:tracePt t="170397" x="8823325" y="3554413"/>
          <p14:tracePt t="170413" x="8840788" y="3554413"/>
          <p14:tracePt t="170430" x="8875713" y="3554413"/>
          <p14:tracePt t="170447" x="8920163" y="3554413"/>
          <p14:tracePt t="170463" x="8956675" y="3554413"/>
          <p14:tracePt t="170480" x="8983663" y="3554413"/>
          <p14:tracePt t="170497" x="9010650" y="3554413"/>
          <p14:tracePt t="170513" x="9037638" y="3554413"/>
          <p14:tracePt t="170530" x="9055100" y="3554413"/>
          <p14:tracePt t="170547" x="9072563" y="3544888"/>
          <p14:tracePt t="170564" x="9099550" y="3536950"/>
          <p14:tracePt t="170581" x="9126538" y="3517900"/>
          <p14:tracePt t="170583" x="9134475" y="3509963"/>
          <p14:tracePt t="170597" x="9134475" y="3500438"/>
          <p14:tracePt t="170614" x="9153525" y="3482975"/>
          <p14:tracePt t="170615" x="9161463" y="3465513"/>
          <p14:tracePt t="170630" x="9180513" y="3446463"/>
          <p14:tracePt t="170647" x="9188450" y="3419475"/>
          <p14:tracePt t="170664" x="9197975" y="3402013"/>
          <p14:tracePt t="170680" x="9197975" y="3384550"/>
          <p14:tracePt t="170697" x="9205913" y="3357563"/>
          <p14:tracePt t="170714" x="9215438" y="3340100"/>
          <p14:tracePt t="170730" x="9224963" y="3322638"/>
          <p14:tracePt t="170747" x="9224963" y="3295650"/>
          <p14:tracePt t="170766" x="9232900" y="3268663"/>
          <p14:tracePt t="170767" x="9242425" y="3251200"/>
          <p14:tracePt t="170781" x="9251950" y="3241675"/>
          <p14:tracePt t="170798" x="9251950" y="3205163"/>
          <p14:tracePt t="170799" x="9251950" y="3187700"/>
          <p14:tracePt t="170815" x="9251950" y="3179763"/>
          <p14:tracePt t="170830" x="9251950" y="3160713"/>
          <p14:tracePt t="170847" x="9251950" y="3143250"/>
          <p14:tracePt t="170864" x="9251950" y="3133725"/>
          <p14:tracePt t="170880" x="9251950" y="3125788"/>
          <p14:tracePt t="170897" x="9251950" y="3116263"/>
          <p14:tracePt t="170914" x="9251950" y="3108325"/>
          <p14:tracePt t="170931" x="9259888" y="3098800"/>
          <p14:tracePt t="170959" x="9259888" y="3089275"/>
          <p14:tracePt t="171175" x="0" y="0"/>
        </p14:tracePtLst>
        <p14:tracePtLst>
          <p14:tracePt t="171663" x="9420225" y="2919413"/>
          <p14:tracePt t="171678" x="9412288" y="2919413"/>
          <p14:tracePt t="171726" x="9402763" y="2919413"/>
          <p14:tracePt t="171750" x="9394825" y="2919413"/>
          <p14:tracePt t="171767" x="9385300" y="2919413"/>
          <p14:tracePt t="171782" x="9375775" y="2919413"/>
          <p14:tracePt t="171790" x="9375775" y="2928938"/>
          <p14:tracePt t="171799" x="9367838" y="2938463"/>
          <p14:tracePt t="171822" x="9367838" y="2946400"/>
          <p14:tracePt t="171831" x="9358313" y="2946400"/>
          <p14:tracePt t="171848" x="9358313" y="2955925"/>
          <p14:tracePt t="171865" x="9358313" y="2973388"/>
          <p14:tracePt t="171881" x="9348788" y="2982913"/>
          <p14:tracePt t="171898" x="9348788" y="2990850"/>
          <p14:tracePt t="171915" x="9340850" y="2990850"/>
          <p14:tracePt t="171931" x="9340850" y="3009900"/>
          <p14:tracePt t="171948" x="9340850" y="3017838"/>
          <p14:tracePt t="171965" x="9340850" y="3027363"/>
          <p14:tracePt t="171982" x="9348788" y="3044825"/>
          <p14:tracePt t="171998" x="9367838" y="3054350"/>
          <p14:tracePt t="172015" x="9375775" y="3062288"/>
          <p14:tracePt t="172032" x="9394825" y="3062288"/>
          <p14:tracePt t="172048" x="9412288" y="3062288"/>
          <p14:tracePt t="172086" x="9420225" y="3062288"/>
          <p14:tracePt t="172102" x="9429750" y="3062288"/>
          <p14:tracePt t="172118" x="9439275" y="3062288"/>
          <p14:tracePt t="172132" x="9439275" y="3054350"/>
          <p14:tracePt t="172148" x="9447213" y="3036888"/>
          <p14:tracePt t="172165" x="9456738" y="3027363"/>
          <p14:tracePt t="172167" x="9456738" y="3017838"/>
          <p14:tracePt t="172183" x="9456738" y="3009900"/>
          <p14:tracePt t="172199" x="9456738" y="2990850"/>
          <p14:tracePt t="172215" x="9456738" y="2973388"/>
          <p14:tracePt t="172232" x="9456738" y="2965450"/>
          <p14:tracePt t="172248" x="9456738" y="2946400"/>
          <p14:tracePt t="172265" x="9447213" y="2938463"/>
          <p14:tracePt t="172283" x="9429750" y="2938463"/>
          <p14:tracePt t="172299" x="9429750" y="2928938"/>
          <p14:tracePt t="172315" x="9420225" y="2928938"/>
          <p14:tracePt t="172350" x="9412288" y="2928938"/>
          <p14:tracePt t="172446" x="9402763" y="2928938"/>
          <p14:tracePt t="17275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23884932"/>
              </p:ext>
            </p:extLst>
          </p:nvPr>
        </p:nvGraphicFramePr>
        <p:xfrm>
          <a:off x="-646546" y="7011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1864" y="701194"/>
            <a:ext cx="4139543" cy="541981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439050" y="6611779"/>
            <a:ext cx="3752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hlinkClick r:id="rId12"/>
              </a:rPr>
              <a:t>https://www.who.int/publications-detail/world-malaria-report-2019</a:t>
            </a:r>
            <a:endParaRPr lang="pt-BR" sz="1000" dirty="0">
              <a:cs typeface="Arial" panose="020B0604020202020204" pitchFamily="34" charset="0"/>
            </a:endParaRP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3DE8-BE87-4DB2-987C-4D30C9B3B451}" type="datetime1">
              <a:rPr lang="pt-BR" smtClean="0"/>
              <a:t>13/05/2020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2</a:t>
            </a:fld>
            <a:endParaRPr lang="pt-BR"/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0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47"/>
    </mc:Choice>
    <mc:Fallback>
      <p:transition spd="slow" advTm="10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  <p:extLst mod="1">
    <p:ext uri="{3A86A75C-4F4B-4683-9AE1-C65F6400EC91}">
      <p14:laserTraceLst xmlns:p14="http://schemas.microsoft.com/office/powerpoint/2010/main">
        <p14:tracePtLst>
          <p14:tracePt t="14177" x="5919788" y="768350"/>
          <p14:tracePt t="14184" x="5902325" y="768350"/>
          <p14:tracePt t="14192" x="5894388" y="768350"/>
          <p14:tracePt t="14206" x="5884863" y="768350"/>
          <p14:tracePt t="14224" x="5875338" y="768350"/>
          <p14:tracePt t="14344" x="5867400" y="758825"/>
          <p14:tracePt t="14384" x="5857875" y="758825"/>
          <p14:tracePt t="14400" x="5848350" y="758825"/>
          <p14:tracePt t="14408" x="5840413" y="758825"/>
          <p14:tracePt t="14415" x="5822950" y="758825"/>
          <p14:tracePt t="14424" x="5795963" y="758825"/>
          <p14:tracePt t="14440" x="5751513" y="758825"/>
          <p14:tracePt t="14456" x="5688013" y="758825"/>
          <p14:tracePt t="14473" x="5608638" y="758825"/>
          <p14:tracePt t="14490" x="5500688" y="758825"/>
          <p14:tracePt t="14506" x="5375275" y="758825"/>
          <p14:tracePt t="14523" x="5241925" y="758825"/>
          <p14:tracePt t="14540" x="5116513" y="758825"/>
          <p14:tracePt t="14557" x="4991100" y="758825"/>
          <p14:tracePt t="14559" x="4929188" y="758825"/>
          <p14:tracePt t="14573" x="4875213" y="758825"/>
          <p14:tracePt t="14591" x="4786313" y="758825"/>
          <p14:tracePt t="14593" x="4741863" y="758825"/>
          <p14:tracePt t="14606" x="4679950" y="758825"/>
          <p14:tracePt t="14624" x="4537075" y="758825"/>
          <p14:tracePt t="14640" x="4429125" y="758825"/>
          <p14:tracePt t="14657" x="4330700" y="758825"/>
          <p14:tracePt t="14673" x="4232275" y="758825"/>
          <p14:tracePt t="14690" x="4133850" y="758825"/>
          <p14:tracePt t="14707" x="4062413" y="758825"/>
          <p14:tracePt t="14723" x="3973513" y="758825"/>
          <p14:tracePt t="14740" x="3894138" y="758825"/>
          <p14:tracePt t="14757" x="3803650" y="758825"/>
          <p14:tracePt t="14774" x="3732213" y="758825"/>
          <p14:tracePt t="14790" x="3670300" y="758825"/>
          <p14:tracePt t="14792" x="3643313" y="758825"/>
          <p14:tracePt t="14807" x="3616325" y="758825"/>
          <p14:tracePt t="14824" x="3554413" y="758825"/>
          <p14:tracePt t="14840" x="3517900" y="758825"/>
          <p14:tracePt t="14857" x="3482975" y="768350"/>
          <p14:tracePt t="14873" x="3438525" y="785813"/>
          <p14:tracePt t="14890" x="3394075" y="795338"/>
          <p14:tracePt t="14907" x="3348038" y="822325"/>
          <p14:tracePt t="14923" x="3303588" y="830263"/>
          <p14:tracePt t="14940" x="3259138" y="847725"/>
          <p14:tracePt t="14957" x="3232150" y="857250"/>
          <p14:tracePt t="14974" x="3214688" y="866775"/>
          <p14:tracePt t="14990" x="3205163" y="874713"/>
          <p14:tracePt t="14992" x="3197225" y="874713"/>
          <p14:tracePt t="15007" x="3187700" y="893763"/>
          <p14:tracePt t="15023" x="3152775" y="928688"/>
          <p14:tracePt t="15040" x="3116263" y="973138"/>
          <p14:tracePt t="15057" x="3089275" y="1009650"/>
          <p14:tracePt t="15074" x="3071813" y="1036638"/>
          <p14:tracePt t="15090" x="3062288" y="1054100"/>
          <p14:tracePt t="15108" x="3054350" y="1062038"/>
          <p14:tracePt t="15124" x="3054350" y="1081088"/>
          <p14:tracePt t="15140" x="3054350" y="1089025"/>
          <p14:tracePt t="15157" x="3062288" y="1108075"/>
          <p14:tracePt t="15174" x="3071813" y="1116013"/>
          <p14:tracePt t="15190" x="3089275" y="1133475"/>
          <p14:tracePt t="15207" x="3098800" y="1152525"/>
          <p14:tracePt t="15208" x="3125788" y="1160463"/>
          <p14:tracePt t="15224" x="3143250" y="1179513"/>
          <p14:tracePt t="15240" x="3160713" y="1187450"/>
          <p14:tracePt t="15257" x="3187700" y="1204913"/>
          <p14:tracePt t="15274" x="3214688" y="1223963"/>
          <p14:tracePt t="15290" x="3241675" y="1241425"/>
          <p14:tracePt t="15307" x="3276600" y="1258888"/>
          <p14:tracePt t="15324" x="3322638" y="1276350"/>
          <p14:tracePt t="15340" x="3367088" y="1295400"/>
          <p14:tracePt t="15357" x="3419475" y="1295400"/>
          <p14:tracePt t="15374" x="3455988" y="1295400"/>
          <p14:tracePt t="15376" x="3465513" y="1295400"/>
          <p14:tracePt t="15392" x="3482975" y="1295400"/>
          <p14:tracePt t="15408" x="3509963" y="1312863"/>
          <p14:tracePt t="15424" x="3554413" y="1322388"/>
          <p14:tracePt t="15441" x="3608388" y="1322388"/>
          <p14:tracePt t="15457" x="3670300" y="1339850"/>
          <p14:tracePt t="15474" x="3714750" y="1347788"/>
          <p14:tracePt t="15491" x="3768725" y="1357313"/>
          <p14:tracePt t="15508" x="3813175" y="1366838"/>
          <p14:tracePt t="15524" x="3884613" y="1384300"/>
          <p14:tracePt t="15541" x="3946525" y="1384300"/>
          <p14:tracePt t="15557" x="4044950" y="1384300"/>
          <p14:tracePt t="15574" x="4125913" y="1384300"/>
          <p14:tracePt t="15576" x="4152900" y="1384300"/>
          <p14:tracePt t="15593" x="4205288" y="1384300"/>
          <p14:tracePt t="15608" x="4259263" y="1384300"/>
          <p14:tracePt t="15626" x="4303713" y="1384300"/>
          <p14:tracePt t="15641" x="4357688" y="1384300"/>
          <p14:tracePt t="15657" x="4429125" y="1384300"/>
          <p14:tracePt t="15674" x="4518025" y="1384300"/>
          <p14:tracePt t="15691" x="4589463" y="1384300"/>
          <p14:tracePt t="15707" x="4679950" y="1384300"/>
          <p14:tracePt t="15724" x="4751388" y="1384300"/>
          <p14:tracePt t="15741" x="4840288" y="1384300"/>
          <p14:tracePt t="15758" x="4902200" y="1384300"/>
          <p14:tracePt t="15774" x="4956175" y="1384300"/>
          <p14:tracePt t="15792" x="5027613" y="1384300"/>
          <p14:tracePt t="15808" x="5081588" y="1384300"/>
          <p14:tracePt t="15824" x="5116513" y="1384300"/>
          <p14:tracePt t="15841" x="5160963" y="1374775"/>
          <p14:tracePt t="15858" x="5232400" y="1366838"/>
          <p14:tracePt t="15874" x="5303838" y="1357313"/>
          <p14:tracePt t="15891" x="5348288" y="1339850"/>
          <p14:tracePt t="15908" x="5384800" y="1330325"/>
          <p14:tracePt t="15924" x="5402263" y="1322388"/>
          <p14:tracePt t="15941" x="5411788" y="1303338"/>
          <p14:tracePt t="15958" x="5419725" y="1303338"/>
          <p14:tracePt t="15974" x="5429250" y="1285875"/>
          <p14:tracePt t="15992" x="5429250" y="1268413"/>
          <p14:tracePt t="16008" x="5438775" y="1250950"/>
          <p14:tracePt t="16024" x="5438775" y="1231900"/>
          <p14:tracePt t="16041" x="5438775" y="1223963"/>
          <p14:tracePt t="16058" x="5438775" y="1214438"/>
          <p14:tracePt t="16074" x="5438775" y="1196975"/>
          <p14:tracePt t="16091" x="5419725" y="1187450"/>
          <p14:tracePt t="16109" x="5384800" y="1160463"/>
          <p14:tracePt t="16125" x="5330825" y="1152525"/>
          <p14:tracePt t="16142" x="5214938" y="1116013"/>
          <p14:tracePt t="16158" x="5099050" y="1089025"/>
          <p14:tracePt t="16175" x="4991100" y="1071563"/>
          <p14:tracePt t="16176" x="4929188" y="1071563"/>
          <p14:tracePt t="16192" x="4795838" y="1062038"/>
          <p14:tracePt t="16208" x="4679950" y="1062038"/>
          <p14:tracePt t="16225" x="4562475" y="1062038"/>
          <p14:tracePt t="16241" x="4483100" y="1062038"/>
          <p14:tracePt t="16258" x="4411663" y="1062038"/>
          <p14:tracePt t="16275" x="4322763" y="1062038"/>
          <p14:tracePt t="16291" x="4251325" y="1062038"/>
          <p14:tracePt t="16309" x="4179888" y="1062038"/>
          <p14:tracePt t="16325" x="4098925" y="1062038"/>
          <p14:tracePt t="16342" x="4027488" y="1062038"/>
          <p14:tracePt t="16344" x="3990975" y="1062038"/>
          <p14:tracePt t="16358" x="3965575" y="1062038"/>
          <p14:tracePt t="16375" x="3911600" y="1062038"/>
          <p14:tracePt t="16377" x="3875088" y="1062038"/>
          <p14:tracePt t="16392" x="3830638" y="1062038"/>
          <p14:tracePt t="16408" x="3776663" y="1062038"/>
          <p14:tracePt t="16425" x="3732213" y="1062038"/>
          <p14:tracePt t="16441" x="3679825" y="1062038"/>
          <p14:tracePt t="16458" x="3643313" y="1062038"/>
          <p14:tracePt t="16475" x="3598863" y="1062038"/>
          <p14:tracePt t="16491" x="3544888" y="1062038"/>
          <p14:tracePt t="16509" x="3509963" y="1062038"/>
          <p14:tracePt t="16525" x="3482975" y="1062038"/>
          <p14:tracePt t="16542" x="3455988" y="1062038"/>
          <p14:tracePt t="16544" x="3446463" y="1062038"/>
          <p14:tracePt t="16558" x="3438525" y="1062038"/>
          <p14:tracePt t="16576" x="3402013" y="1062038"/>
          <p14:tracePt t="16592" x="3375025" y="1062038"/>
          <p14:tracePt t="16609" x="3348038" y="1062038"/>
          <p14:tracePt t="16626" x="3322638" y="1062038"/>
          <p14:tracePt t="16642" x="3303588" y="1062038"/>
          <p14:tracePt t="16659" x="3268663" y="1062038"/>
          <p14:tracePt t="16675" x="3251200" y="1062038"/>
          <p14:tracePt t="16692" x="3232150" y="1062038"/>
          <p14:tracePt t="16709" x="3205163" y="1062038"/>
          <p14:tracePt t="16725" x="3187700" y="1071563"/>
          <p14:tracePt t="16742" x="3179763" y="1071563"/>
          <p14:tracePt t="16758" x="3152775" y="1089025"/>
          <p14:tracePt t="16760" x="3143250" y="1098550"/>
          <p14:tracePt t="16776" x="3125788" y="1108075"/>
          <p14:tracePt t="16792" x="3125788" y="1125538"/>
          <p14:tracePt t="16808" x="3125788" y="1143000"/>
          <p14:tracePt t="16826" x="3125788" y="1152525"/>
          <p14:tracePt t="16842" x="3125788" y="1169988"/>
          <p14:tracePt t="16859" x="3143250" y="1179513"/>
          <p14:tracePt t="16875" x="3160713" y="1196975"/>
          <p14:tracePt t="16892" x="3187700" y="1204913"/>
          <p14:tracePt t="16909" x="3214688" y="1223963"/>
          <p14:tracePt t="16925" x="3259138" y="1231900"/>
          <p14:tracePt t="16942" x="3303588" y="1250950"/>
          <p14:tracePt t="16959" x="3348038" y="1258888"/>
          <p14:tracePt t="16960" x="3367088" y="1268413"/>
          <p14:tracePt t="16976" x="3419475" y="1276350"/>
          <p14:tracePt t="16992" x="3473450" y="1276350"/>
          <p14:tracePt t="17009" x="3536950" y="1276350"/>
          <p14:tracePt t="17026" x="3608388" y="1276350"/>
          <p14:tracePt t="17042" x="3679825" y="1276350"/>
          <p14:tracePt t="17059" x="3776663" y="1276350"/>
          <p14:tracePt t="17075" x="3857625" y="1276350"/>
          <p14:tracePt t="17093" x="3929063" y="1276350"/>
          <p14:tracePt t="17109" x="4010025" y="1276350"/>
          <p14:tracePt t="17126" x="4071938" y="1276350"/>
          <p14:tracePt t="17144" x="4143375" y="1276350"/>
          <p14:tracePt t="17145" x="4179888" y="1276350"/>
          <p14:tracePt t="17160" x="4259263" y="1276350"/>
          <p14:tracePt t="17176" x="4340225" y="1276350"/>
          <p14:tracePt t="17192" x="4402138" y="1276350"/>
          <p14:tracePt t="17209" x="4465638" y="1276350"/>
          <p14:tracePt t="17225" x="4518025" y="1276350"/>
          <p14:tracePt t="17242" x="4562475" y="1295400"/>
          <p14:tracePt t="17259" x="4633913" y="1312863"/>
          <p14:tracePt t="17276" x="4687888" y="1322388"/>
          <p14:tracePt t="17292" x="4741863" y="1347788"/>
          <p14:tracePt t="17309" x="4822825" y="1357313"/>
          <p14:tracePt t="17326" x="4911725" y="1374775"/>
          <p14:tracePt t="17343" x="4991100" y="1384300"/>
          <p14:tracePt t="17344" x="5045075" y="1384300"/>
          <p14:tracePt t="17360" x="5133975" y="1384300"/>
          <p14:tracePt t="17376" x="5180013" y="1384300"/>
          <p14:tracePt t="17392" x="5205413" y="1384300"/>
          <p14:tracePt t="17409" x="5232400" y="1384300"/>
          <p14:tracePt t="17448" x="5241925" y="1384300"/>
          <p14:tracePt t="17504" x="5251450" y="1384300"/>
          <p14:tracePt t="17536" x="5259388" y="1384300"/>
          <p14:tracePt t="17553" x="0" y="0"/>
        </p14:tracePtLst>
        <p14:tracePtLst>
          <p14:tracePt t="18968" x="4276725" y="1652588"/>
          <p14:tracePt t="19184" x="4286250" y="1652588"/>
          <p14:tracePt t="19208" x="4295775" y="1652588"/>
          <p14:tracePt t="19216" x="4303713" y="1652588"/>
          <p14:tracePt t="19228" x="4313238" y="1652588"/>
          <p14:tracePt t="19244" x="4322763" y="1652588"/>
          <p14:tracePt t="19261" x="4340225" y="1652588"/>
          <p14:tracePt t="19278" x="4348163" y="1660525"/>
          <p14:tracePt t="19294" x="4357688" y="1670050"/>
          <p14:tracePt t="19311" x="4367213" y="1670050"/>
          <p14:tracePt t="19328" x="4375150" y="1670050"/>
          <p14:tracePt t="19344" x="4384675" y="1670050"/>
          <p14:tracePt t="19361" x="4402138" y="1670050"/>
          <p14:tracePt t="19378" x="4411663" y="1670050"/>
          <p14:tracePt t="19394" x="4429125" y="1670050"/>
          <p14:tracePt t="19411" x="4446588" y="1670050"/>
          <p14:tracePt t="19428" x="4456113" y="1670050"/>
          <p14:tracePt t="19444" x="4465638" y="1670050"/>
          <p14:tracePt t="19461" x="4473575" y="1670050"/>
          <p14:tracePt t="19480" x="4483100" y="1670050"/>
          <p14:tracePt t="19496" x="4491038" y="1670050"/>
          <p14:tracePt t="19511" x="4500563" y="1670050"/>
          <p14:tracePt t="19528" x="4527550" y="1670050"/>
          <p14:tracePt t="19544" x="4545013" y="1670050"/>
          <p14:tracePt t="19561" x="4572000" y="1670050"/>
          <p14:tracePt t="19578" x="4581525" y="1670050"/>
          <p14:tracePt t="19595" x="4608513" y="1670050"/>
          <p14:tracePt t="19611" x="4625975" y="1670050"/>
          <p14:tracePt t="19628" x="4633913" y="1670050"/>
          <p14:tracePt t="19644" x="4652963" y="1670050"/>
          <p14:tracePt t="19661" x="4670425" y="1670050"/>
          <p14:tracePt t="19678" x="4697413" y="1670050"/>
          <p14:tracePt t="19695" x="4714875" y="1670050"/>
          <p14:tracePt t="19712" x="4741863" y="1670050"/>
          <p14:tracePt t="19728" x="4759325" y="1670050"/>
          <p14:tracePt t="19744" x="4768850" y="1670050"/>
          <p14:tracePt t="19761" x="4786313" y="1670050"/>
          <p14:tracePt t="19778" x="4803775" y="1670050"/>
          <p14:tracePt t="19795" x="4822825" y="1670050"/>
          <p14:tracePt t="19811" x="4840288" y="1670050"/>
          <p14:tracePt t="19828" x="4867275" y="1670050"/>
          <p14:tracePt t="19845" x="4884738" y="1670050"/>
          <p14:tracePt t="19861" x="4894263" y="1670050"/>
          <p14:tracePt t="19878" x="4911725" y="1670050"/>
          <p14:tracePt t="19895" x="4919663" y="1670050"/>
          <p14:tracePt t="19912" x="4938713" y="1670050"/>
          <p14:tracePt t="19928" x="4956175" y="1670050"/>
          <p14:tracePt t="19945" x="4973638" y="1670050"/>
          <p14:tracePt t="19961" x="4983163" y="1670050"/>
          <p14:tracePt t="19978" x="4991100" y="1670050"/>
          <p14:tracePt t="19995" x="5010150" y="1670050"/>
          <p14:tracePt t="20032" x="5018088" y="1670050"/>
          <p14:tracePt t="20072" x="5027613" y="1670050"/>
          <p14:tracePt t="20111" x="5037138" y="1670050"/>
          <p14:tracePt t="20136" x="5045075" y="1670050"/>
          <p14:tracePt t="20183" x="5054600" y="1670050"/>
          <p14:tracePt t="21592" x="0" y="0"/>
        </p14:tracePtLst>
        <p14:tracePtLst>
          <p14:tracePt t="26816" x="4313238" y="2009775"/>
          <p14:tracePt t="26872" x="4322763" y="2009775"/>
          <p14:tracePt t="27144" x="4330700" y="2009775"/>
          <p14:tracePt t="27160" x="4340225" y="2009775"/>
          <p14:tracePt t="27168" x="4348163" y="2009775"/>
          <p14:tracePt t="27175" x="4375150" y="2009775"/>
          <p14:tracePt t="27185" x="4402138" y="2009775"/>
          <p14:tracePt t="27201" x="4456113" y="2009775"/>
          <p14:tracePt t="27218" x="4537075" y="2009775"/>
          <p14:tracePt t="27235" x="4608513" y="2009775"/>
          <p14:tracePt t="27251" x="4670425" y="2009775"/>
          <p14:tracePt t="27268" x="4697413" y="2009775"/>
          <p14:tracePt t="27285" x="4714875" y="2009775"/>
          <p14:tracePt t="27302" x="4724400" y="2009775"/>
          <p14:tracePt t="27383" x="4724400" y="2000250"/>
          <p14:tracePt t="27408" x="4724400" y="1990725"/>
          <p14:tracePt t="27439" x="4724400" y="1982788"/>
          <p14:tracePt t="27447" x="4714875" y="1982788"/>
          <p14:tracePt t="27455" x="4705350" y="1973263"/>
          <p14:tracePt t="27468" x="4697413" y="1973263"/>
          <p14:tracePt t="27485" x="4670425" y="1955800"/>
          <p14:tracePt t="27502" x="4643438" y="1955800"/>
          <p14:tracePt t="27504" x="4625975" y="1946275"/>
          <p14:tracePt t="27518" x="4608513" y="1938338"/>
          <p14:tracePt t="27536" x="4545013" y="1919288"/>
          <p14:tracePt t="27552" x="4510088" y="1911350"/>
          <p14:tracePt t="27569" x="4465638" y="1911350"/>
          <p14:tracePt t="27585" x="4419600" y="1901825"/>
          <p14:tracePt t="27602" x="4375150" y="1901825"/>
          <p14:tracePt t="27619" x="4313238" y="1901825"/>
          <p14:tracePt t="27635" x="4268788" y="1901825"/>
          <p14:tracePt t="27652" x="4224338" y="1901825"/>
          <p14:tracePt t="27669" x="4170363" y="1901825"/>
          <p14:tracePt t="27685" x="4116388" y="1901825"/>
          <p14:tracePt t="27702" x="4071938" y="1901825"/>
          <p14:tracePt t="27720" x="4017963" y="1901825"/>
          <p14:tracePt t="27736" x="3990975" y="1901825"/>
          <p14:tracePt t="27752" x="3956050" y="1901825"/>
          <p14:tracePt t="27769" x="3938588" y="1893888"/>
          <p14:tracePt t="27785" x="3902075" y="1893888"/>
          <p14:tracePt t="27802" x="3867150" y="1893888"/>
          <p14:tracePt t="27819" x="3830638" y="1893888"/>
          <p14:tracePt t="27835" x="3795713" y="1893888"/>
          <p14:tracePt t="27853" x="3768725" y="1893888"/>
          <p14:tracePt t="27869" x="3751263" y="1893888"/>
          <p14:tracePt t="27886" x="3724275" y="1893888"/>
          <p14:tracePt t="27888" x="3714750" y="1893888"/>
          <p14:tracePt t="27904" x="3705225" y="1893888"/>
          <p14:tracePt t="27920" x="3687763" y="1893888"/>
          <p14:tracePt t="27936" x="3670300" y="1893888"/>
          <p14:tracePt t="27953" x="3660775" y="1893888"/>
          <p14:tracePt t="27969" x="3633788" y="1893888"/>
          <p14:tracePt t="27986" x="3616325" y="1893888"/>
          <p14:tracePt t="28002" x="3589338" y="1893888"/>
          <p14:tracePt t="28020" x="3562350" y="1893888"/>
          <p14:tracePt t="28036" x="3554413" y="1893888"/>
          <p14:tracePt t="28053" x="3536950" y="1893888"/>
          <p14:tracePt t="28069" x="3517900" y="1901825"/>
          <p14:tracePt t="28086" x="3500438" y="1901825"/>
          <p14:tracePt t="28088" x="3490913" y="1901825"/>
          <p14:tracePt t="28105" x="3490913" y="1911350"/>
          <p14:tracePt t="28105" x="3482975" y="1919288"/>
          <p14:tracePt t="28120" x="3473450" y="1928813"/>
          <p14:tracePt t="28151" x="3473450" y="1938338"/>
          <p14:tracePt t="28168" x="3473450" y="1946275"/>
          <p14:tracePt t="28175" x="3473450" y="1955800"/>
          <p14:tracePt t="28191" x="3473450" y="1965325"/>
          <p14:tracePt t="28207" x="3473450" y="1973263"/>
          <p14:tracePt t="28223" x="3473450" y="1990725"/>
          <p14:tracePt t="28239" x="3473450" y="2000250"/>
          <p14:tracePt t="28253" x="3473450" y="2017713"/>
          <p14:tracePt t="28270" x="3473450" y="2036763"/>
          <p14:tracePt t="28286" x="3482975" y="2044700"/>
          <p14:tracePt t="28303" x="3490913" y="2062163"/>
          <p14:tracePt t="28320" x="3509963" y="2089150"/>
          <p14:tracePt t="28337" x="3536950" y="2116138"/>
          <p14:tracePt t="28353" x="3571875" y="2133600"/>
          <p14:tracePt t="28369" x="3608388" y="2152650"/>
          <p14:tracePt t="28386" x="3652838" y="2179638"/>
          <p14:tracePt t="28403" x="3687763" y="2197100"/>
          <p14:tracePt t="28419" x="3741738" y="2224088"/>
          <p14:tracePt t="28436" x="3786188" y="2241550"/>
          <p14:tracePt t="28453" x="3840163" y="2259013"/>
          <p14:tracePt t="28469" x="3894138" y="2268538"/>
          <p14:tracePt t="28486" x="3965575" y="2295525"/>
          <p14:tracePt t="28503" x="4054475" y="2312988"/>
          <p14:tracePt t="28504" x="4089400" y="2322513"/>
          <p14:tracePt t="28520" x="4187825" y="2322513"/>
          <p14:tracePt t="28536" x="4286250" y="2322513"/>
          <p14:tracePt t="28553" x="4357688" y="2322513"/>
          <p14:tracePt t="28570" x="4419600" y="2322513"/>
          <p14:tracePt t="28586" x="4483100" y="2322513"/>
          <p14:tracePt t="28603" x="4562475" y="2322513"/>
          <p14:tracePt t="28621" x="4633913" y="2322513"/>
          <p14:tracePt t="28636" x="4714875" y="2322513"/>
          <p14:tracePt t="28653" x="4795838" y="2312988"/>
          <p14:tracePt t="28670" x="4857750" y="2312988"/>
          <p14:tracePt t="28686" x="4911725" y="2312988"/>
          <p14:tracePt t="28688" x="4929188" y="2312988"/>
          <p14:tracePt t="28704" x="4956175" y="2295525"/>
          <p14:tracePt t="28719" x="4973638" y="2295525"/>
          <p14:tracePt t="28736" x="5000625" y="2286000"/>
          <p14:tracePt t="28753" x="5027613" y="2276475"/>
          <p14:tracePt t="28770" x="5062538" y="2251075"/>
          <p14:tracePt t="28786" x="5089525" y="2232025"/>
          <p14:tracePt t="28803" x="5143500" y="2214563"/>
          <p14:tracePt t="28820" x="5160963" y="2187575"/>
          <p14:tracePt t="28836" x="5170488" y="2179638"/>
          <p14:tracePt t="28853" x="5170488" y="2160588"/>
          <p14:tracePt t="28870" x="5170488" y="2143125"/>
          <p14:tracePt t="28886" x="5180013" y="2133600"/>
          <p14:tracePt t="28889" x="5180013" y="2125663"/>
          <p14:tracePt t="28905" x="5197475" y="2125663"/>
          <p14:tracePt t="28920" x="5197475" y="2116138"/>
          <p14:tracePt t="28937" x="5180013" y="2098675"/>
          <p14:tracePt t="28953" x="5143500" y="2071688"/>
          <p14:tracePt t="28970" x="5108575" y="2044700"/>
          <p14:tracePt t="28986" x="5062538" y="2017713"/>
          <p14:tracePt t="29003" x="5027613" y="1990725"/>
          <p14:tracePt t="29020" x="4983163" y="1973263"/>
          <p14:tracePt t="29037" x="4929188" y="1965325"/>
          <p14:tracePt t="29053" x="4875213" y="1938338"/>
          <p14:tracePt t="29070" x="4822825" y="1919288"/>
          <p14:tracePt t="29087" x="4751388" y="1893888"/>
          <p14:tracePt t="29089" x="4705350" y="1874838"/>
          <p14:tracePt t="29105" x="4633913" y="1857375"/>
          <p14:tracePt t="29120" x="4562475" y="1830388"/>
          <p14:tracePt t="29137" x="4510088" y="1812925"/>
          <p14:tracePt t="29153" x="4446588" y="1795463"/>
          <p14:tracePt t="29170" x="4411663" y="1776413"/>
          <p14:tracePt t="29186" x="4367213" y="1768475"/>
          <p14:tracePt t="29203" x="4295775" y="1768475"/>
          <p14:tracePt t="29220" x="4205288" y="1768475"/>
          <p14:tracePt t="29237" x="4133850" y="1768475"/>
          <p14:tracePt t="29253" x="4081463" y="1768475"/>
          <p14:tracePt t="29270" x="4027488" y="1768475"/>
          <p14:tracePt t="29272" x="4000500" y="1768475"/>
          <p14:tracePt t="29287" x="3983038" y="1768475"/>
          <p14:tracePt t="29303" x="3911600" y="1768475"/>
          <p14:tracePt t="29320" x="3875088" y="1768475"/>
          <p14:tracePt t="29337" x="3848100" y="1768475"/>
          <p14:tracePt t="29353" x="3813175" y="1768475"/>
          <p14:tracePt t="29370" x="3776663" y="1768475"/>
          <p14:tracePt t="29387" x="3751263" y="1768475"/>
          <p14:tracePt t="29404" x="3705225" y="1768475"/>
          <p14:tracePt t="29420" x="3687763" y="1768475"/>
          <p14:tracePt t="29437" x="3652838" y="1768475"/>
          <p14:tracePt t="29454" x="3633788" y="1768475"/>
          <p14:tracePt t="29470" x="3608388" y="1768475"/>
          <p14:tracePt t="29487" x="3589338" y="1768475"/>
          <p14:tracePt t="29504" x="3571875" y="1776413"/>
          <p14:tracePt t="29520" x="3554413" y="1776413"/>
          <p14:tracePt t="29537" x="3544888" y="1776413"/>
          <p14:tracePt t="29554" x="3544888" y="1785938"/>
          <p14:tracePt t="29570" x="3527425" y="1795463"/>
          <p14:tracePt t="29587" x="3517900" y="1803400"/>
          <p14:tracePt t="29604" x="3509963" y="1830388"/>
          <p14:tracePt t="29622" x="3500438" y="1839913"/>
          <p14:tracePt t="29637" x="3482975" y="1866900"/>
          <p14:tracePt t="29654" x="3473450" y="1874838"/>
          <p14:tracePt t="29656" x="3473450" y="1884363"/>
          <p14:tracePt t="29671" x="3473450" y="1893888"/>
          <p14:tracePt t="29688" x="3473450" y="1911350"/>
          <p14:tracePt t="29704" x="3465513" y="1919288"/>
          <p14:tracePt t="29721" x="3455988" y="1938338"/>
          <p14:tracePt t="29737" x="3455988" y="1955800"/>
          <p14:tracePt t="29754" x="3455988" y="1965325"/>
          <p14:tracePt t="29770" x="3455988" y="1973263"/>
          <p14:tracePt t="29787" x="3455988" y="1990725"/>
          <p14:tracePt t="29804" x="3455988" y="2000250"/>
          <p14:tracePt t="29821" x="3455988" y="2017713"/>
          <p14:tracePt t="29837" x="3455988" y="2036763"/>
          <p14:tracePt t="29854" x="3455988" y="2054225"/>
          <p14:tracePt t="29856" x="3465513" y="2054225"/>
          <p14:tracePt t="29871" x="3465513" y="2062163"/>
          <p14:tracePt t="29888" x="3482975" y="2071688"/>
          <p14:tracePt t="29905" x="3490913" y="2081213"/>
          <p14:tracePt t="29921" x="3509963" y="2081213"/>
          <p14:tracePt t="29937" x="3517900" y="2089150"/>
          <p14:tracePt t="29954" x="3527425" y="2098675"/>
          <p14:tracePt t="29971" x="3544888" y="2108200"/>
          <p14:tracePt t="29988" x="3562350" y="2116138"/>
          <p14:tracePt t="30004" x="3581400" y="2133600"/>
          <p14:tracePt t="30021" x="3589338" y="2143125"/>
          <p14:tracePt t="30038" x="3608388" y="2143125"/>
          <p14:tracePt t="30054" x="3616325" y="2160588"/>
          <p14:tracePt t="30056" x="3625850" y="2160588"/>
          <p14:tracePt t="30071" x="3633788" y="2160588"/>
          <p14:tracePt t="30088" x="3679825" y="2179638"/>
          <p14:tracePt t="30105" x="3724275" y="2187575"/>
          <p14:tracePt t="30121" x="3768725" y="2205038"/>
          <p14:tracePt t="30138" x="3822700" y="2214563"/>
          <p14:tracePt t="30154" x="3867150" y="2224088"/>
          <p14:tracePt t="30171" x="3919538" y="2224088"/>
          <p14:tracePt t="30188" x="3956050" y="2224088"/>
          <p14:tracePt t="30204" x="4000500" y="2224088"/>
          <p14:tracePt t="30221" x="4044950" y="2224088"/>
          <p14:tracePt t="30238" x="4089400" y="2224088"/>
          <p14:tracePt t="30254" x="4152900" y="2224088"/>
          <p14:tracePt t="30271" x="4224338" y="2224088"/>
          <p14:tracePt t="30272" x="4251325" y="2224088"/>
          <p14:tracePt t="30288" x="4313238" y="2224088"/>
          <p14:tracePt t="30304" x="4357688" y="2224088"/>
          <p14:tracePt t="30321" x="4402138" y="2224088"/>
          <p14:tracePt t="30338" x="4456113" y="2224088"/>
          <p14:tracePt t="30354" x="4500563" y="2224088"/>
          <p14:tracePt t="30371" x="4562475" y="2224088"/>
          <p14:tracePt t="30388" x="4616450" y="2224088"/>
          <p14:tracePt t="30405" x="4670425" y="2224088"/>
          <p14:tracePt t="30421" x="4705350" y="2224088"/>
          <p14:tracePt t="30438" x="4741863" y="2224088"/>
          <p14:tracePt t="30440" x="4751388" y="2224088"/>
          <p14:tracePt t="30455" x="4768850" y="2224088"/>
          <p14:tracePt t="30472" x="4803775" y="2214563"/>
          <p14:tracePt t="30488" x="4830763" y="2205038"/>
          <p14:tracePt t="30505" x="4867275" y="2197100"/>
          <p14:tracePt t="30521" x="4902200" y="2187575"/>
          <p14:tracePt t="30538" x="4919663" y="2179638"/>
          <p14:tracePt t="30554" x="4929188" y="2170113"/>
          <p14:tracePt t="30571" x="4938713" y="2170113"/>
          <p14:tracePt t="30588" x="4938713" y="2152650"/>
          <p14:tracePt t="30605" x="4946650" y="2152650"/>
          <p14:tracePt t="30622" x="4946650" y="2133600"/>
          <p14:tracePt t="30638" x="4946650" y="2125663"/>
          <p14:tracePt t="30655" x="4956175" y="2116138"/>
          <p14:tracePt t="30671" x="4956175" y="2108200"/>
          <p14:tracePt t="30688" x="4956175" y="2098675"/>
          <p14:tracePt t="30705" x="4965700" y="2089150"/>
          <p14:tracePt t="30721" x="4973638" y="2081213"/>
          <p14:tracePt t="30738" x="4973638" y="2071688"/>
          <p14:tracePt t="30767" x="4973638" y="2062163"/>
          <p14:tracePt t="30784" x="4973638" y="2054225"/>
          <p14:tracePt t="30800" x="4973638" y="2044700"/>
          <p14:tracePt t="30823" x="4973638" y="2036763"/>
          <p14:tracePt t="30832" x="4965700" y="2036763"/>
          <p14:tracePt t="30840" x="4965700" y="2027238"/>
          <p14:tracePt t="30856" x="4956175" y="2017713"/>
          <p14:tracePt t="30872" x="4938713" y="2009775"/>
          <p14:tracePt t="30888" x="4919663" y="1990725"/>
          <p14:tracePt t="30905" x="4884738" y="1982788"/>
          <p14:tracePt t="30922" x="4840288" y="1973263"/>
          <p14:tracePt t="30938" x="4786313" y="1946275"/>
          <p14:tracePt t="30955" x="4741863" y="1938338"/>
          <p14:tracePt t="30972" x="4697413" y="1928813"/>
          <p14:tracePt t="30989" x="4652963" y="1919288"/>
          <p14:tracePt t="31005" x="4608513" y="1919288"/>
          <p14:tracePt t="31022" x="4554538" y="1919288"/>
          <p14:tracePt t="31024" x="4527550" y="1919288"/>
          <p14:tracePt t="31039" x="4500563" y="1919288"/>
          <p14:tracePt t="31056" x="4438650" y="1919288"/>
          <p14:tracePt t="31072" x="4394200" y="1911350"/>
          <p14:tracePt t="31088" x="4348163" y="1911350"/>
          <p14:tracePt t="31106" x="4295775" y="1911350"/>
          <p14:tracePt t="31122" x="4232275" y="1911350"/>
          <p14:tracePt t="31139" x="4187825" y="1911350"/>
          <p14:tracePt t="31155" x="4143375" y="1911350"/>
          <p14:tracePt t="31172" x="4098925" y="1911350"/>
          <p14:tracePt t="31189" x="4071938" y="1911350"/>
          <p14:tracePt t="31205" x="4044950" y="1911350"/>
          <p14:tracePt t="31222" x="4017963" y="1911350"/>
          <p14:tracePt t="31239" x="3983038" y="1911350"/>
          <p14:tracePt t="31240" x="3965575" y="1911350"/>
          <p14:tracePt t="31256" x="3929063" y="1911350"/>
          <p14:tracePt t="31272" x="3894138" y="1911350"/>
          <p14:tracePt t="31289" x="3867150" y="1911350"/>
          <p14:tracePt t="31305" x="3840163" y="1911350"/>
          <p14:tracePt t="31322" x="3822700" y="1911350"/>
          <p14:tracePt t="31339" x="3813175" y="1911350"/>
          <p14:tracePt t="31355" x="3803650" y="1911350"/>
          <p14:tracePt t="31372" x="3795713" y="1911350"/>
          <p14:tracePt t="31389" x="3768725" y="1911350"/>
          <p14:tracePt t="31405" x="3741738" y="1911350"/>
          <p14:tracePt t="31423" x="3724275" y="1911350"/>
          <p14:tracePt t="31439" x="3697288" y="1901825"/>
          <p14:tracePt t="31456" x="3687763" y="1901825"/>
          <p14:tracePt t="31472" x="3670300" y="1901825"/>
          <p14:tracePt t="31505" x="3652838" y="1901825"/>
          <p14:tracePt t="31522" x="3643313" y="1901825"/>
          <p14:tracePt t="31539" x="3625850" y="1901825"/>
          <p14:tracePt t="31555" x="3616325" y="1901825"/>
          <p14:tracePt t="31572" x="3589338" y="1901825"/>
          <p14:tracePt t="31589" x="3571875" y="1901825"/>
          <p14:tracePt t="31605" x="3554413" y="1901825"/>
          <p14:tracePt t="31624" x="3544888" y="1901825"/>
          <p14:tracePt t="31624" x="3536950" y="1901825"/>
          <p14:tracePt t="31639" x="3536950" y="1911350"/>
          <p14:tracePt t="31656" x="3527425" y="1911350"/>
          <p14:tracePt t="31672" x="3527425" y="1919288"/>
          <p14:tracePt t="31689" x="3517900" y="1919288"/>
          <p14:tracePt t="31736" x="3517900" y="1928813"/>
          <p14:tracePt t="31744" x="3509963" y="1928813"/>
          <p14:tracePt t="31756" x="3509963" y="1938338"/>
          <p14:tracePt t="31784" x="3509963" y="1946275"/>
          <p14:tracePt t="31807" x="3500438" y="1946275"/>
          <p14:tracePt t="31816" x="3500438" y="1955800"/>
          <p14:tracePt t="31840" x="3500438" y="1965325"/>
          <p14:tracePt t="31855" x="3500438" y="1973263"/>
          <p14:tracePt t="31864" x="3490913" y="1973263"/>
          <p14:tracePt t="31880" x="3490913" y="1982788"/>
          <p14:tracePt t="31895" x="3490913" y="1990725"/>
          <p14:tracePt t="31911" x="3490913" y="2000250"/>
          <p14:tracePt t="31923" x="3490913" y="2009775"/>
          <p14:tracePt t="31939" x="3482975" y="2009775"/>
          <p14:tracePt t="31956" x="3482975" y="2017713"/>
          <p14:tracePt t="31973" x="3482975" y="2027238"/>
          <p14:tracePt t="31989" x="3482975" y="2044700"/>
          <p14:tracePt t="32006" x="3482975" y="2054225"/>
          <p14:tracePt t="32024" x="3482975" y="2062163"/>
          <p14:tracePt t="32047" x="3482975" y="2071688"/>
          <p14:tracePt t="32056" x="3490913" y="2071688"/>
          <p14:tracePt t="32079" x="3490913" y="2081213"/>
          <p14:tracePt t="32096" x="3490913" y="2089150"/>
          <p14:tracePt t="32119" x="3500438" y="2089150"/>
          <p14:tracePt t="32160" x="3500438" y="2098675"/>
          <p14:tracePt t="32168" x="3509963" y="2098675"/>
          <p14:tracePt t="32184" x="3517900" y="2098675"/>
          <p14:tracePt t="32207" x="3527425" y="2098675"/>
          <p14:tracePt t="32215" x="3527425" y="2108200"/>
          <p14:tracePt t="32224" x="3536950" y="2108200"/>
          <p14:tracePt t="32239" x="3544888" y="2108200"/>
          <p14:tracePt t="32256" x="3562350" y="2108200"/>
          <p14:tracePt t="32273" x="3581400" y="2108200"/>
          <p14:tracePt t="32289" x="3598863" y="2116138"/>
          <p14:tracePt t="32306" x="3616325" y="2125663"/>
          <p14:tracePt t="32323" x="3633788" y="2125663"/>
          <p14:tracePt t="32339" x="3652838" y="2125663"/>
          <p14:tracePt t="32357" x="3670300" y="2125663"/>
          <p14:tracePt t="32373" x="3687763" y="2125663"/>
          <p14:tracePt t="32389" x="3697288" y="2125663"/>
          <p14:tracePt t="32406" x="3714750" y="2125663"/>
          <p14:tracePt t="32424" x="3732213" y="2125663"/>
          <p14:tracePt t="32440" x="3759200" y="2125663"/>
          <p14:tracePt t="32456" x="3776663" y="2125663"/>
          <p14:tracePt t="32473" x="3795713" y="2125663"/>
          <p14:tracePt t="32490" x="3813175" y="2133600"/>
          <p14:tracePt t="32506" x="3830638" y="2143125"/>
          <p14:tracePt t="32523" x="3857625" y="2152650"/>
          <p14:tracePt t="32540" x="3884613" y="2152650"/>
          <p14:tracePt t="32557" x="3894138" y="2160588"/>
          <p14:tracePt t="32573" x="3911600" y="2160588"/>
          <p14:tracePt t="32590" x="3938588" y="2160588"/>
          <p14:tracePt t="32592" x="3938588" y="2170113"/>
          <p14:tracePt t="32606" x="3956050" y="2170113"/>
          <p14:tracePt t="32625" x="4000500" y="2170113"/>
          <p14:tracePt t="32640" x="4027488" y="2170113"/>
          <p14:tracePt t="32657" x="4062413" y="2187575"/>
          <p14:tracePt t="32673" x="4081463" y="2187575"/>
          <p14:tracePt t="32690" x="4116388" y="2197100"/>
          <p14:tracePt t="32706" x="4170363" y="2197100"/>
          <p14:tracePt t="32723" x="4205288" y="2197100"/>
          <p14:tracePt t="32740" x="4251325" y="2197100"/>
          <p14:tracePt t="32757" x="4286250" y="2197100"/>
          <p14:tracePt t="32773" x="4340225" y="2197100"/>
          <p14:tracePt t="32790" x="4411663" y="2197100"/>
          <p14:tracePt t="32792" x="4438650" y="2197100"/>
          <p14:tracePt t="32807" x="4483100" y="2197100"/>
          <p14:tracePt t="32824" x="4598988" y="2197100"/>
          <p14:tracePt t="32840" x="4670425" y="2197100"/>
          <p14:tracePt t="32857" x="4741863" y="2197100"/>
          <p14:tracePt t="32873" x="4795838" y="2197100"/>
          <p14:tracePt t="32890" x="4830763" y="2197100"/>
          <p14:tracePt t="32907" x="4848225" y="2197100"/>
          <p14:tracePt t="32924" x="4875213" y="2197100"/>
          <p14:tracePt t="32940" x="4894263" y="2197100"/>
          <p14:tracePt t="32957" x="4919663" y="2197100"/>
          <p14:tracePt t="32973" x="4946650" y="2197100"/>
          <p14:tracePt t="32990" x="4965700" y="2197100"/>
          <p14:tracePt t="32992" x="4973638" y="2197100"/>
          <p14:tracePt t="33007" x="5000625" y="2197100"/>
          <p14:tracePt t="33024" x="5027613" y="2197100"/>
          <p14:tracePt t="33040" x="5045075" y="2197100"/>
          <p14:tracePt t="33073" x="5054600" y="2197100"/>
          <p14:tracePt t="34305" x="0" y="0"/>
        </p14:tracePtLst>
        <p14:tracePtLst>
          <p14:tracePt t="46144" x="2874963" y="3894138"/>
          <p14:tracePt t="46295" x="2874963" y="3884613"/>
          <p14:tracePt t="46304" x="2874963" y="3857625"/>
          <p14:tracePt t="46320" x="2867025" y="3840163"/>
          <p14:tracePt t="46327" x="2867025" y="3830638"/>
          <p14:tracePt t="46336" x="2857500" y="3813175"/>
          <p14:tracePt t="46352" x="2840038" y="3786188"/>
          <p14:tracePt t="46369" x="2830513" y="3768725"/>
          <p14:tracePt t="46386" x="2822575" y="3751263"/>
          <p14:tracePt t="46403" x="2803525" y="3741738"/>
          <p14:tracePt t="46419" x="2803525" y="3724275"/>
          <p14:tracePt t="46436" x="2795588" y="3714750"/>
          <p14:tracePt t="46453" x="2776538" y="3697288"/>
          <p14:tracePt t="46469" x="2776538" y="3670300"/>
          <p14:tracePt t="46471" x="2768600" y="3660775"/>
          <p14:tracePt t="46486" x="2751138" y="3652838"/>
          <p14:tracePt t="46503" x="2714625" y="3633788"/>
          <p14:tracePt t="46519" x="2697163" y="3625850"/>
          <p14:tracePt t="46536" x="2687638" y="3616325"/>
          <p14:tracePt t="46553" x="2679700" y="3608388"/>
          <p14:tracePt t="46569" x="2660650" y="3589338"/>
          <p14:tracePt t="46586" x="2643188" y="3589338"/>
          <p14:tracePt t="46603" x="2608263" y="3581400"/>
          <p14:tracePt t="46619" x="2571750" y="3571875"/>
          <p14:tracePt t="46636" x="2544763" y="3562350"/>
          <p14:tracePt t="46653" x="2500313" y="3562350"/>
          <p14:tracePt t="46656" x="2490788" y="3562350"/>
          <p14:tracePt t="46669" x="2482850" y="3562350"/>
          <p14:tracePt t="46687" x="2455863" y="3554413"/>
          <p14:tracePt t="46688" x="2446338" y="3554413"/>
          <p14:tracePt t="46703" x="2428875" y="3554413"/>
          <p14:tracePt t="46719" x="2411413" y="3554413"/>
          <p14:tracePt t="46736" x="2393950" y="3554413"/>
          <p14:tracePt t="46753" x="2366963" y="3554413"/>
          <p14:tracePt t="46769" x="2347913" y="3554413"/>
          <p14:tracePt t="46786" x="2322513" y="3554413"/>
          <p14:tracePt t="46803" x="2295525" y="3562350"/>
          <p14:tracePt t="46820" x="2276475" y="3562350"/>
          <p14:tracePt t="46836" x="2259013" y="3571875"/>
          <p14:tracePt t="46853" x="2241550" y="3581400"/>
          <p14:tracePt t="46870" x="2224088" y="3589338"/>
          <p14:tracePt t="46887" x="2205038" y="3608388"/>
          <p14:tracePt t="46888" x="2197100" y="3608388"/>
          <p14:tracePt t="46912" x="2187575" y="3616325"/>
          <p14:tracePt t="46927" x="2187575" y="3625850"/>
          <p14:tracePt t="46943" x="2179638" y="3633788"/>
          <p14:tracePt t="46953" x="2179638" y="3643313"/>
          <p14:tracePt t="46970" x="2179638" y="3652838"/>
          <p14:tracePt t="46988" x="2179638" y="3679825"/>
          <p14:tracePt t="47003" x="2179638" y="3705225"/>
          <p14:tracePt t="47020" x="2179638" y="3714750"/>
          <p14:tracePt t="47037" x="2187575" y="3732213"/>
          <p14:tracePt t="47053" x="2187575" y="3759200"/>
          <p14:tracePt t="47056" x="2197100" y="3768725"/>
          <p14:tracePt t="47070" x="2197100" y="3786188"/>
          <p14:tracePt t="47087" x="2224088" y="3813175"/>
          <p14:tracePt t="47088" x="2224088" y="3830638"/>
          <p14:tracePt t="47104" x="2259013" y="3848100"/>
          <p14:tracePt t="47120" x="2295525" y="3875088"/>
          <p14:tracePt t="47137" x="2347913" y="3902075"/>
          <p14:tracePt t="47153" x="2393950" y="3919538"/>
          <p14:tracePt t="47171" x="2473325" y="3946525"/>
          <p14:tracePt t="47187" x="2554288" y="3973513"/>
          <p14:tracePt t="47204" x="2625725" y="3990975"/>
          <p14:tracePt t="47220" x="2697163" y="4000500"/>
          <p14:tracePt t="47237" x="2776538" y="4000500"/>
          <p14:tracePt t="47253" x="2867025" y="4000500"/>
          <p14:tracePt t="47270" x="2965450" y="4000500"/>
          <p14:tracePt t="47272" x="3009900" y="4000500"/>
          <p14:tracePt t="47287" x="3108325" y="4000500"/>
          <p14:tracePt t="47303" x="3205163" y="4000500"/>
          <p14:tracePt t="47320" x="3286125" y="4000500"/>
          <p14:tracePt t="47337" x="3384550" y="4000500"/>
          <p14:tracePt t="47353" x="3490913" y="4000500"/>
          <p14:tracePt t="47370" x="3581400" y="4000500"/>
          <p14:tracePt t="47387" x="3643313" y="4000500"/>
          <p14:tracePt t="47404" x="3687763" y="4000500"/>
          <p14:tracePt t="47420" x="3732213" y="4000500"/>
          <p14:tracePt t="47437" x="3776663" y="4000500"/>
          <p14:tracePt t="47454" x="3840163" y="4000500"/>
          <p14:tracePt t="47470" x="3894138" y="4000500"/>
          <p14:tracePt t="47472" x="3911600" y="4000500"/>
          <p14:tracePt t="47487" x="3956050" y="4000500"/>
          <p14:tracePt t="47504" x="3990975" y="3990975"/>
          <p14:tracePt t="47520" x="4027488" y="3973513"/>
          <p14:tracePt t="47538" x="4054475" y="3956050"/>
          <p14:tracePt t="47554" x="4062413" y="3929063"/>
          <p14:tracePt t="47570" x="4071938" y="3911600"/>
          <p14:tracePt t="47587" x="4062413" y="3867150"/>
          <p14:tracePt t="47604" x="4037013" y="3813175"/>
          <p14:tracePt t="47621" x="3990975" y="3776663"/>
          <p14:tracePt t="47637" x="3956050" y="3751263"/>
          <p14:tracePt t="47654" x="3894138" y="3705225"/>
          <p14:tracePt t="47671" x="3830638" y="3660775"/>
          <p14:tracePt t="47673" x="3803650" y="3652838"/>
          <p14:tracePt t="47688" x="3741738" y="3633788"/>
          <p14:tracePt t="47704" x="3705225" y="3608388"/>
          <p14:tracePt t="47720" x="3670300" y="3589338"/>
          <p14:tracePt t="47737" x="3633788" y="3562350"/>
          <p14:tracePt t="47754" x="3625850" y="3536950"/>
          <p14:tracePt t="47771" x="3616325" y="3509963"/>
          <p14:tracePt t="47787" x="3616325" y="3500438"/>
          <p14:tracePt t="47816" x="3616325" y="3490913"/>
          <p14:tracePt t="47823" x="3633788" y="3490913"/>
          <p14:tracePt t="47840" x="3643313" y="3490913"/>
          <p14:tracePt t="47854" x="3660775" y="3490913"/>
          <p14:tracePt t="47871" x="3697288" y="3490913"/>
          <p14:tracePt t="47888" x="3751263" y="3500438"/>
          <p14:tracePt t="47904" x="3803650" y="3509963"/>
          <p14:tracePt t="47921" x="3848100" y="3527425"/>
          <p14:tracePt t="47937" x="3884613" y="3536950"/>
          <p14:tracePt t="47954" x="3946525" y="3562350"/>
          <p14:tracePt t="47971" x="4000500" y="3571875"/>
          <p14:tracePt t="47988" x="4054475" y="3589338"/>
          <p14:tracePt t="48004" x="4108450" y="3589338"/>
          <p14:tracePt t="48021" x="4152900" y="3589338"/>
          <p14:tracePt t="48023" x="4179888" y="3589338"/>
          <p14:tracePt t="48038" x="4197350" y="3589338"/>
          <p14:tracePt t="48054" x="4241800" y="3589338"/>
          <p14:tracePt t="48056" x="4259263" y="3589338"/>
          <p14:tracePt t="48071" x="4276725" y="3589338"/>
          <p14:tracePt t="48088" x="4340225" y="3589338"/>
          <p14:tracePt t="48104" x="4394200" y="3589338"/>
          <p14:tracePt t="48121" x="4446588" y="3589338"/>
          <p14:tracePt t="48137" x="4491038" y="3589338"/>
          <p14:tracePt t="48154" x="4545013" y="3589338"/>
          <p14:tracePt t="48172" x="4598988" y="3589338"/>
          <p14:tracePt t="48187" x="4652963" y="3589338"/>
          <p14:tracePt t="48205" x="4705350" y="3589338"/>
          <p14:tracePt t="48221" x="4741863" y="3589338"/>
          <p14:tracePt t="48238" x="4795838" y="3589338"/>
          <p14:tracePt t="48240" x="4822825" y="3589338"/>
          <p14:tracePt t="48254" x="4840288" y="3589338"/>
          <p14:tracePt t="48256" x="4857750" y="3589338"/>
          <p14:tracePt t="48271" x="4884738" y="3589338"/>
          <p14:tracePt t="48288" x="4919663" y="3581400"/>
          <p14:tracePt t="48304" x="4946650" y="3571875"/>
          <p14:tracePt t="48321" x="4991100" y="3554413"/>
          <p14:tracePt t="48338" x="5010150" y="3544888"/>
          <p14:tracePt t="48354" x="5045075" y="3536950"/>
          <p14:tracePt t="48371" x="5062538" y="3517900"/>
          <p14:tracePt t="48388" x="5072063" y="3509963"/>
          <p14:tracePt t="48405" x="5081588" y="3509963"/>
          <p14:tracePt t="48463" x="5081588" y="3500438"/>
          <p14:tracePt t="48472" x="5081588" y="3490913"/>
          <p14:tracePt t="48479" x="5081588" y="3482975"/>
          <p14:tracePt t="48488" x="5062538" y="3482975"/>
          <p14:tracePt t="48505" x="5010150" y="3465513"/>
          <p14:tracePt t="48521" x="4956175" y="3446463"/>
          <p14:tracePt t="48538" x="4875213" y="3419475"/>
          <p14:tracePt t="48555" x="4786313" y="3402013"/>
          <p14:tracePt t="48571" x="4679950" y="3402013"/>
          <p14:tracePt t="48588" x="4589463" y="3402013"/>
          <p14:tracePt t="48605" x="4500563" y="3402013"/>
          <p14:tracePt t="48622" x="4419600" y="3402013"/>
          <p14:tracePt t="48638" x="4330700" y="3402013"/>
          <p14:tracePt t="48640" x="4295775" y="3402013"/>
          <p14:tracePt t="48655" x="4259263" y="3402013"/>
          <p14:tracePt t="48672" x="4152900" y="3402013"/>
          <p14:tracePt t="48688" x="4098925" y="3402013"/>
          <p14:tracePt t="48704" x="4044950" y="3402013"/>
          <p14:tracePt t="48721" x="4000500" y="3402013"/>
          <p14:tracePt t="48738" x="3946525" y="3402013"/>
          <p14:tracePt t="48755" x="3902075" y="3384550"/>
          <p14:tracePt t="48772" x="3867150" y="3375025"/>
          <p14:tracePt t="48788" x="3822700" y="3367088"/>
          <p14:tracePt t="48805" x="3795713" y="3348038"/>
          <p14:tracePt t="48822" x="3751263" y="3340100"/>
          <p14:tracePt t="48838" x="3714750" y="3330575"/>
          <p14:tracePt t="48855" x="3660775" y="3313113"/>
          <p14:tracePt t="48872" x="3608388" y="3303588"/>
          <p14:tracePt t="48889" x="3562350" y="3303588"/>
          <p14:tracePt t="48905" x="3527425" y="3295650"/>
          <p14:tracePt t="48921" x="3490913" y="3295650"/>
          <p14:tracePt t="48938" x="3482975" y="3295650"/>
          <p14:tracePt t="48955" x="3465513" y="3295650"/>
          <p14:tracePt t="48972" x="3429000" y="3295650"/>
          <p14:tracePt t="48989" x="3384550" y="3313113"/>
          <p14:tracePt t="49005" x="3348038" y="3322638"/>
          <p14:tracePt t="49022" x="3330575" y="3340100"/>
          <p14:tracePt t="49038" x="3303588" y="3367088"/>
          <p14:tracePt t="49056" x="3295650" y="3384550"/>
          <p14:tracePt t="49073" x="3295650" y="3402013"/>
          <p14:tracePt t="49089" x="3286125" y="3419475"/>
          <p14:tracePt t="49105" x="3286125" y="3446463"/>
          <p14:tracePt t="49122" x="3286125" y="3473450"/>
          <p14:tracePt t="49138" x="3303588" y="3490913"/>
          <p14:tracePt t="49155" x="3322638" y="3517900"/>
          <p14:tracePt t="49173" x="3367088" y="3544888"/>
          <p14:tracePt t="49189" x="3429000" y="3571875"/>
          <p14:tracePt t="49205" x="3490913" y="3581400"/>
          <p14:tracePt t="49222" x="3554413" y="3608388"/>
          <p14:tracePt t="49239" x="3625850" y="3625850"/>
          <p14:tracePt t="49239" x="3679825" y="3625850"/>
          <p14:tracePt t="49255" x="3795713" y="3625850"/>
          <p14:tracePt t="49272" x="3894138" y="3625850"/>
          <p14:tracePt t="49288" x="4010025" y="3625850"/>
          <p14:tracePt t="49305" x="4108450" y="3625850"/>
          <p14:tracePt t="49322" x="4179888" y="3625850"/>
          <p14:tracePt t="49339" x="4251325" y="3625850"/>
          <p14:tracePt t="49355" x="4313238" y="3625850"/>
          <p14:tracePt t="49372" x="4375150" y="3616325"/>
          <p14:tracePt t="49389" x="4446588" y="3616325"/>
          <p14:tracePt t="49405" x="4500563" y="3616325"/>
          <p14:tracePt t="49422" x="4562475" y="3598863"/>
          <p14:tracePt t="49439" x="4660900" y="3562350"/>
          <p14:tracePt t="49456" x="4741863" y="3536950"/>
          <p14:tracePt t="49472" x="4813300" y="3517900"/>
          <p14:tracePt t="49489" x="4857750" y="3490913"/>
          <p14:tracePt t="49506" x="4902200" y="3490913"/>
          <p14:tracePt t="49522" x="4956175" y="3473450"/>
          <p14:tracePt t="49539" x="4991100" y="3465513"/>
          <p14:tracePt t="49556" x="5027613" y="3446463"/>
          <p14:tracePt t="49572" x="5045075" y="3438525"/>
          <p14:tracePt t="49589" x="5081588" y="3429000"/>
          <p14:tracePt t="49606" x="5108575" y="3419475"/>
          <p14:tracePt t="49607" x="5116513" y="3419475"/>
          <p14:tracePt t="49622" x="5133975" y="3411538"/>
          <p14:tracePt t="49640" x="5180013" y="3394075"/>
          <p14:tracePt t="49656" x="5205413" y="3384550"/>
          <p14:tracePt t="49672" x="5251450" y="3375025"/>
          <p14:tracePt t="49690" x="5268913" y="3375025"/>
          <p14:tracePt t="49706" x="5295900" y="3375025"/>
          <p14:tracePt t="49722" x="5322888" y="3375025"/>
          <p14:tracePt t="49739" x="5330825" y="3375025"/>
          <p14:tracePt t="49755" x="5348288" y="3375025"/>
          <p14:tracePt t="49772" x="5367338" y="3375025"/>
          <p14:tracePt t="49806" x="5384800" y="3384550"/>
          <p14:tracePt t="49822" x="5394325" y="3384550"/>
          <p14:tracePt t="49824" x="5394325" y="3394075"/>
          <p14:tracePt t="49847" x="5394325" y="3402013"/>
          <p14:tracePt t="49856" x="5394325" y="3411538"/>
          <p14:tracePt t="49872" x="5394325" y="3419475"/>
          <p14:tracePt t="49889" x="5394325" y="3429000"/>
          <p14:tracePt t="49906" x="5384800" y="3438525"/>
          <p14:tracePt t="49923" x="5367338" y="3446463"/>
          <p14:tracePt t="49939" x="5357813" y="3446463"/>
          <p14:tracePt t="49956" x="5330825" y="3455988"/>
          <p14:tracePt t="49972" x="5303838" y="3455988"/>
          <p14:tracePt t="49990" x="5259388" y="3455988"/>
          <p14:tracePt t="49992" x="5232400" y="3455988"/>
          <p14:tracePt t="50006" x="5205413" y="3455988"/>
          <p14:tracePt t="50023" x="5126038" y="3455988"/>
          <p14:tracePt t="50024" x="5089525" y="3455988"/>
          <p14:tracePt t="50039" x="4991100" y="3455988"/>
          <p14:tracePt t="50056" x="4894263" y="3455988"/>
          <p14:tracePt t="50073" x="4813300" y="3455988"/>
          <p14:tracePt t="50089" x="4732338" y="3455988"/>
          <p14:tracePt t="50106" x="4670425" y="3455988"/>
          <p14:tracePt t="50123" x="4625975" y="3455988"/>
          <p14:tracePt t="50139" x="4572000" y="3455988"/>
          <p14:tracePt t="50156" x="4510088" y="3455988"/>
          <p14:tracePt t="50173" x="4438650" y="3455988"/>
          <p14:tracePt t="50190" x="4367213" y="3455988"/>
          <p14:tracePt t="50192" x="4330700" y="3455988"/>
          <p14:tracePt t="50206" x="4303713" y="3455988"/>
          <p14:tracePt t="50208" x="4276725" y="3455988"/>
          <p14:tracePt t="50224" x="4232275" y="3455988"/>
          <p14:tracePt t="50239" x="4179888" y="3455988"/>
          <p14:tracePt t="50256" x="4143375" y="3455988"/>
          <p14:tracePt t="50273" x="4108450" y="3446463"/>
          <p14:tracePt t="50289" x="4062413" y="3446463"/>
          <p14:tracePt t="50306" x="4037013" y="3438525"/>
          <p14:tracePt t="50323" x="4017963" y="3429000"/>
          <p14:tracePt t="50340" x="3990975" y="3419475"/>
          <p14:tracePt t="50356" x="3965575" y="3411538"/>
          <p14:tracePt t="50373" x="3929063" y="3402013"/>
          <p14:tracePt t="50390" x="3902075" y="3384550"/>
          <p14:tracePt t="50406" x="3867150" y="3384550"/>
          <p14:tracePt t="50408" x="3848100" y="3375025"/>
          <p14:tracePt t="50424" x="3813175" y="3357563"/>
          <p14:tracePt t="50440" x="3776663" y="3348038"/>
          <p14:tracePt t="50456" x="3741738" y="3340100"/>
          <p14:tracePt t="50473" x="3705225" y="3322638"/>
          <p14:tracePt t="50489" x="3687763" y="3322638"/>
          <p14:tracePt t="50506" x="3660775" y="3313113"/>
          <p14:tracePt t="50523" x="3643313" y="3303588"/>
          <p14:tracePt t="50540" x="3625850" y="3303588"/>
          <p14:tracePt t="50556" x="3608388" y="3303588"/>
          <p14:tracePt t="50573" x="3589338" y="3303588"/>
          <p14:tracePt t="50575" x="3581400" y="3303588"/>
          <p14:tracePt t="50590" x="3554413" y="3303588"/>
          <p14:tracePt t="50606" x="3536950" y="3303588"/>
          <p14:tracePt t="50608" x="3527425" y="3303588"/>
          <p14:tracePt t="50624" x="3509963" y="3303588"/>
          <p14:tracePt t="50640" x="3490913" y="3313113"/>
          <p14:tracePt t="50656" x="3482975" y="3313113"/>
          <p14:tracePt t="50673" x="3473450" y="3322638"/>
          <p14:tracePt t="50691" x="3455988" y="3330575"/>
          <p14:tracePt t="50707" x="3446463" y="3340100"/>
          <p14:tracePt t="50723" x="3429000" y="3348038"/>
          <p14:tracePt t="50740" x="3429000" y="3357563"/>
          <p14:tracePt t="50756" x="3419475" y="3367088"/>
          <p14:tracePt t="50773" x="3419475" y="3375025"/>
          <p14:tracePt t="50790" x="3419475" y="3394075"/>
          <p14:tracePt t="50807" x="3419475" y="3429000"/>
          <p14:tracePt t="50823" x="3438525" y="3473450"/>
          <p14:tracePt t="50840" x="3438525" y="3490913"/>
          <p14:tracePt t="50857" x="3455988" y="3509963"/>
          <p14:tracePt t="50873" x="3482975" y="3509963"/>
          <p14:tracePt t="50890" x="3536950" y="3527425"/>
          <p14:tracePt t="50907" x="3581400" y="3544888"/>
          <p14:tracePt t="50923" x="3633788" y="3554413"/>
          <p14:tracePt t="50940" x="3687763" y="3571875"/>
          <p14:tracePt t="50957" x="3759200" y="3589338"/>
          <p14:tracePt t="50973" x="3822700" y="3598863"/>
          <p14:tracePt t="50990" x="3884613" y="3598863"/>
          <p14:tracePt t="50992" x="3919538" y="3598863"/>
          <p14:tracePt t="51007" x="3983038" y="3598863"/>
          <p14:tracePt t="51024" x="4044950" y="3598863"/>
          <p14:tracePt t="51040" x="4125913" y="3598863"/>
          <p14:tracePt t="51057" x="4197350" y="3598863"/>
          <p14:tracePt t="51074" x="4276725" y="3598863"/>
          <p14:tracePt t="51090" x="4357688" y="3598863"/>
          <p14:tracePt t="51107" x="4419600" y="3598863"/>
          <p14:tracePt t="51123" x="4473575" y="3598863"/>
          <p14:tracePt t="51140" x="4510088" y="3598863"/>
          <p14:tracePt t="51157" x="4545013" y="3598863"/>
          <p14:tracePt t="51174" x="4581525" y="3598863"/>
          <p14:tracePt t="51190" x="4625975" y="3598863"/>
          <p14:tracePt t="51192" x="4643438" y="3598863"/>
          <p14:tracePt t="51208" x="4670425" y="3598863"/>
          <p14:tracePt t="51209" x="4697413" y="3598863"/>
          <p14:tracePt t="51224" x="4751388" y="3598863"/>
          <p14:tracePt t="51240" x="4795838" y="3598863"/>
          <p14:tracePt t="51257" x="4848225" y="3598863"/>
          <p14:tracePt t="51274" x="4894263" y="3598863"/>
          <p14:tracePt t="51290" x="4938713" y="3598863"/>
          <p14:tracePt t="51307" x="4973638" y="3598863"/>
          <p14:tracePt t="51324" x="5018088" y="3598863"/>
          <p14:tracePt t="51340" x="5054600" y="3598863"/>
          <p14:tracePt t="51357" x="5089525" y="3598863"/>
          <p14:tracePt t="51374" x="5126038" y="3598863"/>
          <p14:tracePt t="51391" x="5160963" y="3598863"/>
          <p14:tracePt t="51407" x="5214938" y="3598863"/>
          <p14:tracePt t="51424" x="5232400" y="3598863"/>
          <p14:tracePt t="51440" x="5251450" y="3598863"/>
          <p14:tracePt t="51457" x="5286375" y="3598863"/>
          <p14:tracePt t="51474" x="5313363" y="3589338"/>
          <p14:tracePt t="51490" x="5322888" y="3581400"/>
          <p14:tracePt t="51507" x="5330825" y="3571875"/>
          <p14:tracePt t="51524" x="5340350" y="3562350"/>
          <p14:tracePt t="51541" x="5348288" y="3536950"/>
          <p14:tracePt t="51557" x="5348288" y="3527425"/>
          <p14:tracePt t="51574" x="5348288" y="3517900"/>
          <p14:tracePt t="51591" x="5340350" y="3500438"/>
          <p14:tracePt t="51607" x="5330825" y="3490913"/>
          <p14:tracePt t="51624" x="5303838" y="3465513"/>
          <p14:tracePt t="51641" x="5259388" y="3438525"/>
          <p14:tracePt t="51657" x="5197475" y="3411538"/>
          <p14:tracePt t="51674" x="5143500" y="3402013"/>
          <p14:tracePt t="51692" x="5099050" y="3384550"/>
          <p14:tracePt t="51707" x="5062538" y="3367088"/>
          <p14:tracePt t="51725" x="5010150" y="3357563"/>
          <p14:tracePt t="51741" x="4956175" y="3357563"/>
          <p14:tracePt t="51757" x="4894263" y="3348038"/>
          <p14:tracePt t="51774" x="4848225" y="3348038"/>
          <p14:tracePt t="51791" x="4759325" y="3348038"/>
          <p14:tracePt t="51807" x="4697413" y="3348038"/>
          <p14:tracePt t="51824" x="4652963" y="3348038"/>
          <p14:tracePt t="51841" x="4598988" y="3348038"/>
          <p14:tracePt t="51858" x="4527550" y="3348038"/>
          <p14:tracePt t="51874" x="4465638" y="3348038"/>
          <p14:tracePt t="51891" x="4402138" y="3348038"/>
          <p14:tracePt t="51908" x="4348163" y="3348038"/>
          <p14:tracePt t="51924" x="4286250" y="3348038"/>
          <p14:tracePt t="51941" x="4232275" y="3348038"/>
          <p14:tracePt t="51958" x="4187825" y="3340100"/>
          <p14:tracePt t="51960" x="4160838" y="3340100"/>
          <p14:tracePt t="51974" x="4133850" y="3340100"/>
          <p14:tracePt t="51992" x="4044950" y="3322638"/>
          <p14:tracePt t="52008" x="3983038" y="3295650"/>
          <p14:tracePt t="52024" x="3902075" y="3276600"/>
          <p14:tracePt t="52041" x="3830638" y="3251200"/>
          <p14:tracePt t="52058" x="3786188" y="3232150"/>
          <p14:tracePt t="52075" x="3741738" y="3224213"/>
          <p14:tracePt t="52091" x="3714750" y="3205163"/>
          <p14:tracePt t="52108" x="3670300" y="3205163"/>
          <p14:tracePt t="52125" x="3633788" y="3205163"/>
          <p14:tracePt t="52141" x="3616325" y="3205163"/>
          <p14:tracePt t="52158" x="3589338" y="3205163"/>
          <p14:tracePt t="52160" x="3581400" y="3205163"/>
          <p14:tracePt t="52174" x="3562350" y="3214688"/>
          <p14:tracePt t="52191" x="3527425" y="3224213"/>
          <p14:tracePt t="52209" x="3490913" y="3232150"/>
          <p14:tracePt t="52225" x="3473450" y="3241675"/>
          <p14:tracePt t="52241" x="3465513" y="3241675"/>
          <p14:tracePt t="52456" x="0" y="0"/>
        </p14:tracePtLst>
        <p14:tracePtLst>
          <p14:tracePt t="53535" x="4884738" y="3830638"/>
          <p14:tracePt t="53687" x="4884738" y="3840163"/>
          <p14:tracePt t="53695" x="4894263" y="3848100"/>
          <p14:tracePt t="53703" x="4902200" y="3857625"/>
          <p14:tracePt t="53712" x="4919663" y="3867150"/>
          <p14:tracePt t="53726" x="4938713" y="3884613"/>
          <p14:tracePt t="53743" x="4983163" y="3894138"/>
          <p14:tracePt t="53759" x="5072063" y="3929063"/>
          <p14:tracePt t="53776" x="5133975" y="3946525"/>
          <p14:tracePt t="53793" x="5214938" y="3956050"/>
          <p14:tracePt t="53809" x="5286375" y="3956050"/>
          <p14:tracePt t="53826" x="5357813" y="3956050"/>
          <p14:tracePt t="53843" x="5446713" y="3956050"/>
          <p14:tracePt t="53860" x="5518150" y="3956050"/>
          <p14:tracePt t="53876" x="5608638" y="3956050"/>
          <p14:tracePt t="53893" x="5680075" y="3956050"/>
          <p14:tracePt t="53909" x="5741988" y="3956050"/>
          <p14:tracePt t="53926" x="5803900" y="3956050"/>
          <p14:tracePt t="53927" x="5840413" y="3956050"/>
          <p14:tracePt t="53943" x="5919788" y="3956050"/>
          <p14:tracePt t="53959" x="5973763" y="3946525"/>
          <p14:tracePt t="53976" x="6027738" y="3938588"/>
          <p14:tracePt t="53993" x="6072188" y="3911600"/>
          <p14:tracePt t="54009" x="6116638" y="3902075"/>
          <p14:tracePt t="54026" x="6143625" y="3894138"/>
          <p14:tracePt t="54043" x="6180138" y="3875088"/>
          <p14:tracePt t="54060" x="6197600" y="3867150"/>
          <p14:tracePt t="54076" x="6224588" y="3848100"/>
          <p14:tracePt t="54093" x="6251575" y="3822700"/>
          <p14:tracePt t="54095" x="6259513" y="3822700"/>
          <p14:tracePt t="54110" x="6269038" y="3813175"/>
          <p14:tracePt t="54126" x="6286500" y="3803650"/>
          <p14:tracePt t="54128" x="6296025" y="3795713"/>
          <p14:tracePt t="54143" x="6303963" y="3786188"/>
          <p14:tracePt t="54160" x="6313488" y="3786188"/>
          <p14:tracePt t="54176" x="6313488" y="3759200"/>
          <p14:tracePt t="54193" x="6303963" y="3732213"/>
          <p14:tracePt t="54210" x="6276975" y="3714750"/>
          <p14:tracePt t="54227" x="6242050" y="3687763"/>
          <p14:tracePt t="54243" x="6197600" y="3652838"/>
          <p14:tracePt t="54260" x="6126163" y="3625850"/>
          <p14:tracePt t="54276" x="6054725" y="3608388"/>
          <p14:tracePt t="54293" x="5965825" y="3571875"/>
          <p14:tracePt t="54295" x="5911850" y="3562350"/>
          <p14:tracePt t="54310" x="5875338" y="3554413"/>
          <p14:tracePt t="54327" x="5776913" y="3536950"/>
          <p14:tracePt t="54344" x="5697538" y="3536950"/>
          <p14:tracePt t="54360" x="5626100" y="3536950"/>
          <p14:tracePt t="54377" x="5554663" y="3536950"/>
          <p14:tracePt t="54393" x="5491163" y="3536950"/>
          <p14:tracePt t="54410" x="5438775" y="3536950"/>
          <p14:tracePt t="54427" x="5394325" y="3536950"/>
          <p14:tracePt t="54443" x="5348288" y="3536950"/>
          <p14:tracePt t="54460" x="5303838" y="3536950"/>
          <p14:tracePt t="54477" x="5268913" y="3536950"/>
          <p14:tracePt t="54493" x="5232400" y="3536950"/>
          <p14:tracePt t="54510" x="5187950" y="3536950"/>
          <p14:tracePt t="54512" x="5170488" y="3536950"/>
          <p14:tracePt t="54527" x="5126038" y="3536950"/>
          <p14:tracePt t="54544" x="5099050" y="3536950"/>
          <p14:tracePt t="54560" x="5072063" y="3536950"/>
          <p14:tracePt t="54577" x="5054600" y="3536950"/>
          <p14:tracePt t="54593" x="5045075" y="3536950"/>
          <p14:tracePt t="54610" x="5027613" y="3536950"/>
          <p14:tracePt t="54627" x="5000625" y="3536950"/>
          <p14:tracePt t="54643" x="4983163" y="3536950"/>
          <p14:tracePt t="54660" x="4965700" y="3536950"/>
          <p14:tracePt t="54677" x="4946650" y="3544888"/>
          <p14:tracePt t="54693" x="4929188" y="3544888"/>
          <p14:tracePt t="54710" x="4911725" y="3544888"/>
          <p14:tracePt t="54712" x="4911725" y="3554413"/>
          <p14:tracePt t="54727" x="4902200" y="3554413"/>
          <p14:tracePt t="54744" x="4884738" y="3562350"/>
          <p14:tracePt t="54760" x="4867275" y="3562350"/>
          <p14:tracePt t="54777" x="4857750" y="3581400"/>
          <p14:tracePt t="54793" x="4848225" y="3589338"/>
          <p14:tracePt t="54810" x="4840288" y="3598863"/>
          <p14:tracePt t="54827" x="4830763" y="3608388"/>
          <p14:tracePt t="54844" x="4822825" y="3625850"/>
          <p14:tracePt t="54860" x="4813300" y="3633788"/>
          <p14:tracePt t="54877" x="4813300" y="3652838"/>
          <p14:tracePt t="54894" x="4803775" y="3670300"/>
          <p14:tracePt t="54910" x="4803775" y="3679825"/>
          <p14:tracePt t="54928" x="4803775" y="3687763"/>
          <p14:tracePt t="54944" x="4803775" y="3705225"/>
          <p14:tracePt t="54961" x="4803775" y="3714750"/>
          <p14:tracePt t="54977" x="4803775" y="3732213"/>
          <p14:tracePt t="54994" x="4803775" y="3741738"/>
          <p14:tracePt t="55010" x="4803775" y="3751263"/>
          <p14:tracePt t="55031" x="4803775" y="3759200"/>
          <p14:tracePt t="55044" x="4803775" y="3768725"/>
          <p14:tracePt t="55071" x="4813300" y="3776663"/>
          <p14:tracePt t="55111" x="4813300" y="3786188"/>
          <p14:tracePt t="55143" x="4813300" y="3795713"/>
          <p14:tracePt t="55167" x="4813300" y="3803650"/>
          <p14:tracePt t="55175" x="4822825" y="3803650"/>
          <p14:tracePt t="55216" x="4822825" y="3813175"/>
          <p14:tracePt t="55255" x="4830763" y="3813175"/>
          <p14:tracePt t="55263" x="4830763" y="3822700"/>
          <p14:tracePt t="55303" x="4830763" y="3830638"/>
          <p14:tracePt t="55327" x="4830763" y="3840163"/>
          <p14:tracePt t="55840" x="0" y="0"/>
        </p14:tracePtLst>
        <p14:tracePtLst>
          <p14:tracePt t="60368" x="3608388" y="5027613"/>
          <p14:tracePt t="60551" x="3616325" y="5027613"/>
          <p14:tracePt t="60567" x="3625850" y="5027613"/>
          <p14:tracePt t="60591" x="3633788" y="5027613"/>
          <p14:tracePt t="60600" x="3643313" y="5027613"/>
          <p14:tracePt t="60607" x="3652838" y="5037138"/>
          <p14:tracePt t="60616" x="3679825" y="5045075"/>
          <p14:tracePt t="60632" x="3714750" y="5045075"/>
          <p14:tracePt t="60649" x="3759200" y="5072063"/>
          <p14:tracePt t="60666" x="3795713" y="5072063"/>
          <p14:tracePt t="60711" x="3803650" y="5072063"/>
          <p14:tracePt t="60727" x="3813175" y="5072063"/>
          <p14:tracePt t="60751" x="3822700" y="5072063"/>
          <p14:tracePt t="60759" x="3830638" y="5072063"/>
          <p14:tracePt t="60775" x="3840163" y="5072063"/>
          <p14:tracePt t="60807" x="3857625" y="5072063"/>
          <p14:tracePt t="60815" x="3875088" y="5072063"/>
          <p14:tracePt t="60823" x="3894138" y="5072063"/>
          <p14:tracePt t="60832" x="3919538" y="5072063"/>
          <p14:tracePt t="60849" x="3956050" y="5081588"/>
          <p14:tracePt t="60866" x="3990975" y="5089525"/>
          <p14:tracePt t="60883" x="4027488" y="5099050"/>
          <p14:tracePt t="60899" x="4062413" y="5099050"/>
          <p14:tracePt t="60916" x="4108450" y="5116513"/>
          <p14:tracePt t="60933" x="4133850" y="5116513"/>
          <p14:tracePt t="60950" x="4160838" y="5116513"/>
          <p14:tracePt t="60952" x="4179888" y="5126038"/>
          <p14:tracePt t="60966" x="4187825" y="5126038"/>
          <p14:tracePt t="60983" x="4214813" y="5133975"/>
          <p14:tracePt t="61000" x="4224338" y="5133975"/>
          <p14:tracePt t="61023" x="4232275" y="5143500"/>
          <p14:tracePt t="61055" x="4241800" y="5143500"/>
          <p14:tracePt t="61071" x="4251325" y="5153025"/>
          <p14:tracePt t="61375" x="4259263" y="5160963"/>
          <p14:tracePt t="61727" x="4268788" y="5170488"/>
          <p14:tracePt t="61743" x="4286250" y="5180013"/>
          <p14:tracePt t="61751" x="4295775" y="5187950"/>
          <p14:tracePt t="61759" x="4313238" y="5187950"/>
          <p14:tracePt t="61768" x="4330700" y="5197475"/>
          <p14:tracePt t="61784" x="4367213" y="5205413"/>
          <p14:tracePt t="61800" x="4394200" y="5214938"/>
          <p14:tracePt t="61817" x="4429125" y="5232400"/>
          <p14:tracePt t="61833" x="4465638" y="5241925"/>
          <p14:tracePt t="61850" x="4510088" y="5241925"/>
          <p14:tracePt t="61867" x="4527550" y="5241925"/>
          <p14:tracePt t="61884" x="4562475" y="5251450"/>
          <p14:tracePt t="61900" x="4589463" y="5259388"/>
          <p14:tracePt t="61917" x="4625975" y="5259388"/>
          <p14:tracePt t="61919" x="4643438" y="5259388"/>
          <p14:tracePt t="61934" x="4652963" y="5259388"/>
          <p14:tracePt t="61950" x="4670425" y="5259388"/>
          <p14:tracePt t="61952" x="4679950" y="5259388"/>
          <p14:tracePt t="61967" x="4687888" y="5259388"/>
          <p14:tracePt t="61984" x="4697413" y="5259388"/>
          <p14:tracePt t="62007" x="4705350" y="5259388"/>
          <p14:tracePt t="62023" x="4714875" y="5259388"/>
          <p14:tracePt t="62034" x="4724400" y="5259388"/>
          <p14:tracePt t="62050" x="4751388" y="5259388"/>
          <p14:tracePt t="62067" x="4768850" y="5259388"/>
          <p14:tracePt t="62084" x="4786313" y="5259388"/>
          <p14:tracePt t="62100" x="4795838" y="5259388"/>
          <p14:tracePt t="62117" x="4813300" y="5259388"/>
          <p14:tracePt t="62134" x="4830763" y="5259388"/>
          <p14:tracePt t="62135" x="4848225" y="5259388"/>
          <p14:tracePt t="62150" x="4857750" y="5259388"/>
          <p14:tracePt t="62167" x="4911725" y="5259388"/>
          <p14:tracePt t="62184" x="4965700" y="5259388"/>
          <p14:tracePt t="62201" x="5010150" y="5259388"/>
          <p14:tracePt t="62217" x="5062538" y="5259388"/>
          <p14:tracePt t="62234" x="5126038" y="5259388"/>
          <p14:tracePt t="62251" x="5180013" y="5259388"/>
          <p14:tracePt t="62267" x="5241925" y="5259388"/>
          <p14:tracePt t="62284" x="5303838" y="5259388"/>
          <p14:tracePt t="62301" x="5357813" y="5259388"/>
          <p14:tracePt t="62303" x="5384800" y="5259388"/>
          <p14:tracePt t="62317" x="5402263" y="5259388"/>
          <p14:tracePt t="62334" x="5446713" y="5259388"/>
          <p14:tracePt t="62336" x="5473700" y="5259388"/>
          <p14:tracePt t="62351" x="5518150" y="5251450"/>
          <p14:tracePt t="62367" x="5562600" y="5241925"/>
          <p14:tracePt t="62384" x="5589588" y="5232400"/>
          <p14:tracePt t="62401" x="5608638" y="5224463"/>
          <p14:tracePt t="62418" x="5643563" y="5224463"/>
          <p14:tracePt t="62434" x="5688013" y="5214938"/>
          <p14:tracePt t="62451" x="5715000" y="5205413"/>
          <p14:tracePt t="62467" x="5751513" y="5197475"/>
          <p14:tracePt t="62484" x="5768975" y="5187950"/>
          <p14:tracePt t="62501" x="5803900" y="5180013"/>
          <p14:tracePt t="62518" x="5822950" y="5170488"/>
          <p14:tracePt t="62520" x="5830888" y="5160963"/>
          <p14:tracePt t="62536" x="5848350" y="5160963"/>
          <p14:tracePt t="62551" x="5867400" y="5153025"/>
          <p14:tracePt t="62568" x="5902325" y="5143500"/>
          <p14:tracePt t="62584" x="5919788" y="5143500"/>
          <p14:tracePt t="62601" x="5929313" y="5143500"/>
          <p14:tracePt t="62617" x="5946775" y="5143500"/>
          <p14:tracePt t="62634" x="5956300" y="5143500"/>
          <p14:tracePt t="62651" x="5973763" y="5143500"/>
          <p14:tracePt t="62671" x="5983288" y="5143500"/>
          <p14:tracePt t="62695" x="5983288" y="5153025"/>
          <p14:tracePt t="62719" x="5983288" y="5160963"/>
          <p14:tracePt t="62735" x="5973763" y="5170488"/>
          <p14:tracePt t="62744" x="5973763" y="5187950"/>
          <p14:tracePt t="62751" x="5956300" y="5205413"/>
          <p14:tracePt t="62768" x="5938838" y="5241925"/>
          <p14:tracePt t="62784" x="5902325" y="5268913"/>
          <p14:tracePt t="62801" x="5857875" y="5295900"/>
          <p14:tracePt t="62818" x="5822950" y="5322888"/>
          <p14:tracePt t="62834" x="5751513" y="5357813"/>
          <p14:tracePt t="62851" x="5661025" y="5394325"/>
          <p14:tracePt t="62867" x="5545138" y="5429250"/>
          <p14:tracePt t="62885" x="5446713" y="5456238"/>
          <p14:tracePt t="62901" x="5330825" y="5491163"/>
          <p14:tracePt t="62918" x="5224463" y="5500688"/>
          <p14:tracePt t="62920" x="5170488" y="5500688"/>
          <p14:tracePt t="62935" x="5099050" y="5500688"/>
          <p14:tracePt t="62952" x="5018088" y="5500688"/>
          <p14:tracePt t="62970" x="4929188" y="5500688"/>
          <p14:tracePt t="62985" x="4840288" y="5500688"/>
          <p14:tracePt t="63002" x="4776788" y="5500688"/>
          <p14:tracePt t="63018" x="4714875" y="5500688"/>
          <p14:tracePt t="63035" x="4652963" y="5500688"/>
          <p14:tracePt t="63051" x="4572000" y="5500688"/>
          <p14:tracePt t="63068" x="4510088" y="5500688"/>
          <p14:tracePt t="63084" x="4446588" y="5500688"/>
          <p14:tracePt t="63101" x="4394200" y="5500688"/>
          <p14:tracePt t="63118" x="4348163" y="5500688"/>
          <p14:tracePt t="63135" x="4268788" y="5473700"/>
          <p14:tracePt t="63151" x="4205288" y="5456238"/>
          <p14:tracePt t="63168" x="4143375" y="5429250"/>
          <p14:tracePt t="63185" x="4089400" y="5429250"/>
          <p14:tracePt t="63201" x="4027488" y="5429250"/>
          <p14:tracePt t="63218" x="3983038" y="5429250"/>
          <p14:tracePt t="63235" x="3946525" y="5419725"/>
          <p14:tracePt t="63251" x="3902075" y="5411788"/>
          <p14:tracePt t="63268" x="3867150" y="5411788"/>
          <p14:tracePt t="63285" x="3840163" y="5411788"/>
          <p14:tracePt t="63301" x="3822700" y="5411788"/>
          <p14:tracePt t="63318" x="3803650" y="5411788"/>
          <p14:tracePt t="63335" x="3786188" y="5411788"/>
          <p14:tracePt t="63359" x="3768725" y="5411788"/>
          <p14:tracePt t="63368" x="3751263" y="5411788"/>
          <p14:tracePt t="63385" x="3714750" y="5411788"/>
          <p14:tracePt t="63401" x="3687763" y="5411788"/>
          <p14:tracePt t="63418" x="3660775" y="5411788"/>
          <p14:tracePt t="63435" x="3643313" y="5411788"/>
          <p14:tracePt t="63567" x="3652838" y="5411788"/>
          <p14:tracePt t="63575" x="3670300" y="5411788"/>
          <p14:tracePt t="63585" x="3687763" y="5411788"/>
          <p14:tracePt t="63602" x="3705225" y="5419725"/>
          <p14:tracePt t="63619" x="3714750" y="5419725"/>
          <p14:tracePt t="63635" x="3732213" y="5419725"/>
          <p14:tracePt t="63652" x="3776663" y="5419725"/>
          <p14:tracePt t="63668" x="3911600" y="5419725"/>
          <p14:tracePt t="63685" x="4054475" y="5419725"/>
          <p14:tracePt t="63702" x="4214813" y="5419725"/>
          <p14:tracePt t="63719" x="4446588" y="5419725"/>
          <p14:tracePt t="63735" x="4589463" y="5419725"/>
          <p14:tracePt t="63752" x="4724400" y="5419725"/>
          <p14:tracePt t="63768" x="4830763" y="5419725"/>
          <p14:tracePt t="63785" x="4902200" y="5419725"/>
          <p14:tracePt t="63802" x="4973638" y="5419725"/>
          <p14:tracePt t="63819" x="5018088" y="5419725"/>
          <p14:tracePt t="63836" x="5045075" y="5419725"/>
          <p14:tracePt t="63852" x="5072063" y="5419725"/>
          <p14:tracePt t="63869" x="5089525" y="5419725"/>
          <p14:tracePt t="63885" x="5099050" y="5419725"/>
          <p14:tracePt t="63902" x="5126038" y="5419725"/>
          <p14:tracePt t="63920" x="5153025" y="5419725"/>
          <p14:tracePt t="63935" x="5180013" y="5419725"/>
          <p14:tracePt t="63952" x="5197475" y="5419725"/>
          <p14:tracePt t="63969" x="5224463" y="5419725"/>
          <p14:tracePt t="63985" x="5251450" y="5419725"/>
          <p14:tracePt t="64003" x="5268913" y="5419725"/>
          <p14:tracePt t="64696" x="0" y="0"/>
        </p14:tracePtLst>
        <p14:tracePtLst>
          <p14:tracePt t="66095" x="3348038" y="5732463"/>
          <p14:tracePt t="66111" x="3357563" y="5732463"/>
          <p14:tracePt t="66127" x="3367088" y="5732463"/>
          <p14:tracePt t="66135" x="3375025" y="5732463"/>
          <p14:tracePt t="66143" x="3375025" y="5724525"/>
          <p14:tracePt t="66167" x="3384550" y="5724525"/>
          <p14:tracePt t="66175" x="3384550" y="5715000"/>
          <p14:tracePt t="66199" x="3394075" y="5715000"/>
          <p14:tracePt t="66215" x="3394075" y="5705475"/>
          <p14:tracePt t="66231" x="3394075" y="5697538"/>
          <p14:tracePt t="66255" x="3402013" y="5697538"/>
          <p14:tracePt t="66263" x="3402013" y="5688013"/>
          <p14:tracePt t="66279" x="3402013" y="5680075"/>
          <p14:tracePt t="66304" x="3402013" y="5670550"/>
          <p14:tracePt t="66311" x="3402013" y="5661025"/>
          <p14:tracePt t="66321" x="3394075" y="5661025"/>
          <p14:tracePt t="66338" x="3384550" y="5653088"/>
          <p14:tracePt t="66354" x="3367088" y="5643563"/>
          <p14:tracePt t="66371" x="3340100" y="5634038"/>
          <p14:tracePt t="66388" x="3313113" y="5616575"/>
          <p14:tracePt t="66404" x="3286125" y="5608638"/>
          <p14:tracePt t="66421" x="3251200" y="5589588"/>
          <p14:tracePt t="66438" x="3205163" y="5581650"/>
          <p14:tracePt t="66439" x="3179763" y="5562600"/>
          <p14:tracePt t="66454" x="3152775" y="5562600"/>
          <p14:tracePt t="66456" x="3108325" y="5562600"/>
          <p14:tracePt t="66471" x="3044825" y="5562600"/>
          <p14:tracePt t="66488" x="2982913" y="5562600"/>
          <p14:tracePt t="66504" x="2928938" y="5562600"/>
          <p14:tracePt t="66521" x="2884488" y="5562600"/>
          <p14:tracePt t="66538" x="2857500" y="5562600"/>
          <p14:tracePt t="66554" x="2813050" y="5562600"/>
          <p14:tracePt t="66571" x="2786063" y="5562600"/>
          <p14:tracePt t="66588" x="2751138" y="5562600"/>
          <p14:tracePt t="66604" x="2714625" y="5562600"/>
          <p14:tracePt t="66621" x="2670175" y="5562600"/>
          <p14:tracePt t="66638" x="2616200" y="5562600"/>
          <p14:tracePt t="66639" x="2598738" y="5562600"/>
          <p14:tracePt t="66655" x="2554288" y="5562600"/>
          <p14:tracePt t="66671" x="2517775" y="5562600"/>
          <p14:tracePt t="66688" x="2482850" y="5562600"/>
          <p14:tracePt t="66705" x="2465388" y="5562600"/>
          <p14:tracePt t="66721" x="2438400" y="5562600"/>
          <p14:tracePt t="66738" x="2411413" y="5562600"/>
          <p14:tracePt t="66755" x="2393950" y="5562600"/>
          <p14:tracePt t="66771" x="2374900" y="5562600"/>
          <p14:tracePt t="66788" x="2357438" y="5562600"/>
          <p14:tracePt t="66805" x="2339975" y="5562600"/>
          <p14:tracePt t="66821" x="2312988" y="5562600"/>
          <p14:tracePt t="66838" x="2295525" y="5562600"/>
          <p14:tracePt t="66855" x="2276475" y="5562600"/>
          <p14:tracePt t="66872" x="2268538" y="5562600"/>
          <p14:tracePt t="66951" x="2268538" y="5572125"/>
          <p14:tracePt t="66959" x="2259013" y="5572125"/>
          <p14:tracePt t="66975" x="2259013" y="5581650"/>
          <p14:tracePt t="66983" x="2259013" y="5589588"/>
          <p14:tracePt t="66999" x="2259013" y="5608638"/>
          <p14:tracePt t="67015" x="2259013" y="5616575"/>
          <p14:tracePt t="67031" x="2259013" y="5626100"/>
          <p14:tracePt t="67047" x="2259013" y="5634038"/>
          <p14:tracePt t="67056" x="2259013" y="5643563"/>
          <p14:tracePt t="67072" x="2259013" y="5653088"/>
          <p14:tracePt t="67089" x="2268538" y="5670550"/>
          <p14:tracePt t="67105" x="2276475" y="5680075"/>
          <p14:tracePt t="67122" x="2295525" y="5697538"/>
          <p14:tracePt t="67139" x="2322513" y="5715000"/>
          <p14:tracePt t="67155" x="2339975" y="5724525"/>
          <p14:tracePt t="67172" x="2366963" y="5741988"/>
          <p14:tracePt t="67189" x="2374900" y="5751513"/>
          <p14:tracePt t="67205" x="2393950" y="5768975"/>
          <p14:tracePt t="67222" x="2401888" y="5776913"/>
          <p14:tracePt t="67224" x="2419350" y="5776913"/>
          <p14:tracePt t="67240" x="2438400" y="5795963"/>
          <p14:tracePt t="67255" x="2455863" y="5795963"/>
          <p14:tracePt t="67273" x="2473325" y="5803900"/>
          <p14:tracePt t="67289" x="2482850" y="5803900"/>
          <p14:tracePt t="67305" x="2490788" y="5803900"/>
          <p14:tracePt t="67322" x="2517775" y="5813425"/>
          <p14:tracePt t="67338" x="2554288" y="5822950"/>
          <p14:tracePt t="67355" x="2581275" y="5830888"/>
          <p14:tracePt t="67372" x="2616200" y="5830888"/>
          <p14:tracePt t="67389" x="2652713" y="5830888"/>
          <p14:tracePt t="67405" x="2697163" y="5840413"/>
          <p14:tracePt t="67422" x="2724150" y="5840413"/>
          <p14:tracePt t="67439" x="2786063" y="5840413"/>
          <p14:tracePt t="67455" x="2840038" y="5848350"/>
          <p14:tracePt t="67472" x="2867025" y="5857875"/>
          <p14:tracePt t="67489" x="2901950" y="5857875"/>
          <p14:tracePt t="67505" x="2938463" y="5857875"/>
          <p14:tracePt t="67522" x="2965450" y="5857875"/>
          <p14:tracePt t="67539" x="2990850" y="5857875"/>
          <p14:tracePt t="67555" x="3027363" y="5857875"/>
          <p14:tracePt t="67572" x="3062288" y="5857875"/>
          <p14:tracePt t="67589" x="3098800" y="5857875"/>
          <p14:tracePt t="67606" x="3143250" y="5857875"/>
          <p14:tracePt t="67608" x="3152775" y="5857875"/>
          <p14:tracePt t="67622" x="3170238" y="5848350"/>
          <p14:tracePt t="67639" x="3197225" y="5840413"/>
          <p14:tracePt t="67655" x="3224213" y="5840413"/>
          <p14:tracePt t="67672" x="3241675" y="5840413"/>
          <p14:tracePt t="67689" x="3259138" y="5840413"/>
          <p14:tracePt t="67706" x="3286125" y="5840413"/>
          <p14:tracePt t="67722" x="3303588" y="5830888"/>
          <p14:tracePt t="67739" x="3330575" y="5830888"/>
          <p14:tracePt t="67756" x="3357563" y="5822950"/>
          <p14:tracePt t="67772" x="3367088" y="5822950"/>
          <p14:tracePt t="67789" x="3375025" y="5813425"/>
          <p14:tracePt t="67808" x="3394075" y="5813425"/>
          <p14:tracePt t="67822" x="3394075" y="5803900"/>
          <p14:tracePt t="67839" x="3411538" y="5786438"/>
          <p14:tracePt t="67856" x="3419475" y="5776913"/>
          <p14:tracePt t="67872" x="3429000" y="5768975"/>
          <p14:tracePt t="67889" x="3429000" y="5751513"/>
          <p14:tracePt t="67906" x="3429000" y="5732463"/>
          <p14:tracePt t="67922" x="3429000" y="5715000"/>
          <p14:tracePt t="67939" x="3419475" y="5697538"/>
          <p14:tracePt t="67972" x="3419475" y="5688013"/>
          <p14:tracePt t="67989" x="3411538" y="5670550"/>
          <p14:tracePt t="68006" x="3402013" y="5670550"/>
          <p14:tracePt t="68023" x="3394075" y="5661025"/>
          <p14:tracePt t="68039" x="3394075" y="5653088"/>
          <p14:tracePt t="68056" x="3384550" y="5643563"/>
          <p14:tracePt t="68073" x="3384550" y="5634038"/>
          <p14:tracePt t="68089" x="3367088" y="5626100"/>
          <p14:tracePt t="68106" x="3348038" y="5616575"/>
          <p14:tracePt t="68123" x="3330575" y="5608638"/>
          <p14:tracePt t="68140" x="3313113" y="5608638"/>
          <p14:tracePt t="68156" x="3295650" y="5599113"/>
          <p14:tracePt t="68173" x="3268663" y="5599113"/>
          <p14:tracePt t="68189" x="3259138" y="5589588"/>
          <p14:tracePt t="68191" x="3241675" y="5581650"/>
          <p14:tracePt t="68208" x="3205163" y="5572125"/>
          <p14:tracePt t="68223" x="3152775" y="5562600"/>
          <p14:tracePt t="68240" x="3098800" y="5554663"/>
          <p14:tracePt t="68256" x="3054350" y="5554663"/>
          <p14:tracePt t="68274" x="3009900" y="5554663"/>
          <p14:tracePt t="68289" x="2965450" y="5554663"/>
          <p14:tracePt t="68306" x="2919413" y="5554663"/>
          <p14:tracePt t="68323" x="2884488" y="5554663"/>
          <p14:tracePt t="68339" x="2847975" y="5554663"/>
          <p14:tracePt t="68356" x="2803525" y="5554663"/>
          <p14:tracePt t="68373" x="2786063" y="5554663"/>
          <p14:tracePt t="68389" x="2759075" y="5554663"/>
          <p14:tracePt t="68406" x="2741613" y="5554663"/>
          <p14:tracePt t="68408" x="2732088" y="5554663"/>
          <p14:tracePt t="68423" x="2714625" y="5554663"/>
          <p14:tracePt t="68440" x="2687638" y="5554663"/>
          <p14:tracePt t="68456" x="2660650" y="5554663"/>
          <p14:tracePt t="68473" x="2625725" y="5554663"/>
          <p14:tracePt t="68489" x="2589213" y="5554663"/>
          <p14:tracePt t="68506" x="2554288" y="5554663"/>
          <p14:tracePt t="68523" x="2527300" y="5554663"/>
          <p14:tracePt t="68540" x="2500313" y="5554663"/>
          <p14:tracePt t="68556" x="2490788" y="5554663"/>
          <p14:tracePt t="68573" x="2482850" y="5554663"/>
          <p14:tracePt t="68590" x="2465388" y="5554663"/>
          <p14:tracePt t="68606" x="2438400" y="5554663"/>
          <p14:tracePt t="68608" x="2428875" y="5554663"/>
          <p14:tracePt t="68623" x="2411413" y="5554663"/>
          <p14:tracePt t="68640" x="2393950" y="5554663"/>
          <p14:tracePt t="68656" x="2374900" y="5554663"/>
          <p14:tracePt t="68673" x="2366963" y="5554663"/>
          <p14:tracePt t="68689" x="2357438" y="5554663"/>
          <p14:tracePt t="68707" x="2339975" y="5554663"/>
          <p14:tracePt t="68724" x="2330450" y="5554663"/>
          <p14:tracePt t="68740" x="2322513" y="5562600"/>
          <p14:tracePt t="68757" x="2312988" y="5562600"/>
          <p14:tracePt t="68773" x="2312988" y="5572125"/>
          <p14:tracePt t="68775" x="2303463" y="5581650"/>
          <p14:tracePt t="68792" x="2303463" y="5589588"/>
          <p14:tracePt t="68807" x="2303463" y="5608638"/>
          <p14:tracePt t="68823" x="2303463" y="5616575"/>
          <p14:tracePt t="68840" x="2312988" y="5643563"/>
          <p14:tracePt t="68856" x="2312988" y="5661025"/>
          <p14:tracePt t="68873" x="2330450" y="5670550"/>
          <p14:tracePt t="68890" x="2339975" y="5680075"/>
          <p14:tracePt t="68906" x="2357438" y="5697538"/>
          <p14:tracePt t="68924" x="2374900" y="5705475"/>
          <p14:tracePt t="68940" x="2384425" y="5715000"/>
          <p14:tracePt t="68957" x="2411413" y="5724525"/>
          <p14:tracePt t="68973" x="2428875" y="5741988"/>
          <p14:tracePt t="68990" x="2465388" y="5768975"/>
          <p14:tracePt t="68991" x="2482850" y="5776913"/>
          <p14:tracePt t="69007" x="2517775" y="5786438"/>
          <p14:tracePt t="69024" x="2536825" y="5803900"/>
          <p14:tracePt t="69040" x="2562225" y="5813425"/>
          <p14:tracePt t="69057" x="2589213" y="5822950"/>
          <p14:tracePt t="69073" x="2608263" y="5822950"/>
          <p14:tracePt t="69090" x="2652713" y="5830888"/>
          <p14:tracePt t="69107" x="2687638" y="5840413"/>
          <p14:tracePt t="69124" x="2751138" y="5840413"/>
          <p14:tracePt t="69140" x="2840038" y="5840413"/>
          <p14:tracePt t="69157" x="2911475" y="5848350"/>
          <p14:tracePt t="69173" x="2965450" y="5848350"/>
          <p14:tracePt t="69190" x="3017838" y="5857875"/>
          <p14:tracePt t="69192" x="3036888" y="5857875"/>
          <p14:tracePt t="69207" x="3081338" y="5857875"/>
          <p14:tracePt t="69224" x="3125788" y="5857875"/>
          <p14:tracePt t="69241" x="3170238" y="5857875"/>
          <p14:tracePt t="69257" x="3214688" y="5857875"/>
          <p14:tracePt t="69275" x="3276600" y="5857875"/>
          <p14:tracePt t="69290" x="3330575" y="5857875"/>
          <p14:tracePt t="69307" x="3384550" y="5857875"/>
          <p14:tracePt t="69324" x="3411538" y="5857875"/>
          <p14:tracePt t="69340" x="3446463" y="5857875"/>
          <p14:tracePt t="69357" x="3465513" y="5857875"/>
          <p14:tracePt t="69374" x="3473450" y="5857875"/>
          <p14:tracePt t="69391" x="3490913" y="5857875"/>
          <p14:tracePt t="69407" x="3517900" y="5840413"/>
          <p14:tracePt t="69424" x="3536950" y="5840413"/>
          <p14:tracePt t="69441" x="3554413" y="5830888"/>
          <p14:tracePt t="69457" x="3562350" y="5830888"/>
          <p14:tracePt t="69474" x="3571875" y="5822950"/>
          <p14:tracePt t="69490" x="3581400" y="5803900"/>
          <p14:tracePt t="69507" x="3581400" y="5795963"/>
          <p14:tracePt t="69524" x="3581400" y="5786438"/>
          <p14:tracePt t="69541" x="3589338" y="5786438"/>
          <p14:tracePt t="69557" x="3589338" y="5768975"/>
          <p14:tracePt t="69743" x="3589338" y="5759450"/>
          <p14:tracePt t="69807" x="3581400" y="5759450"/>
          <p14:tracePt t="69847" x="3581400" y="5751513"/>
          <p14:tracePt t="69871" x="3581400" y="5741988"/>
          <p14:tracePt t="69879" x="3581400" y="5732463"/>
          <p14:tracePt t="69891" x="3571875" y="5732463"/>
          <p14:tracePt t="69911" x="3571875" y="5724525"/>
          <p14:tracePt t="69924" x="3562350" y="5724525"/>
          <p14:tracePt t="69941" x="3554413" y="5724525"/>
          <p14:tracePt t="69958" x="3554413" y="5715000"/>
          <p14:tracePt t="69974" x="3544888" y="5697538"/>
          <p14:tracePt t="69991" x="3536950" y="5688013"/>
          <p14:tracePt t="70008" x="3517900" y="5688013"/>
          <p14:tracePt t="70024" x="3517900" y="5680075"/>
          <p14:tracePt t="70041" x="3509963" y="5670550"/>
          <p14:tracePt t="70058" x="3500438" y="5661025"/>
          <p14:tracePt t="70074" x="3482975" y="5661025"/>
          <p14:tracePt t="70091" x="3482975" y="5653088"/>
          <p14:tracePt t="70108" x="3473450" y="5653088"/>
          <p14:tracePt t="70151" x="3465513" y="5653088"/>
          <p14:tracePt t="70207" x="3465513" y="5643563"/>
          <p14:tracePt t="70287" x="3455988" y="5643563"/>
          <p14:tracePt t="70311" x="3446463" y="5643563"/>
          <p14:tracePt t="70335" x="3438525" y="5643563"/>
          <p14:tracePt t="70351" x="3429000" y="5643563"/>
          <p14:tracePt t="70367" x="3419475" y="5643563"/>
          <p14:tracePt t="70375" x="3411538" y="5643563"/>
          <p14:tracePt t="70391" x="3402013" y="5643563"/>
          <p14:tracePt t="70399" x="3394075" y="5643563"/>
          <p14:tracePt t="70415" x="3384550" y="5643563"/>
          <p14:tracePt t="70425" x="3375025" y="5643563"/>
          <p14:tracePt t="70441" x="3367088" y="5643563"/>
          <p14:tracePt t="70471" x="3357563" y="5643563"/>
          <p14:tracePt t="70503" x="3348038" y="5643563"/>
          <p14:tracePt t="73096" x="0" y="0"/>
        </p14:tracePtLst>
        <p14:tracePtLst>
          <p14:tracePt t="75207" x="4000500" y="5545138"/>
          <p14:tracePt t="75231" x="3990975" y="5545138"/>
          <p14:tracePt t="75279" x="3983038" y="5545138"/>
          <p14:tracePt t="75327" x="3973513" y="5545138"/>
          <p14:tracePt t="75343" x="3965575" y="5545138"/>
          <p14:tracePt t="75359" x="3956050" y="5545138"/>
          <p14:tracePt t="75367" x="3946525" y="5545138"/>
          <p14:tracePt t="75379" x="3938588" y="5545138"/>
          <p14:tracePt t="75396" x="3911600" y="5545138"/>
          <p14:tracePt t="75413" x="3894138" y="5545138"/>
          <p14:tracePt t="75430" x="3867150" y="5545138"/>
          <p14:tracePt t="75446" x="3848100" y="5545138"/>
          <p14:tracePt t="75463" x="3830638" y="5545138"/>
          <p14:tracePt t="75480" x="3813175" y="5545138"/>
          <p14:tracePt t="75496" x="3786188" y="5545138"/>
          <p14:tracePt t="75513" x="3768725" y="5545138"/>
          <p14:tracePt t="75530" x="3751263" y="5545138"/>
          <p14:tracePt t="75546" x="3732213" y="5545138"/>
          <p14:tracePt t="75563" x="3697288" y="5545138"/>
          <p14:tracePt t="75580" x="3679825" y="5554663"/>
          <p14:tracePt t="75596" x="3670300" y="5554663"/>
          <p14:tracePt t="75613" x="3660775" y="5562600"/>
          <p14:tracePt t="75630" x="3652838" y="5562600"/>
          <p14:tracePt t="75646" x="3633788" y="5562600"/>
          <p14:tracePt t="75647" x="3625850" y="5572125"/>
          <p14:tracePt t="75663" x="3616325" y="5572125"/>
          <p14:tracePt t="75680" x="3598863" y="5589588"/>
          <p14:tracePt t="75696" x="3589338" y="5599113"/>
          <p14:tracePt t="75713" x="3581400" y="5616575"/>
          <p14:tracePt t="75730" x="3562350" y="5616575"/>
          <p14:tracePt t="75746" x="3554413" y="5634038"/>
          <p14:tracePt t="75763" x="3554413" y="5643563"/>
          <p14:tracePt t="75780" x="3554413" y="5653088"/>
          <p14:tracePt t="75796" x="3554413" y="5670550"/>
          <p14:tracePt t="75814" x="3554413" y="5680075"/>
          <p14:tracePt t="75830" x="3554413" y="5688013"/>
          <p14:tracePt t="75846" x="3554413" y="5705475"/>
          <p14:tracePt t="75863" x="3562350" y="5724525"/>
          <p14:tracePt t="75880" x="3589338" y="5741988"/>
          <p14:tracePt t="75896" x="3625850" y="5759450"/>
          <p14:tracePt t="75913" x="3670300" y="5786438"/>
          <p14:tracePt t="75930" x="3714750" y="5795963"/>
          <p14:tracePt t="75946" x="3768725" y="5813425"/>
          <p14:tracePt t="75963" x="3848100" y="5830888"/>
          <p14:tracePt t="75980" x="3929063" y="5840413"/>
          <p14:tracePt t="75997" x="4027488" y="5840413"/>
          <p14:tracePt t="76013" x="4143375" y="5840413"/>
          <p14:tracePt t="76015" x="4197350" y="5840413"/>
          <p14:tracePt t="76030" x="4241800" y="5840413"/>
          <p14:tracePt t="76047" x="4429125" y="5840413"/>
          <p14:tracePt t="76065" x="4554538" y="5840413"/>
          <p14:tracePt t="76080" x="4652963" y="5840413"/>
          <p14:tracePt t="76097" x="4751388" y="5840413"/>
          <p14:tracePt t="76113" x="4803775" y="5840413"/>
          <p14:tracePt t="76130" x="4840288" y="5840413"/>
          <p14:tracePt t="76147" x="4884738" y="5840413"/>
          <p14:tracePt t="76163" x="4911725" y="5840413"/>
          <p14:tracePt t="76180" x="4946650" y="5840413"/>
          <p14:tracePt t="76197" x="4965700" y="5840413"/>
          <p14:tracePt t="76213" x="4991100" y="5840413"/>
          <p14:tracePt t="76230" x="5010150" y="5840413"/>
          <p14:tracePt t="76247" x="5027613" y="5840413"/>
          <p14:tracePt t="76264" x="5037138" y="5840413"/>
          <p14:tracePt t="76280" x="5045075" y="5840413"/>
          <p14:tracePt t="76303" x="5054600" y="5840413"/>
          <p14:tracePt t="76319" x="5062538" y="5840413"/>
          <p14:tracePt t="76330" x="5062538" y="5830888"/>
          <p14:tracePt t="76351" x="5062538" y="5822950"/>
          <p14:tracePt t="76367" x="5062538" y="5813425"/>
          <p14:tracePt t="76383" x="5062538" y="5803900"/>
          <p14:tracePt t="76397" x="5062538" y="5795963"/>
          <p14:tracePt t="76413" x="5062538" y="5786438"/>
          <p14:tracePt t="76431" x="5045075" y="5768975"/>
          <p14:tracePt t="76432" x="5037138" y="5751513"/>
          <p14:tracePt t="76448" x="5018088" y="5741988"/>
          <p14:tracePt t="76464" x="5010150" y="5724525"/>
          <p14:tracePt t="76480" x="4991100" y="5705475"/>
          <p14:tracePt t="76497" x="4965700" y="5688013"/>
          <p14:tracePt t="76513" x="4956175" y="5688013"/>
          <p14:tracePt t="76530" x="4938713" y="5680075"/>
          <p14:tracePt t="76547" x="4919663" y="5680075"/>
          <p14:tracePt t="76564" x="4911725" y="5680075"/>
          <p14:tracePt t="76599" x="4902200" y="5680075"/>
          <p14:tracePt t="76888" x="0" y="0"/>
        </p14:tracePtLst>
        <p14:tracePtLst>
          <p14:tracePt t="77719" x="5983288" y="5518150"/>
          <p14:tracePt t="77727" x="5973763" y="5518150"/>
          <p14:tracePt t="77744" x="5965825" y="5518150"/>
          <p14:tracePt t="77767" x="5956300" y="5518150"/>
          <p14:tracePt t="77776" x="5946775" y="5518150"/>
          <p14:tracePt t="77783" x="5938838" y="5518150"/>
          <p14:tracePt t="77798" x="5919788" y="5518150"/>
          <p14:tracePt t="77815" x="5884863" y="5518150"/>
          <p14:tracePt t="77832" x="5848350" y="5518150"/>
          <p14:tracePt t="77849" x="5822950" y="5518150"/>
          <p14:tracePt t="77865" x="5776913" y="5518150"/>
          <p14:tracePt t="77882" x="5732463" y="5518150"/>
          <p14:tracePt t="77898" x="5688013" y="5518150"/>
          <p14:tracePt t="77915" x="5643563" y="5518150"/>
          <p14:tracePt t="77932" x="5599113" y="5518150"/>
          <p14:tracePt t="77948" x="5554663" y="5518150"/>
          <p14:tracePt t="77965" x="5510213" y="5518150"/>
          <p14:tracePt t="77982" x="5473700" y="5518150"/>
          <p14:tracePt t="77984" x="5446713" y="5518150"/>
          <p14:tracePt t="77999" x="5394325" y="5527675"/>
          <p14:tracePt t="78015" x="5357813" y="5537200"/>
          <p14:tracePt t="78032" x="5330825" y="5554663"/>
          <p14:tracePt t="78049" x="5303838" y="5554663"/>
          <p14:tracePt t="78065" x="5295900" y="5562600"/>
          <p14:tracePt t="78082" x="5286375" y="5572125"/>
          <p14:tracePt t="78099" x="5259388" y="5572125"/>
          <p14:tracePt t="78115" x="5241925" y="5581650"/>
          <p14:tracePt t="78132" x="5241925" y="5599113"/>
          <p14:tracePt t="78149" x="5224463" y="5608638"/>
          <p14:tracePt t="78166" x="5224463" y="5626100"/>
          <p14:tracePt t="78183" x="5214938" y="5653088"/>
          <p14:tracePt t="78200" x="5214938" y="5688013"/>
          <p14:tracePt t="78216" x="5224463" y="5715000"/>
          <p14:tracePt t="78233" x="5232400" y="5732463"/>
          <p14:tracePt t="78250" x="5259388" y="5759450"/>
          <p14:tracePt t="78266" x="5313363" y="5803900"/>
          <p14:tracePt t="78282" x="5384800" y="5822950"/>
          <p14:tracePt t="78299" x="5446713" y="5848350"/>
          <p14:tracePt t="78315" x="5527675" y="5857875"/>
          <p14:tracePt t="78332" x="5626100" y="5857875"/>
          <p14:tracePt t="78349" x="5697538" y="5857875"/>
          <p14:tracePt t="78366" x="5776913" y="5857875"/>
          <p14:tracePt t="78368" x="5822950" y="5857875"/>
          <p14:tracePt t="78383" x="5894388" y="5857875"/>
          <p14:tracePt t="78400" x="5946775" y="5857875"/>
          <p14:tracePt t="78416" x="5973763" y="5857875"/>
          <p14:tracePt t="78433" x="6037263" y="5840413"/>
          <p14:tracePt t="78449" x="6081713" y="5830888"/>
          <p14:tracePt t="78466" x="6108700" y="5813425"/>
          <p14:tracePt t="78482" x="6126163" y="5803900"/>
          <p14:tracePt t="78499" x="6153150" y="5786438"/>
          <p14:tracePt t="78516" x="6180138" y="5768975"/>
          <p14:tracePt t="78532" x="6205538" y="5759450"/>
          <p14:tracePt t="78549" x="6224588" y="5741988"/>
          <p14:tracePt t="78566" x="6242050" y="5732463"/>
          <p14:tracePt t="78568" x="6251575" y="5732463"/>
          <p14:tracePt t="78583" x="6251575" y="5724525"/>
          <p14:tracePt t="78599" x="6251575" y="5715000"/>
          <p14:tracePt t="78616" x="6251575" y="5697538"/>
          <p14:tracePt t="78632" x="6259513" y="5697538"/>
          <p14:tracePt t="78649" x="6259513" y="5688013"/>
          <p14:tracePt t="78847" x="0" y="0"/>
        </p14:tracePtLst>
        <p14:tracePtLst>
          <p14:tracePt t="80255" x="3116263" y="5983288"/>
          <p14:tracePt t="80519" x="3125788" y="5983288"/>
          <p14:tracePt t="80527" x="3133725" y="5983288"/>
          <p14:tracePt t="80543" x="3143250" y="5983288"/>
          <p14:tracePt t="80552" x="3160713" y="5983288"/>
          <p14:tracePt t="80568" x="3170238" y="5983288"/>
          <p14:tracePt t="80584" x="3187700" y="5983288"/>
          <p14:tracePt t="80601" x="3232150" y="5983288"/>
          <p14:tracePt t="80618" x="3276600" y="5983288"/>
          <p14:tracePt t="80634" x="3357563" y="5983288"/>
          <p14:tracePt t="80651" x="3438525" y="5983288"/>
          <p14:tracePt t="80668" x="3527425" y="5983288"/>
          <p14:tracePt t="80684" x="3625850" y="5983288"/>
          <p14:tracePt t="80701" x="3714750" y="5983288"/>
          <p14:tracePt t="80702" x="0" y="0"/>
        </p14:tracePtLst>
        <p14:tracePtLst>
          <p14:tracePt t="81264" x="4232275" y="5956300"/>
          <p14:tracePt t="81471" x="0" y="0"/>
        </p14:tracePtLst>
        <p14:tracePtLst>
          <p14:tracePt t="82415" x="5411788" y="5938838"/>
          <p14:tracePt t="82552" x="0" y="0"/>
        </p14:tracePtLst>
        <p14:tracePtLst>
          <p14:tracePt t="83504" x="6161088" y="5822950"/>
          <p14:tracePt t="83519" x="6143625" y="5803900"/>
          <p14:tracePt t="83535" x="6134100" y="5795963"/>
          <p14:tracePt t="83543" x="6134100" y="5786438"/>
          <p14:tracePt t="83554" x="6126163" y="5776913"/>
          <p14:tracePt t="83570" x="6108700" y="5768975"/>
          <p14:tracePt t="83587" x="6089650" y="5751513"/>
          <p14:tracePt t="83604" x="6062663" y="5741988"/>
          <p14:tracePt t="83621" x="6045200" y="5724525"/>
          <p14:tracePt t="83637" x="6037263" y="5724525"/>
          <p14:tracePt t="83654" x="6027738" y="5715000"/>
          <p14:tracePt t="83656" x="6018213" y="5715000"/>
          <p14:tracePt t="83670" x="6010275" y="5715000"/>
          <p14:tracePt t="83687" x="5983288" y="5715000"/>
          <p14:tracePt t="83704" x="5973763" y="5715000"/>
          <p14:tracePt t="83720" x="5946775" y="5715000"/>
          <p14:tracePt t="83737" x="5938838" y="5715000"/>
          <p14:tracePt t="83754" x="5919788" y="5715000"/>
          <p14:tracePt t="83770" x="5911850" y="5715000"/>
          <p14:tracePt t="83787" x="5902325" y="5715000"/>
          <p14:tracePt t="83804" x="5894388" y="5715000"/>
          <p14:tracePt t="83820" x="5884863" y="5715000"/>
          <p14:tracePt t="83837" x="5875338" y="5724525"/>
          <p14:tracePt t="83839" x="5875338" y="5732463"/>
          <p14:tracePt t="83855" x="5867400" y="5732463"/>
          <p14:tracePt t="83871" x="5857875" y="5751513"/>
          <p14:tracePt t="83887" x="5848350" y="5768975"/>
          <p14:tracePt t="83904" x="5840413" y="5786438"/>
          <p14:tracePt t="83921" x="5830888" y="5795963"/>
          <p14:tracePt t="83937" x="5822950" y="5822950"/>
          <p14:tracePt t="83954" x="5822950" y="5840413"/>
          <p14:tracePt t="83971" x="5822950" y="5857875"/>
          <p14:tracePt t="83987" x="5822950" y="5875338"/>
          <p14:tracePt t="84004" x="5822950" y="5894388"/>
          <p14:tracePt t="84021" x="5822950" y="5919788"/>
          <p14:tracePt t="84038" x="5840413" y="5946775"/>
          <p14:tracePt t="84054" x="5848350" y="5973763"/>
          <p14:tracePt t="84056" x="5857875" y="5983288"/>
          <p14:tracePt t="84071" x="5884863" y="6010275"/>
          <p14:tracePt t="84088" x="5919788" y="6027738"/>
          <p14:tracePt t="84104" x="5956300" y="6054725"/>
          <p14:tracePt t="84121" x="5991225" y="6081713"/>
          <p14:tracePt t="84138" x="6027738" y="6089650"/>
          <p14:tracePt t="84154" x="6072188" y="6108700"/>
          <p14:tracePt t="84171" x="6099175" y="6108700"/>
          <p14:tracePt t="84188" x="6143625" y="6116638"/>
          <p14:tracePt t="84204" x="6180138" y="6116638"/>
          <p14:tracePt t="84221" x="6205538" y="6116638"/>
          <p14:tracePt t="84238" x="6232525" y="6108700"/>
          <p14:tracePt t="84239" x="6242050" y="6099175"/>
          <p14:tracePt t="84271" x="6259513" y="6081713"/>
          <p14:tracePt t="84288" x="6259513" y="6072188"/>
          <p14:tracePt t="84304" x="6269038" y="6062663"/>
          <p14:tracePt t="84328" x="6269038" y="6054725"/>
          <p14:tracePt t="84328" x="0" y="0"/>
        </p14:tracePtLst>
        <p14:tracePtLst>
          <p14:tracePt t="91328" x="8518525" y="5143500"/>
          <p14:tracePt t="91335" x="8545513" y="5143500"/>
          <p14:tracePt t="91344" x="8572500" y="5143500"/>
          <p14:tracePt t="91361" x="8634413" y="5143500"/>
          <p14:tracePt t="91377" x="8705850" y="5143500"/>
          <p14:tracePt t="91394" x="8777288" y="5126038"/>
          <p14:tracePt t="91411" x="8823325" y="5099050"/>
          <p14:tracePt t="91427" x="8885238" y="5062538"/>
          <p14:tracePt t="91444" x="8956675" y="5010150"/>
          <p14:tracePt t="91461" x="9018588" y="4965700"/>
          <p14:tracePt t="91478" x="9082088" y="4929188"/>
          <p14:tracePt t="91495" x="9126538" y="4875213"/>
          <p14:tracePt t="91511" x="9134475" y="4848225"/>
          <p14:tracePt t="91528" x="9161463" y="4776788"/>
          <p14:tracePt t="91544" x="9170988" y="4724400"/>
          <p14:tracePt t="91561" x="9170988" y="4652963"/>
          <p14:tracePt t="91578" x="9188450" y="4608513"/>
          <p14:tracePt t="91594" x="9197975" y="4554538"/>
          <p14:tracePt t="91611" x="9197975" y="4491038"/>
          <p14:tracePt t="91628" x="9197975" y="4419600"/>
          <p14:tracePt t="91644" x="9197975" y="4357688"/>
          <p14:tracePt t="91661" x="9197975" y="4313238"/>
          <p14:tracePt t="91663" x="9197975" y="4295775"/>
          <p14:tracePt t="91678" x="9197975" y="4286250"/>
          <p14:tracePt t="91695" x="9197975" y="4224338"/>
          <p14:tracePt t="91711" x="9197975" y="4187825"/>
          <p14:tracePt t="91728" x="9197975" y="4160838"/>
          <p14:tracePt t="91745" x="9197975" y="4108450"/>
          <p14:tracePt t="91761" x="9180513" y="4071938"/>
          <p14:tracePt t="91778" x="9161463" y="4017963"/>
          <p14:tracePt t="91794" x="9153525" y="3965575"/>
          <p14:tracePt t="91811" x="9134475" y="3929063"/>
          <p14:tracePt t="91828" x="9109075" y="3894138"/>
          <p14:tracePt t="91844" x="9090025" y="3867150"/>
          <p14:tracePt t="91861" x="9063038" y="3830638"/>
          <p14:tracePt t="91878" x="9037638" y="3803650"/>
          <p14:tracePt t="91880" x="9010650" y="3795713"/>
          <p14:tracePt t="91895" x="8974138" y="3768725"/>
          <p14:tracePt t="91911" x="8939213" y="3751263"/>
          <p14:tracePt t="91928" x="8894763" y="3741738"/>
          <p14:tracePt t="91944" x="8840788" y="3714750"/>
          <p14:tracePt t="91961" x="8777288" y="3697288"/>
          <p14:tracePt t="91978" x="8715375" y="3679825"/>
          <p14:tracePt t="91995" x="8643938" y="3660775"/>
          <p14:tracePt t="92011" x="8599488" y="3633788"/>
          <p14:tracePt t="92028" x="8555038" y="3625850"/>
          <p14:tracePt t="92045" x="8510588" y="3608388"/>
          <p14:tracePt t="92061" x="8456613" y="3598863"/>
          <p14:tracePt t="92078" x="8402638" y="3589338"/>
          <p14:tracePt t="92080" x="8375650" y="3581400"/>
          <p14:tracePt t="92095" x="8323263" y="3581400"/>
          <p14:tracePt t="92111" x="8277225" y="3581400"/>
          <p14:tracePt t="92128" x="8224838" y="3581400"/>
          <p14:tracePt t="92145" x="8188325" y="3581400"/>
          <p14:tracePt t="92162" x="8153400" y="3581400"/>
          <p14:tracePt t="92178" x="8089900" y="3581400"/>
          <p14:tracePt t="92195" x="8045450" y="3581400"/>
          <p14:tracePt t="92212" x="8010525" y="3581400"/>
          <p14:tracePt t="92230" x="7956550" y="3581400"/>
          <p14:tracePt t="92245" x="7920038" y="3581400"/>
          <p14:tracePt t="92262" x="7885113" y="3581400"/>
          <p14:tracePt t="92264" x="7867650" y="3581400"/>
          <p14:tracePt t="92279" x="7848600" y="3581400"/>
          <p14:tracePt t="92295" x="7777163" y="3608388"/>
          <p14:tracePt t="92311" x="7732713" y="3625850"/>
          <p14:tracePt t="92328" x="7688263" y="3643313"/>
          <p14:tracePt t="92345" x="7653338" y="3652838"/>
          <p14:tracePt t="92362" x="7626350" y="3660775"/>
          <p14:tracePt t="92378" x="7616825" y="3670300"/>
          <p14:tracePt t="92395" x="7608888" y="3670300"/>
          <p14:tracePt t="92412" x="7589838" y="3670300"/>
          <p14:tracePt t="92428" x="7562850" y="3679825"/>
          <p14:tracePt t="92431" x="7545388" y="3697288"/>
          <p14:tracePt t="92445" x="7537450" y="3705225"/>
          <p14:tracePt t="92462" x="7500938" y="3732213"/>
          <p14:tracePt t="92464" x="7483475" y="3741738"/>
          <p14:tracePt t="92479" x="7466013" y="3759200"/>
          <p14:tracePt t="92495" x="7419975" y="3776663"/>
          <p14:tracePt t="92512" x="7402513" y="3795713"/>
          <p14:tracePt t="92529" x="7375525" y="3813175"/>
          <p14:tracePt t="92545" x="7358063" y="3840163"/>
          <p14:tracePt t="92562" x="7331075" y="3867150"/>
          <p14:tracePt t="92579" x="7313613" y="3894138"/>
          <p14:tracePt t="92595" x="7296150" y="3929063"/>
          <p14:tracePt t="92612" x="7277100" y="3956050"/>
          <p14:tracePt t="92629" x="7277100" y="3990975"/>
          <p14:tracePt t="92645" x="7269163" y="4010025"/>
          <p14:tracePt t="92662" x="7269163" y="4027488"/>
          <p14:tracePt t="92664" x="7259638" y="4044950"/>
          <p14:tracePt t="92679" x="7259638" y="4081463"/>
          <p14:tracePt t="92695" x="7259638" y="4108450"/>
          <p14:tracePt t="92713" x="7259638" y="4133850"/>
          <p14:tracePt t="92728" x="7259638" y="4160838"/>
          <p14:tracePt t="92746" x="7269163" y="4197350"/>
          <p14:tracePt t="92762" x="7269163" y="4251325"/>
          <p14:tracePt t="92779" x="7269163" y="4295775"/>
          <p14:tracePt t="92795" x="7269163" y="4330700"/>
          <p14:tracePt t="92812" x="7277100" y="4357688"/>
          <p14:tracePt t="92829" x="7286625" y="4384675"/>
          <p14:tracePt t="92845" x="7296150" y="4411663"/>
          <p14:tracePt t="92862" x="7304088" y="4446588"/>
          <p14:tracePt t="92879" x="7323138" y="4483100"/>
          <p14:tracePt t="92896" x="7348538" y="4518025"/>
          <p14:tracePt t="92912" x="7375525" y="4545013"/>
          <p14:tracePt t="92929" x="7394575" y="4572000"/>
          <p14:tracePt t="92945" x="7412038" y="4608513"/>
          <p14:tracePt t="92962" x="7429500" y="4625975"/>
          <p14:tracePt t="92979" x="7456488" y="4652963"/>
          <p14:tracePt t="92995" x="7483475" y="4687888"/>
          <p14:tracePt t="93013" x="7491413" y="4714875"/>
          <p14:tracePt t="93029" x="7510463" y="4732338"/>
          <p14:tracePt t="93046" x="7527925" y="4759325"/>
          <p14:tracePt t="93048" x="7545388" y="4768850"/>
          <p14:tracePt t="93062" x="7554913" y="4786313"/>
          <p14:tracePt t="93079" x="7581900" y="4822825"/>
          <p14:tracePt t="93096" x="7608888" y="4857750"/>
          <p14:tracePt t="93113" x="7653338" y="4894263"/>
          <p14:tracePt t="93129" x="7680325" y="4919663"/>
          <p14:tracePt t="93146" x="7705725" y="4938713"/>
          <p14:tracePt t="93162" x="7724775" y="4956175"/>
          <p14:tracePt t="93179" x="7759700" y="4973638"/>
          <p14:tracePt t="93196" x="7796213" y="5000625"/>
          <p14:tracePt t="93213" x="7823200" y="5018088"/>
          <p14:tracePt t="93215" x="7848600" y="5027613"/>
          <p14:tracePt t="93230" x="7867650" y="5045075"/>
          <p14:tracePt t="93231" x="7885113" y="5054600"/>
          <p14:tracePt t="93246" x="7902575" y="5072063"/>
          <p14:tracePt t="93263" x="7991475" y="5126038"/>
          <p14:tracePt t="93279" x="8037513" y="5160963"/>
          <p14:tracePt t="93296" x="8081963" y="5187950"/>
          <p14:tracePt t="93313" x="8134350" y="5197475"/>
          <p14:tracePt t="93329" x="8197850" y="5224463"/>
          <p14:tracePt t="93346" x="8259763" y="5241925"/>
          <p14:tracePt t="93363" x="8323263" y="5259388"/>
          <p14:tracePt t="93379" x="8394700" y="5268913"/>
          <p14:tracePt t="93396" x="8474075" y="5268913"/>
          <p14:tracePt t="93413" x="8545513" y="5268913"/>
          <p14:tracePt t="93429" x="8599488" y="5268913"/>
          <p14:tracePt t="93431" x="8626475" y="5268913"/>
          <p14:tracePt t="93446" x="8661400" y="5268913"/>
          <p14:tracePt t="93463" x="8742363" y="5268913"/>
          <p14:tracePt t="93479" x="8804275" y="5241925"/>
          <p14:tracePt t="93496" x="8840788" y="5224463"/>
          <p14:tracePt t="93513" x="8875713" y="5214938"/>
          <p14:tracePt t="93529" x="8920163" y="5197475"/>
          <p14:tracePt t="93546" x="8956675" y="5180013"/>
          <p14:tracePt t="93563" x="9001125" y="5160963"/>
          <p14:tracePt t="93579" x="9037638" y="5143500"/>
          <p14:tracePt t="93596" x="9082088" y="5126038"/>
          <p14:tracePt t="93613" x="9099550" y="5099050"/>
          <p14:tracePt t="93629" x="9134475" y="5062538"/>
          <p14:tracePt t="93631" x="9144000" y="5054600"/>
          <p14:tracePt t="93647" x="9161463" y="5018088"/>
          <p14:tracePt t="93663" x="9188450" y="4983163"/>
          <p14:tracePt t="93680" x="9205913" y="4956175"/>
          <p14:tracePt t="93696" x="9215438" y="4938713"/>
          <p14:tracePt t="93714" x="9232900" y="4911725"/>
          <p14:tracePt t="93730" x="9232900" y="4894263"/>
          <p14:tracePt t="93746" x="9242425" y="4875213"/>
          <p14:tracePt t="93763" x="9251950" y="4857750"/>
          <p14:tracePt t="93780" x="9251950" y="4840288"/>
          <p14:tracePt t="93796" x="9259888" y="4822825"/>
          <p14:tracePt t="93813" x="9269413" y="4803775"/>
          <p14:tracePt t="93830" x="9277350" y="4786313"/>
          <p14:tracePt t="93863" x="9277350" y="4776788"/>
          <p14:tracePt t="94063" x="9269413" y="4776788"/>
          <p14:tracePt t="94079" x="9251950" y="4776788"/>
          <p14:tracePt t="94087" x="9232900" y="4786313"/>
          <p14:tracePt t="94096" x="9224963" y="4795838"/>
          <p14:tracePt t="94113" x="9188450" y="4813300"/>
          <p14:tracePt t="94130" x="9170988" y="4822825"/>
          <p14:tracePt t="94147" x="9144000" y="4840288"/>
          <p14:tracePt t="94164" x="9117013" y="4857750"/>
          <p14:tracePt t="94180" x="9082088" y="4857750"/>
          <p14:tracePt t="94197" x="9010650" y="4867275"/>
          <p14:tracePt t="94214" x="8939213" y="4867275"/>
          <p14:tracePt t="94215" x="8894763" y="4867275"/>
          <p14:tracePt t="94230" x="8831263" y="4867275"/>
          <p14:tracePt t="94247" x="8661400" y="4848225"/>
          <p14:tracePt t="94263" x="8545513" y="4830763"/>
          <p14:tracePt t="94280" x="8447088" y="4822825"/>
          <p14:tracePt t="94297" x="8358188" y="4795838"/>
          <p14:tracePt t="94313" x="8286750" y="4776788"/>
          <p14:tracePt t="94330" x="8224838" y="4776788"/>
          <p14:tracePt t="94347" x="8161338" y="4776788"/>
          <p14:tracePt t="94363" x="8099425" y="4776788"/>
          <p14:tracePt t="94380" x="8027988" y="4776788"/>
          <p14:tracePt t="94397" x="7956550" y="4776788"/>
          <p14:tracePt t="94399" x="7929563" y="4776788"/>
          <p14:tracePt t="94414" x="7902575" y="4776788"/>
          <p14:tracePt t="94416" x="7875588" y="4776788"/>
          <p14:tracePt t="94430" x="7858125" y="4776788"/>
          <p14:tracePt t="94447" x="7804150" y="4776788"/>
          <p14:tracePt t="94464" x="7777163" y="4786313"/>
          <p14:tracePt t="94480" x="7759700" y="4795838"/>
          <p14:tracePt t="94497" x="7742238" y="4795838"/>
          <p14:tracePt t="94567" x="7742238" y="4803775"/>
          <p14:tracePt t="94599" x="7742238" y="4813300"/>
          <p14:tracePt t="94623" x="7751763" y="4813300"/>
          <p14:tracePt t="94631" x="7751763" y="4822825"/>
          <p14:tracePt t="94639" x="7759700" y="4822825"/>
          <p14:tracePt t="94647" x="7769225" y="4822825"/>
          <p14:tracePt t="94664" x="7786688" y="4822825"/>
          <p14:tracePt t="94680" x="7813675" y="4822825"/>
          <p14:tracePt t="94697" x="7848600" y="4822825"/>
          <p14:tracePt t="94715" x="7902575" y="4822825"/>
          <p14:tracePt t="94730" x="7947025" y="4822825"/>
          <p14:tracePt t="94747" x="8001000" y="4822825"/>
          <p14:tracePt t="94764" x="8054975" y="4822825"/>
          <p14:tracePt t="94781" x="8108950" y="4822825"/>
          <p14:tracePt t="94797" x="8161338" y="4822825"/>
          <p14:tracePt t="94814" x="8224838" y="4822825"/>
          <p14:tracePt t="94831" x="8313738" y="4822825"/>
          <p14:tracePt t="94847" x="8358188" y="4822825"/>
          <p14:tracePt t="94864" x="8412163" y="4822825"/>
          <p14:tracePt t="94881" x="8439150" y="4822825"/>
          <p14:tracePt t="94897" x="8447088" y="4822825"/>
          <p14:tracePt t="94914" x="8466138" y="4822825"/>
          <p14:tracePt t="94931" x="8474075" y="4822825"/>
          <p14:tracePt t="94947" x="8483600" y="4822825"/>
          <p14:tracePt t="94964" x="8501063" y="4822825"/>
          <p14:tracePt t="94981" x="8518525" y="4822825"/>
          <p14:tracePt t="94997" x="8528050" y="4822825"/>
          <p14:tracePt t="95055" x="8537575" y="4822825"/>
          <p14:tracePt t="95879" x="0" y="0"/>
        </p14:tracePtLst>
        <p14:tracePtLst>
          <p14:tracePt t="98407" x="7966075" y="4884738"/>
          <p14:tracePt t="98567" x="7983538" y="4884738"/>
          <p14:tracePt t="98575" x="8001000" y="4884738"/>
          <p14:tracePt t="98584" x="8010525" y="4884738"/>
          <p14:tracePt t="98601" x="8062913" y="4884738"/>
          <p14:tracePt t="98617" x="8143875" y="4884738"/>
          <p14:tracePt t="98634" x="8232775" y="4884738"/>
          <p14:tracePt t="98651" x="8323263" y="4884738"/>
          <p14:tracePt t="98668" x="8385175" y="4884738"/>
          <p14:tracePt t="98684" x="8420100" y="4884738"/>
          <p14:tracePt t="98687" x="8429625" y="4884738"/>
          <p14:tracePt t="98701" x="8447088" y="4884738"/>
          <p14:tracePt t="98718" x="8456613" y="4884738"/>
          <p14:tracePt t="98734" x="8466138" y="4884738"/>
          <p14:tracePt t="98944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43" y="1449464"/>
            <a:ext cx="3422184" cy="253615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476772" y="1213187"/>
            <a:ext cx="7008779" cy="47397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kern="0" dirty="0">
                <a:solidFill>
                  <a:schemeClr val="tx1"/>
                </a:solidFill>
              </a:rPr>
              <a:t>Sequestramento de </a:t>
            </a:r>
            <a:r>
              <a:rPr lang="en-US" b="1" kern="0" dirty="0" err="1">
                <a:solidFill>
                  <a:schemeClr val="tx1"/>
                </a:solidFill>
              </a:rPr>
              <a:t>eritrócitos</a:t>
            </a:r>
            <a:r>
              <a:rPr lang="en-US" b="1" kern="0" dirty="0">
                <a:solidFill>
                  <a:schemeClr val="tx1"/>
                </a:solidFill>
              </a:rPr>
              <a:t> </a:t>
            </a:r>
            <a:r>
              <a:rPr lang="en-US" b="1" kern="0" dirty="0" err="1">
                <a:solidFill>
                  <a:schemeClr val="tx1"/>
                </a:solidFill>
              </a:rPr>
              <a:t>contendo</a:t>
            </a:r>
            <a:r>
              <a:rPr lang="en-US" b="1" kern="0" dirty="0">
                <a:solidFill>
                  <a:schemeClr val="tx1"/>
                </a:solidFill>
              </a:rPr>
              <a:t> </a:t>
            </a:r>
            <a:r>
              <a:rPr lang="en-US" b="1" kern="0" dirty="0" err="1">
                <a:solidFill>
                  <a:schemeClr val="tx1"/>
                </a:solidFill>
              </a:rPr>
              <a:t>formas</a:t>
            </a:r>
            <a:r>
              <a:rPr lang="en-US" b="1" kern="0" dirty="0">
                <a:solidFill>
                  <a:schemeClr val="tx1"/>
                </a:solidFill>
              </a:rPr>
              <a:t> </a:t>
            </a:r>
            <a:r>
              <a:rPr lang="en-US" b="1" kern="0" dirty="0" err="1">
                <a:solidFill>
                  <a:schemeClr val="tx1"/>
                </a:solidFill>
              </a:rPr>
              <a:t>maduras</a:t>
            </a:r>
            <a:r>
              <a:rPr lang="en-US" b="1" kern="0" dirty="0">
                <a:solidFill>
                  <a:schemeClr val="tx1"/>
                </a:solidFill>
              </a:rPr>
              <a:t> do </a:t>
            </a:r>
            <a:r>
              <a:rPr lang="en-US" b="1" kern="0" dirty="0" smtClean="0">
                <a:solidFill>
                  <a:schemeClr val="tx1"/>
                </a:solidFill>
              </a:rPr>
              <a:t>parasite e </a:t>
            </a:r>
            <a:r>
              <a:rPr lang="en-US" b="1" kern="0" dirty="0" err="1" smtClean="0">
                <a:solidFill>
                  <a:schemeClr val="tx1"/>
                </a:solidFill>
              </a:rPr>
              <a:t>seu</a:t>
            </a:r>
            <a:r>
              <a:rPr lang="en-US" b="1" kern="0" dirty="0" smtClean="0">
                <a:solidFill>
                  <a:schemeClr val="tx1"/>
                </a:solidFill>
              </a:rPr>
              <a:t> </a:t>
            </a:r>
            <a:r>
              <a:rPr lang="en-US" b="1" kern="0" dirty="0" err="1" smtClean="0">
                <a:solidFill>
                  <a:schemeClr val="tx1"/>
                </a:solidFill>
              </a:rPr>
              <a:t>papel</a:t>
            </a:r>
            <a:r>
              <a:rPr lang="en-US" b="1" kern="0" dirty="0" smtClean="0">
                <a:solidFill>
                  <a:schemeClr val="tx1"/>
                </a:solidFill>
              </a:rPr>
              <a:t> </a:t>
            </a:r>
            <a:r>
              <a:rPr lang="en-US" b="1" kern="0" dirty="0" err="1" smtClean="0">
                <a:solidFill>
                  <a:schemeClr val="tx1"/>
                </a:solidFill>
              </a:rPr>
              <a:t>na</a:t>
            </a:r>
            <a:r>
              <a:rPr lang="en-US" b="1" kern="0" dirty="0" smtClean="0">
                <a:solidFill>
                  <a:schemeClr val="tx1"/>
                </a:solidFill>
              </a:rPr>
              <a:t> </a:t>
            </a:r>
            <a:r>
              <a:rPr lang="en-US" b="1" kern="0" dirty="0" err="1" smtClean="0">
                <a:solidFill>
                  <a:schemeClr val="tx1"/>
                </a:solidFill>
              </a:rPr>
              <a:t>patogênese</a:t>
            </a:r>
            <a:endParaRPr lang="en-US" b="1" kern="0" dirty="0">
              <a:solidFill>
                <a:schemeClr val="tx1"/>
              </a:solidFill>
            </a:endParaRPr>
          </a:p>
          <a:p>
            <a:pPr lvl="0" algn="just">
              <a:defRPr/>
            </a:pPr>
            <a:r>
              <a:rPr lang="en-US" kern="0" dirty="0">
                <a:solidFill>
                  <a:schemeClr val="tx1"/>
                </a:solidFill>
              </a:rPr>
              <a:t> </a:t>
            </a:r>
            <a:endParaRPr lang="pt-BR" kern="0" dirty="0">
              <a:solidFill>
                <a:schemeClr val="tx1"/>
              </a:solidFill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kern="0" dirty="0">
              <a:solidFill>
                <a:schemeClr val="tx1"/>
              </a:solidFill>
              <a:latin typeface="Calibri" panose="020F050202020403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</a:t>
            </a:r>
            <a:r>
              <a:rPr kumimoji="0" lang="pt-BR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knobs</a:t>
            </a: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surgem na superfície dos eritrócitos infectados de 12-15 </a:t>
            </a:r>
            <a:r>
              <a:rPr kumimoji="0" lang="pt-B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</a:t>
            </a: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após a invasão, com a participação da proteína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EMP1, que media  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citoaderência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hemácia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receptores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endotélio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dos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sinusóides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ICAM1 é o receptor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cérebro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Sulfato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ondroitina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placenta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CD36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outros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órgãos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kern="0" dirty="0">
              <a:solidFill>
                <a:schemeClr val="tx1"/>
              </a:solidFill>
              <a:latin typeface="Calibri" panose="020F0502020204030204"/>
            </a:endParaRPr>
          </a:p>
          <a:p>
            <a:r>
              <a:rPr lang="en-US" b="1" dirty="0" err="1" smtClean="0">
                <a:solidFill>
                  <a:srgbClr val="C00000"/>
                </a:solidFill>
              </a:rPr>
              <a:t>Esta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ligação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induz</a:t>
            </a:r>
            <a:r>
              <a:rPr lang="en-US" b="1" dirty="0" smtClean="0">
                <a:solidFill>
                  <a:srgbClr val="C00000"/>
                </a:solidFill>
              </a:rPr>
              <a:t> a </a:t>
            </a:r>
            <a:r>
              <a:rPr lang="en-US" b="1" dirty="0" err="1" smtClean="0">
                <a:solidFill>
                  <a:srgbClr val="C00000"/>
                </a:solidFill>
              </a:rPr>
              <a:t>ativação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resposta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inflamatória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pelo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hospedeiro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Hemoglobinopatias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Hb</a:t>
            </a:r>
            <a:r>
              <a:rPr lang="en-US" sz="1600" dirty="0" smtClean="0">
                <a:solidFill>
                  <a:schemeClr val="tx1"/>
                </a:solidFill>
              </a:rPr>
              <a:t> C e S) </a:t>
            </a:r>
            <a:r>
              <a:rPr lang="en-US" sz="1600" dirty="0" err="1" smtClean="0">
                <a:solidFill>
                  <a:schemeClr val="tx1"/>
                </a:solidFill>
              </a:rPr>
              <a:t>interferem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apresentação</a:t>
            </a:r>
            <a:r>
              <a:rPr lang="en-US" sz="1600" dirty="0" smtClean="0">
                <a:solidFill>
                  <a:schemeClr val="tx1"/>
                </a:solidFill>
              </a:rPr>
              <a:t> da PfEMP1 </a:t>
            </a:r>
            <a:r>
              <a:rPr lang="en-US" sz="1600" dirty="0" err="1" smtClean="0">
                <a:solidFill>
                  <a:schemeClr val="tx1"/>
                </a:solidFill>
              </a:rPr>
              <a:t>nos</a:t>
            </a:r>
            <a:r>
              <a:rPr lang="en-US" sz="1600" dirty="0" smtClean="0">
                <a:solidFill>
                  <a:schemeClr val="tx1"/>
                </a:solidFill>
              </a:rPr>
              <a:t> knobs, </a:t>
            </a:r>
            <a:r>
              <a:rPr lang="en-US" sz="1600" dirty="0" err="1" smtClean="0">
                <a:solidFill>
                  <a:schemeClr val="tx1"/>
                </a:solidFill>
              </a:rPr>
              <a:t>reduzindo</a:t>
            </a:r>
            <a:r>
              <a:rPr lang="en-US" sz="1600" dirty="0" smtClean="0">
                <a:solidFill>
                  <a:schemeClr val="tx1"/>
                </a:solidFill>
              </a:rPr>
              <a:t> a </a:t>
            </a:r>
            <a:r>
              <a:rPr lang="en-US" sz="1600" dirty="0" err="1" smtClean="0">
                <a:solidFill>
                  <a:schemeClr val="tx1"/>
                </a:solidFill>
              </a:rPr>
              <a:t>citoaderência</a:t>
            </a:r>
            <a:r>
              <a:rPr lang="en-US" sz="1600" dirty="0" smtClean="0">
                <a:solidFill>
                  <a:schemeClr val="tx1"/>
                </a:solidFill>
              </a:rPr>
              <a:t> e a </a:t>
            </a:r>
            <a:r>
              <a:rPr lang="en-US" sz="1600" dirty="0" err="1" smtClean="0">
                <a:solidFill>
                  <a:schemeClr val="tx1"/>
                </a:solidFill>
              </a:rPr>
              <a:t>resposta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inflamatória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associada</a:t>
            </a:r>
            <a:r>
              <a:rPr lang="en-US" sz="1600" dirty="0" smtClean="0">
                <a:solidFill>
                  <a:schemeClr val="tx1"/>
                </a:solidFill>
              </a:rPr>
              <a:t> à malaria grave.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003719" y="180626"/>
            <a:ext cx="5419845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Citoaderência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sequestramento em </a:t>
            </a:r>
            <a:r>
              <a:rPr kumimoji="0" lang="pt-BR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falciparum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003580" y="6611779"/>
            <a:ext cx="21884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/>
              <a:t>Su</a:t>
            </a:r>
            <a:r>
              <a:rPr lang="pt-BR" sz="1000" dirty="0" smtClean="0"/>
              <a:t> X et al. </a:t>
            </a:r>
            <a:r>
              <a:rPr lang="pt-BR" sz="1000" dirty="0" err="1" smtClean="0"/>
              <a:t>Clin</a:t>
            </a:r>
            <a:r>
              <a:rPr lang="pt-BR" sz="1000" dirty="0" smtClean="0"/>
              <a:t> </a:t>
            </a:r>
            <a:r>
              <a:rPr lang="pt-BR" sz="1000" dirty="0" err="1"/>
              <a:t>Microbiol</a:t>
            </a:r>
            <a:r>
              <a:rPr lang="pt-BR" sz="1000" dirty="0"/>
              <a:t> </a:t>
            </a:r>
            <a:r>
              <a:rPr lang="pt-BR" sz="1000" dirty="0" err="1" smtClean="0"/>
              <a:t>Reviews</a:t>
            </a:r>
            <a:r>
              <a:rPr lang="pt-BR" sz="1000" dirty="0" smtClean="0"/>
              <a:t> 2019</a:t>
            </a:r>
            <a:endParaRPr lang="pt-BR" sz="1000" dirty="0"/>
          </a:p>
        </p:txBody>
      </p:sp>
      <p:sp>
        <p:nvSpPr>
          <p:cNvPr id="7" name="Seta para Baixo 6"/>
          <p:cNvSpPr/>
          <p:nvPr/>
        </p:nvSpPr>
        <p:spPr>
          <a:xfrm>
            <a:off x="7754870" y="4070851"/>
            <a:ext cx="452582" cy="512489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1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49"/>
    </mc:Choice>
    <mc:Fallback>
      <p:transition spd="slow" advTm="25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655" x="884238" y="1731963"/>
          <p14:tracePt t="48807" x="893763" y="1731963"/>
          <p14:tracePt t="48831" x="901700" y="1731963"/>
          <p14:tracePt t="48846" x="911225" y="1731963"/>
          <p14:tracePt t="48863" x="919163" y="1731963"/>
          <p14:tracePt t="48878" x="928688" y="1731963"/>
          <p14:tracePt t="48894" x="946150" y="1731963"/>
          <p14:tracePt t="48910" x="955675" y="1731963"/>
          <p14:tracePt t="48918" x="973138" y="1731963"/>
          <p14:tracePt t="48935" x="990600" y="1731963"/>
          <p14:tracePt t="48943" x="1000125" y="1731963"/>
          <p14:tracePt t="48957" x="1009650" y="1731963"/>
          <p14:tracePt t="48973" x="1027113" y="1731963"/>
          <p14:tracePt t="48975" x="1044575" y="1731963"/>
          <p14:tracePt t="48991" x="1071563" y="1731963"/>
          <p14:tracePt t="49007" x="1098550" y="1731963"/>
          <p14:tracePt t="49023" x="1125538" y="1731963"/>
          <p14:tracePt t="49040" x="1133475" y="1731963"/>
          <p14:tracePt t="49057" x="1143000" y="1731963"/>
          <p14:tracePt t="49073" x="1160463" y="1731963"/>
          <p14:tracePt t="49090" x="1179513" y="1731963"/>
          <p14:tracePt t="49107" x="1196975" y="1741488"/>
          <p14:tracePt t="49123" x="1214438" y="1741488"/>
          <p14:tracePt t="49141" x="1223963" y="1751013"/>
          <p14:tracePt t="49143" x="1231900" y="1751013"/>
          <p14:tracePt t="49157" x="1231900" y="1758950"/>
          <p14:tracePt t="49174" x="1241425" y="1758950"/>
          <p14:tracePt t="49191" x="1250950" y="1768475"/>
          <p14:tracePt t="49207" x="1250950" y="1776413"/>
          <p14:tracePt t="49224" x="1258888" y="1776413"/>
          <p14:tracePt t="49241" x="1258888" y="1785938"/>
          <p14:tracePt t="49257" x="1268413" y="1795463"/>
          <p14:tracePt t="49274" x="1268413" y="1803400"/>
          <p14:tracePt t="49290" x="1268413" y="1822450"/>
          <p14:tracePt t="49307" x="1268413" y="1830388"/>
          <p14:tracePt t="49323" x="1268413" y="1839913"/>
          <p14:tracePt t="49340" x="1268413" y="1857375"/>
          <p14:tracePt t="49360" x="1268413" y="1866900"/>
          <p14:tracePt t="49375" x="1268413" y="1874838"/>
          <p14:tracePt t="49398" x="1268413" y="1884363"/>
          <p14:tracePt t="49407" x="1268413" y="1893888"/>
          <p14:tracePt t="49424" x="1276350" y="1893888"/>
          <p14:tracePt t="49441" x="1276350" y="1901825"/>
          <p14:tracePt t="49457" x="1276350" y="1911350"/>
          <p14:tracePt t="49479" x="1276350" y="1919288"/>
          <p14:tracePt t="49491" x="1285875" y="1928813"/>
          <p14:tracePt t="49507" x="1285875" y="1938338"/>
          <p14:tracePt t="49524" x="1285875" y="1946275"/>
          <p14:tracePt t="49541" x="1295400" y="1965325"/>
          <p14:tracePt t="49558" x="1303338" y="1973263"/>
          <p14:tracePt t="49559" x="1303338" y="1982788"/>
          <p14:tracePt t="49574" x="1312863" y="1990725"/>
          <p14:tracePt t="49591" x="1322388" y="2009775"/>
          <p14:tracePt t="49607" x="1339850" y="2027238"/>
          <p14:tracePt t="49624" x="1339850" y="2044700"/>
          <p14:tracePt t="49641" x="1357313" y="2062163"/>
          <p14:tracePt t="49657" x="1384300" y="2081213"/>
          <p14:tracePt t="49674" x="1401763" y="2098675"/>
          <p14:tracePt t="49691" x="1419225" y="2108200"/>
          <p14:tracePt t="49707" x="1446213" y="2125663"/>
          <p14:tracePt t="49724" x="1465263" y="2143125"/>
          <p14:tracePt t="49741" x="1473200" y="2152650"/>
          <p14:tracePt t="49758" x="1490663" y="2160588"/>
          <p14:tracePt t="49760" x="1490663" y="2170113"/>
          <p14:tracePt t="49775" x="1500188" y="2187575"/>
          <p14:tracePt t="49791" x="1527175" y="2197100"/>
          <p14:tracePt t="49807" x="1536700" y="2205038"/>
          <p14:tracePt t="49824" x="1554163" y="2224088"/>
          <p14:tracePt t="49841" x="1562100" y="2232025"/>
          <p14:tracePt t="49857" x="1589088" y="2232025"/>
          <p14:tracePt t="49874" x="1608138" y="2241550"/>
          <p14:tracePt t="49891" x="1625600" y="2251075"/>
          <p14:tracePt t="49908" x="1633538" y="2251075"/>
          <p14:tracePt t="49924" x="1652588" y="2259013"/>
          <p14:tracePt t="49941" x="1679575" y="2268538"/>
          <p14:tracePt t="49943" x="1687513" y="2268538"/>
          <p14:tracePt t="49958" x="1697038" y="2276475"/>
          <p14:tracePt t="49975" x="1724025" y="2286000"/>
          <p14:tracePt t="49991" x="1741488" y="2295525"/>
          <p14:tracePt t="50008" x="1768475" y="2295525"/>
          <p14:tracePt t="50024" x="1803400" y="2303463"/>
          <p14:tracePt t="50041" x="1812925" y="2303463"/>
          <p14:tracePt t="50094" x="1822450" y="2303463"/>
          <p14:tracePt t="50108" x="1830388" y="2303463"/>
          <p14:tracePt t="50125" x="1839913" y="2303463"/>
          <p14:tracePt t="50141" x="1847850" y="2303463"/>
          <p14:tracePt t="50159" x="1874838" y="2303463"/>
          <p14:tracePt t="50175" x="1893888" y="2303463"/>
          <p14:tracePt t="50191" x="1901825" y="2303463"/>
          <p14:tracePt t="50208" x="1928813" y="2303463"/>
          <p14:tracePt t="50224" x="1973263" y="2303463"/>
          <p14:tracePt t="50241" x="2000250" y="2303463"/>
          <p14:tracePt t="50258" x="2044700" y="2303463"/>
          <p14:tracePt t="50275" x="2071688" y="2303463"/>
          <p14:tracePt t="50292" x="2108200" y="2303463"/>
          <p14:tracePt t="50308" x="2143125" y="2303463"/>
          <p14:tracePt t="50310" x="2160588" y="2303463"/>
          <p14:tracePt t="50325" x="2179638" y="2303463"/>
          <p14:tracePt t="50343" x="2232025" y="2303463"/>
          <p14:tracePt t="50359" x="2276475" y="2303463"/>
          <p14:tracePt t="50375" x="2322513" y="2303463"/>
          <p14:tracePt t="50393" x="2366963" y="2303463"/>
          <p14:tracePt t="50408" x="2401888" y="2303463"/>
          <p14:tracePt t="50425" x="2438400" y="2303463"/>
          <p14:tracePt t="50442" x="2465388" y="2295525"/>
          <p14:tracePt t="50458" x="2473325" y="2295525"/>
          <p14:tracePt t="50475" x="2490788" y="2286000"/>
          <p14:tracePt t="50491" x="2500313" y="2276475"/>
          <p14:tracePt t="50508" x="2517775" y="2268538"/>
          <p14:tracePt t="50525" x="2544763" y="2251075"/>
          <p14:tracePt t="50542" x="2571750" y="2241550"/>
          <p14:tracePt t="50559" x="2608263" y="2214563"/>
          <p14:tracePt t="50575" x="2633663" y="2187575"/>
          <p14:tracePt t="50591" x="2652713" y="2179638"/>
          <p14:tracePt t="50608" x="2670175" y="2170113"/>
          <p14:tracePt t="50625" x="2679700" y="2143125"/>
          <p14:tracePt t="50642" x="2697163" y="2133600"/>
          <p14:tracePt t="50658" x="2714625" y="2108200"/>
          <p14:tracePt t="50675" x="2732088" y="2098675"/>
          <p14:tracePt t="50692" x="2751138" y="2081213"/>
          <p14:tracePt t="50708" x="2768600" y="2071688"/>
          <p14:tracePt t="50725" x="2776538" y="2054225"/>
          <p14:tracePt t="50727" x="2786063" y="2054225"/>
          <p14:tracePt t="50743" x="2795588" y="2036763"/>
          <p14:tracePt t="50759" x="2795588" y="2017713"/>
          <p14:tracePt t="50775" x="2803525" y="2000250"/>
          <p14:tracePt t="50792" x="2803525" y="1973263"/>
          <p14:tracePt t="50808" x="2803525" y="1955800"/>
          <p14:tracePt t="50825" x="2803525" y="1928813"/>
          <p14:tracePt t="50842" x="2803525" y="1911350"/>
          <p14:tracePt t="50859" x="2803525" y="1901825"/>
          <p14:tracePt t="50877" x="2795588" y="1884363"/>
          <p14:tracePt t="50892" x="2795588" y="1874838"/>
          <p14:tracePt t="50909" x="2786063" y="1857375"/>
          <p14:tracePt t="50925" x="2786063" y="1839913"/>
          <p14:tracePt t="50942" x="2776538" y="1830388"/>
          <p14:tracePt t="50944" x="2776538" y="1822450"/>
          <p14:tracePt t="50960" x="2776538" y="1812925"/>
          <p14:tracePt t="50975" x="2776538" y="1803400"/>
          <p14:tracePt t="50992" x="2776538" y="1795463"/>
          <p14:tracePt t="51009" x="2776538" y="1785938"/>
          <p14:tracePt t="51025" x="2776538" y="1776413"/>
          <p14:tracePt t="51042" x="2776538" y="1758950"/>
          <p14:tracePt t="51062" x="2776538" y="1751013"/>
          <p14:tracePt t="51075" x="2776538" y="1741488"/>
          <p14:tracePt t="51092" x="2795588" y="1731963"/>
          <p14:tracePt t="51109" x="2795588" y="1724025"/>
          <p14:tracePt t="51125" x="2813050" y="1714500"/>
          <p14:tracePt t="51143" x="2830513" y="1704975"/>
          <p14:tracePt t="51159" x="2840038" y="1687513"/>
          <p14:tracePt t="51175" x="2857500" y="1687513"/>
          <p14:tracePt t="51192" x="2874963" y="1687513"/>
          <p14:tracePt t="51209" x="2901950" y="1679575"/>
          <p14:tracePt t="51225" x="2919413" y="1670050"/>
          <p14:tracePt t="51242" x="2946400" y="1670050"/>
          <p14:tracePt t="51259" x="2965450" y="1670050"/>
          <p14:tracePt t="51275" x="2973388" y="1670050"/>
          <p14:tracePt t="51292" x="3000375" y="1670050"/>
          <p14:tracePt t="51309" x="3017838" y="1670050"/>
          <p14:tracePt t="51311" x="3027363" y="1670050"/>
          <p14:tracePt t="51326" x="3036888" y="1670050"/>
          <p14:tracePt t="51343" x="3062288" y="1670050"/>
          <p14:tracePt t="51359" x="3089275" y="1670050"/>
          <p14:tracePt t="51375" x="3098800" y="1670050"/>
          <p14:tracePt t="51394" x="3116263" y="1670050"/>
          <p14:tracePt t="51409" x="3125788" y="1670050"/>
          <p14:tracePt t="51426" x="3133725" y="1670050"/>
          <p14:tracePt t="51442" x="3143250" y="1670050"/>
          <p14:tracePt t="51459" x="3152775" y="1670050"/>
          <p14:tracePt t="51479" x="3160713" y="1670050"/>
          <p14:tracePt t="51902" x="3170238" y="1670050"/>
          <p14:tracePt t="52007" x="3179763" y="1670050"/>
          <p14:tracePt t="52072" x="0" y="0"/>
        </p14:tracePtLst>
        <p14:tracePtLst>
          <p14:tracePt t="53351" x="1643063" y="1795463"/>
          <p14:tracePt t="53431" x="1643063" y="1803400"/>
          <p14:tracePt t="53439" x="1652588" y="1803400"/>
          <p14:tracePt t="53447" x="1652588" y="1812925"/>
          <p14:tracePt t="53461" x="1652588" y="1822450"/>
          <p14:tracePt t="53479" x="1660525" y="1847850"/>
          <p14:tracePt t="53495" x="1679575" y="1874838"/>
          <p14:tracePt t="53511" x="1697038" y="1893888"/>
          <p14:tracePt t="53527" x="1731963" y="1911350"/>
          <p14:tracePt t="53544" x="1768475" y="1928813"/>
          <p14:tracePt t="53561" x="1812925" y="1946275"/>
          <p14:tracePt t="53578" x="1866900" y="1965325"/>
          <p14:tracePt t="53595" x="1911350" y="1973263"/>
          <p14:tracePt t="53611" x="1965325" y="2000250"/>
          <p14:tracePt t="53628" x="2027238" y="2009775"/>
          <p14:tracePt t="53644" x="2089150" y="2009775"/>
          <p14:tracePt t="53661" x="2143125" y="2009775"/>
          <p14:tracePt t="53663" x="2160588" y="2009775"/>
          <p14:tracePt t="53678" x="2179638" y="2009775"/>
          <p14:tracePt t="53695" x="2241550" y="2009775"/>
          <p14:tracePt t="53711" x="2276475" y="1990725"/>
          <p14:tracePt t="53728" x="2322513" y="1973263"/>
          <p14:tracePt t="53744" x="2357438" y="1946275"/>
          <p14:tracePt t="53761" x="2401888" y="1919288"/>
          <p14:tracePt t="53778" x="2438400" y="1893888"/>
          <p14:tracePt t="53795" x="2473325" y="1866900"/>
          <p14:tracePt t="53811" x="2500313" y="1839913"/>
          <p14:tracePt t="53828" x="2517775" y="1803400"/>
          <p14:tracePt t="53844" x="2544763" y="1785938"/>
          <p14:tracePt t="53861" x="2554288" y="1751013"/>
          <p14:tracePt t="53863" x="2562225" y="1731963"/>
          <p14:tracePt t="53880" x="2562225" y="1704975"/>
          <p14:tracePt t="53895" x="2562225" y="1679575"/>
          <p14:tracePt t="53912" x="2562225" y="1643063"/>
          <p14:tracePt t="53928" x="2562225" y="1616075"/>
          <p14:tracePt t="53945" x="2562225" y="1581150"/>
          <p14:tracePt t="53961" x="2554288" y="1554163"/>
          <p14:tracePt t="53978" x="2527300" y="1509713"/>
          <p14:tracePt t="53995" x="2500313" y="1482725"/>
          <p14:tracePt t="54012" x="2455863" y="1446213"/>
          <p14:tracePt t="54028" x="2411413" y="1419225"/>
          <p14:tracePt t="54045" x="2347913" y="1393825"/>
          <p14:tracePt t="54061" x="2295525" y="1374775"/>
          <p14:tracePt t="54078" x="2205038" y="1347788"/>
          <p14:tracePt t="54095" x="2152650" y="1330325"/>
          <p14:tracePt t="54112" x="2098675" y="1312863"/>
          <p14:tracePt t="54128" x="2044700" y="1295400"/>
          <p14:tracePt t="54145" x="2000250" y="1285875"/>
          <p14:tracePt t="54161" x="1938338" y="1268413"/>
          <p14:tracePt t="54178" x="1884363" y="1268413"/>
          <p14:tracePt t="54195" x="1822450" y="1268413"/>
          <p14:tracePt t="54212" x="1758950" y="1268413"/>
          <p14:tracePt t="54228" x="1704975" y="1268413"/>
          <p14:tracePt t="54245" x="1670050" y="1276350"/>
          <p14:tracePt t="54247" x="1652588" y="1276350"/>
          <p14:tracePt t="54261" x="1633538" y="1276350"/>
          <p14:tracePt t="54279" x="1589088" y="1303338"/>
          <p14:tracePt t="54295" x="1554163" y="1322388"/>
          <p14:tracePt t="54312" x="1517650" y="1347788"/>
          <p14:tracePt t="54328" x="1490663" y="1366838"/>
          <p14:tracePt t="54345" x="1490663" y="1374775"/>
          <p14:tracePt t="54361" x="1482725" y="1393825"/>
          <p14:tracePt t="54378" x="1455738" y="1428750"/>
          <p14:tracePt t="54397" x="1455738" y="1455738"/>
          <p14:tracePt t="54412" x="1446213" y="1482725"/>
          <p14:tracePt t="54429" x="1446213" y="1527175"/>
          <p14:tracePt t="54445" x="1446213" y="1562100"/>
          <p14:tracePt t="54463" x="1446213" y="1625600"/>
          <p14:tracePt t="54478" x="1465263" y="1670050"/>
          <p14:tracePt t="54495" x="1473200" y="1714500"/>
          <p14:tracePt t="54512" x="1490663" y="1768475"/>
          <p14:tracePt t="54529" x="1509713" y="1803400"/>
          <p14:tracePt t="54545" x="1536700" y="1847850"/>
          <p14:tracePt t="54562" x="1544638" y="1857375"/>
          <p14:tracePt t="54579" x="1589088" y="1893888"/>
          <p14:tracePt t="54595" x="1633538" y="1928813"/>
          <p14:tracePt t="54612" x="1697038" y="1955800"/>
          <p14:tracePt t="54629" x="1768475" y="1982788"/>
          <p14:tracePt t="54631" x="1803400" y="2000250"/>
          <p14:tracePt t="54645" x="1847850" y="2017713"/>
          <p14:tracePt t="54662" x="2009775" y="2071688"/>
          <p14:tracePt t="54679" x="2089150" y="2081213"/>
          <p14:tracePt t="54695" x="2160588" y="2081213"/>
          <p14:tracePt t="54712" x="2224088" y="2081213"/>
          <p14:tracePt t="54729" x="2286000" y="2081213"/>
          <p14:tracePt t="54745" x="2339975" y="2081213"/>
          <p14:tracePt t="54762" x="2411413" y="2081213"/>
          <p14:tracePt t="54779" x="2465388" y="2054225"/>
          <p14:tracePt t="54796" x="2509838" y="2027238"/>
          <p14:tracePt t="54812" x="2571750" y="1990725"/>
          <p14:tracePt t="54829" x="2616200" y="1965325"/>
          <p14:tracePt t="54831" x="2633663" y="1946275"/>
          <p14:tracePt t="54845" x="2643188" y="1938338"/>
          <p14:tracePt t="54862" x="2660650" y="1893888"/>
          <p14:tracePt t="54880" x="2660650" y="1866900"/>
          <p14:tracePt t="54895" x="2660650" y="1847850"/>
          <p14:tracePt t="54912" x="2670175" y="1812925"/>
          <p14:tracePt t="54929" x="2670175" y="1803400"/>
          <p14:tracePt t="54945" x="2660650" y="1785938"/>
          <p14:tracePt t="54962" x="2660650" y="1776413"/>
          <p14:tracePt t="54979" x="2652713" y="1758950"/>
          <p14:tracePt t="54996" x="2643188" y="1751013"/>
          <p14:tracePt t="55012" x="2633663" y="1741488"/>
          <p14:tracePt t="55029" x="2633663" y="1731963"/>
          <p14:tracePt t="55119" x="2625725" y="1731963"/>
          <p14:tracePt t="55183" x="2616200" y="1731963"/>
          <p14:tracePt t="55184" x="0" y="0"/>
        </p14:tracePtLst>
        <p14:tracePtLst>
          <p14:tracePt t="69007" x="2955925" y="2071688"/>
          <p14:tracePt t="69103" x="2955925" y="2062163"/>
          <p14:tracePt t="69110" x="2946400" y="2062163"/>
          <p14:tracePt t="69134" x="2938463" y="2062163"/>
          <p14:tracePt t="69158" x="2928938" y="2062163"/>
          <p14:tracePt t="69166" x="2911475" y="2062163"/>
          <p14:tracePt t="69175" x="2911475" y="2054225"/>
          <p14:tracePt t="69192" x="2884488" y="2044700"/>
          <p14:tracePt t="69209" x="2874963" y="2044700"/>
          <p14:tracePt t="69225" x="2867025" y="2036763"/>
          <p14:tracePt t="69247" x="2857500" y="2036763"/>
          <p14:tracePt t="69279" x="2847975" y="2036763"/>
          <p14:tracePt t="69294" x="2840038" y="2036763"/>
          <p14:tracePt t="69311" x="2822575" y="2036763"/>
          <p14:tracePt t="69326" x="2813050" y="2036763"/>
          <p14:tracePt t="69343" x="2803525" y="2036763"/>
          <p14:tracePt t="69358" x="2795588" y="2036763"/>
          <p14:tracePt t="69366" x="2786063" y="2036763"/>
          <p14:tracePt t="69390" x="2776538" y="2036763"/>
          <p14:tracePt t="69414" x="2768600" y="2036763"/>
          <p14:tracePt t="69438" x="2759075" y="2036763"/>
          <p14:tracePt t="69446" x="2759075" y="2044700"/>
          <p14:tracePt t="69454" x="2751138" y="2044700"/>
          <p14:tracePt t="69478" x="2741613" y="2044700"/>
          <p14:tracePt t="69486" x="2741613" y="2054225"/>
          <p14:tracePt t="69502" x="2741613" y="2062163"/>
          <p14:tracePt t="69511" x="2732088" y="2062163"/>
          <p14:tracePt t="69534" x="2724150" y="2062163"/>
          <p14:tracePt t="69544" x="2724150" y="2071688"/>
          <p14:tracePt t="69559" x="2714625" y="2071688"/>
          <p14:tracePt t="69576" x="2714625" y="2081213"/>
          <p14:tracePt t="69598" x="2697163" y="2081213"/>
          <p14:tracePt t="69609" x="2679700" y="2081213"/>
          <p14:tracePt t="69626" x="2625725" y="2081213"/>
          <p14:tracePt t="69642" x="2581275" y="2081213"/>
          <p14:tracePt t="69659" x="2544763" y="2081213"/>
          <p14:tracePt t="69676" x="2517775" y="2089150"/>
          <p14:tracePt t="69692" x="2517775" y="2098675"/>
          <p14:tracePt t="69709" x="2517775" y="2108200"/>
          <p14:tracePt t="69726" x="2517775" y="2133600"/>
          <p14:tracePt t="69742" x="2517775" y="2152650"/>
          <p14:tracePt t="69759" x="2517775" y="2160588"/>
          <p14:tracePt t="69776" x="2517775" y="2170113"/>
          <p14:tracePt t="69792" x="2517775" y="2187575"/>
          <p14:tracePt t="69809" x="2527300" y="2197100"/>
          <p14:tracePt t="69826" x="2536825" y="2214563"/>
          <p14:tracePt t="69843" x="2536825" y="2224088"/>
          <p14:tracePt t="69860" x="2544763" y="2232025"/>
          <p14:tracePt t="69876" x="2554288" y="2251075"/>
          <p14:tracePt t="69893" x="2581275" y="2251075"/>
          <p14:tracePt t="69909" x="2608263" y="2276475"/>
          <p14:tracePt t="69926" x="2633663" y="2303463"/>
          <p14:tracePt t="69943" x="2652713" y="2322513"/>
          <p14:tracePt t="69959" x="2670175" y="2347913"/>
          <p14:tracePt t="69976" x="2687638" y="2366963"/>
          <p14:tracePt t="69993" x="2714625" y="2393950"/>
          <p14:tracePt t="70009" x="2732088" y="2428875"/>
          <p14:tracePt t="70026" x="2751138" y="2446338"/>
          <p14:tracePt t="70043" x="2768600" y="2465388"/>
          <p14:tracePt t="70060" x="2795588" y="2490788"/>
          <p14:tracePt t="70076" x="2813050" y="2509838"/>
          <p14:tracePt t="70093" x="2840038" y="2527300"/>
          <p14:tracePt t="70095" x="2847975" y="2527300"/>
          <p14:tracePt t="70110" x="2867025" y="2536825"/>
          <p14:tracePt t="70127" x="2919413" y="2581275"/>
          <p14:tracePt t="70143" x="2955925" y="2598738"/>
          <p14:tracePt t="70160" x="2990850" y="2616200"/>
          <p14:tracePt t="70176" x="3017838" y="2625725"/>
          <p14:tracePt t="70193" x="3054350" y="2633663"/>
          <p14:tracePt t="70210" x="3081338" y="2643188"/>
          <p14:tracePt t="70227" x="3116263" y="2643188"/>
          <p14:tracePt t="70243" x="3143250" y="2643188"/>
          <p14:tracePt t="70260" x="3170238" y="2643188"/>
          <p14:tracePt t="70276" x="3205163" y="2643188"/>
          <p14:tracePt t="70293" x="3232150" y="2633663"/>
          <p14:tracePt t="70295" x="3232150" y="2625725"/>
          <p14:tracePt t="70310" x="3251200" y="2625725"/>
          <p14:tracePt t="70327" x="3259138" y="2608263"/>
          <p14:tracePt t="70455" x="0" y="0"/>
        </p14:tracePtLst>
        <p14:tracePtLst>
          <p14:tracePt t="71199" x="5724525" y="2384425"/>
          <p14:tracePt t="71206" x="5724525" y="2374900"/>
          <p14:tracePt t="71214" x="5715000" y="2374900"/>
          <p14:tracePt t="71238" x="5705475" y="2374900"/>
          <p14:tracePt t="71246" x="5697538" y="2374900"/>
          <p14:tracePt t="71263" x="5688013" y="2374900"/>
          <p14:tracePt t="71279" x="5680075" y="2374900"/>
          <p14:tracePt t="71295" x="5670550" y="2374900"/>
          <p14:tracePt t="71311" x="5653088" y="2366963"/>
          <p14:tracePt t="71327" x="5643563" y="2366963"/>
          <p14:tracePt t="71344" x="5626100" y="2366963"/>
          <p14:tracePt t="71361" x="5589588" y="2366963"/>
          <p14:tracePt t="71378" x="5562600" y="2366963"/>
          <p14:tracePt t="71394" x="5527675" y="2366963"/>
          <p14:tracePt t="71411" x="5500688" y="2366963"/>
          <p14:tracePt t="71427" x="5473700" y="2366963"/>
          <p14:tracePt t="71444" x="5446713" y="2366963"/>
          <p14:tracePt t="71461" x="5419725" y="2366963"/>
          <p14:tracePt t="71477" x="5394325" y="2366963"/>
          <p14:tracePt t="71479" x="5384800" y="2366963"/>
          <p14:tracePt t="71494" x="5357813" y="2366963"/>
          <p14:tracePt t="71511" x="5340350" y="2366963"/>
          <p14:tracePt t="71527" x="5330825" y="2366963"/>
          <p14:tracePt t="71544" x="5313363" y="2366963"/>
          <p14:tracePt t="71561" x="5295900" y="2366963"/>
          <p14:tracePt t="71578" x="5286375" y="2366963"/>
          <p14:tracePt t="71594" x="5276850" y="2366963"/>
          <p14:tracePt t="71611" x="5259388" y="2366963"/>
          <p14:tracePt t="71628" x="5251450" y="2366963"/>
          <p14:tracePt t="71645" x="5241925" y="2366963"/>
          <p14:tracePt t="71661" x="5232400" y="2366963"/>
          <p14:tracePt t="71679" x="5224463" y="2366963"/>
          <p14:tracePt t="71695" x="5214938" y="2374900"/>
          <p14:tracePt t="71711" x="5197475" y="2374900"/>
          <p14:tracePt t="71728" x="5187950" y="2384425"/>
          <p14:tracePt t="71745" x="5170488" y="2393950"/>
          <p14:tracePt t="71761" x="5160963" y="2401888"/>
          <p14:tracePt t="71778" x="5143500" y="2401888"/>
          <p14:tracePt t="71794" x="5143500" y="2411413"/>
          <p14:tracePt t="71812" x="5133975" y="2411413"/>
          <p14:tracePt t="71828" x="5126038" y="2411413"/>
          <p14:tracePt t="71845" x="5126038" y="2428875"/>
          <p14:tracePt t="71863" x="5126038" y="2438400"/>
          <p14:tracePt t="71863" x="5108575" y="2446338"/>
          <p14:tracePt t="71879" x="5108575" y="2455863"/>
          <p14:tracePt t="71896" x="5108575" y="2465388"/>
          <p14:tracePt t="71911" x="5099050" y="2473325"/>
          <p14:tracePt t="71928" x="5099050" y="2482850"/>
          <p14:tracePt t="71944" x="5099050" y="2490788"/>
          <p14:tracePt t="71961" x="5099050" y="2509838"/>
          <p14:tracePt t="71978" x="5099050" y="2527300"/>
          <p14:tracePt t="71994" x="5099050" y="2536825"/>
          <p14:tracePt t="72011" x="5099050" y="2554288"/>
          <p14:tracePt t="72030" x="5108575" y="2562225"/>
          <p14:tracePt t="72045" x="5108575" y="2571750"/>
          <p14:tracePt t="72061" x="5116513" y="2581275"/>
          <p14:tracePt t="72078" x="5126038" y="2589213"/>
          <p14:tracePt t="72095" x="5133975" y="2589213"/>
          <p14:tracePt t="72112" x="5153025" y="2598738"/>
          <p14:tracePt t="72128" x="5170488" y="2616200"/>
          <p14:tracePt t="72146" x="5197475" y="2625725"/>
          <p14:tracePt t="72161" x="5224463" y="2633663"/>
          <p14:tracePt t="72178" x="5232400" y="2633663"/>
          <p14:tracePt t="72195" x="5251450" y="2643188"/>
          <p14:tracePt t="72212" x="5259388" y="2643188"/>
          <p14:tracePt t="72228" x="5276850" y="2652713"/>
          <p14:tracePt t="72245" x="5303838" y="2652713"/>
          <p14:tracePt t="72262" x="5357813" y="2652713"/>
          <p14:tracePt t="72278" x="5384800" y="2652713"/>
          <p14:tracePt t="72295" x="5438775" y="2652713"/>
          <p14:tracePt t="72312" x="5473700" y="2652713"/>
          <p14:tracePt t="72328" x="5500688" y="2652713"/>
          <p14:tracePt t="72346" x="5518150" y="2652713"/>
          <p14:tracePt t="72362" x="5527675" y="2652713"/>
          <p14:tracePt t="72379" x="5554663" y="2652713"/>
          <p14:tracePt t="72395" x="5562600" y="2652713"/>
          <p14:tracePt t="72412" x="5589588" y="2652713"/>
          <p14:tracePt t="72428" x="5616575" y="2652713"/>
          <p14:tracePt t="72446" x="5653088" y="2652713"/>
          <p14:tracePt t="72447" x="5661025" y="2652713"/>
          <p14:tracePt t="72462" x="5697538" y="2652713"/>
          <p14:tracePt t="72478" x="5724525" y="2652713"/>
          <p14:tracePt t="72495" x="5751513" y="2652713"/>
          <p14:tracePt t="72512" x="5759450" y="2652713"/>
          <p14:tracePt t="72528" x="5776913" y="2652713"/>
          <p14:tracePt t="72545" x="5786438" y="2652713"/>
          <p14:tracePt t="72562" x="5803900" y="2643188"/>
          <p14:tracePt t="72578" x="5813425" y="2633663"/>
          <p14:tracePt t="72595" x="5822950" y="2633663"/>
          <p14:tracePt t="72614" x="5822950" y="2625725"/>
          <p14:tracePt t="72663" x="5830888" y="2625725"/>
          <p14:tracePt t="72815" x="0" y="0"/>
        </p14:tracePtLst>
        <p14:tracePtLst>
          <p14:tracePt t="73864" x="2973388" y="1893888"/>
          <p14:tracePt t="73870" x="2955925" y="1893888"/>
          <p14:tracePt t="73880" x="2938463" y="1893888"/>
          <p14:tracePt t="73896" x="2894013" y="1893888"/>
          <p14:tracePt t="73913" x="2840038" y="1893888"/>
          <p14:tracePt t="73930" x="2795588" y="1893888"/>
          <p14:tracePt t="73946" x="2759075" y="1893888"/>
          <p14:tracePt t="73963" x="2741613" y="1893888"/>
          <p14:tracePt t="73980" x="2732088" y="1901825"/>
          <p14:tracePt t="73997" x="2714625" y="1911350"/>
          <p14:tracePt t="74013" x="2705100" y="1919288"/>
          <p14:tracePt t="74030" x="2687638" y="1955800"/>
          <p14:tracePt t="74046" x="2660650" y="1982788"/>
          <p14:tracePt t="74063" x="2643188" y="2000250"/>
          <p14:tracePt t="74080" x="2633663" y="2027238"/>
          <p14:tracePt t="74096" x="2633663" y="2044700"/>
          <p14:tracePt t="74113" x="2633663" y="2071688"/>
          <p14:tracePt t="74130" x="2633663" y="2098675"/>
          <p14:tracePt t="74146" x="2633663" y="2125663"/>
          <p14:tracePt t="74164" x="2643188" y="2160588"/>
          <p14:tracePt t="74180" x="2652713" y="2214563"/>
          <p14:tracePt t="74197" x="2670175" y="2259013"/>
          <p14:tracePt t="74199" x="2679700" y="2286000"/>
          <p14:tracePt t="74213" x="2687638" y="2303463"/>
          <p14:tracePt t="74230" x="2697163" y="2357438"/>
          <p14:tracePt t="74247" x="2724150" y="2393950"/>
          <p14:tracePt t="74263" x="2724150" y="2411413"/>
          <p14:tracePt t="74280" x="2732088" y="2428875"/>
          <p14:tracePt t="74302" x="2724150" y="2428875"/>
          <p14:tracePt t="74334" x="2724150" y="2438400"/>
          <p14:tracePt t="74343" x="2724150" y="2446338"/>
          <p14:tracePt t="74350" x="2732088" y="2455863"/>
          <p14:tracePt t="74363" x="2751138" y="2473325"/>
          <p14:tracePt t="74380" x="2776538" y="2509838"/>
          <p14:tracePt t="74397" x="2803525" y="2544763"/>
          <p14:tracePt t="74413" x="2830513" y="2581275"/>
          <p14:tracePt t="74414" x="2847975" y="2589213"/>
          <p14:tracePt t="74430" x="2884488" y="2608263"/>
          <p14:tracePt t="74447" x="2928938" y="2633663"/>
          <p14:tracePt t="74463" x="2982913" y="2679700"/>
          <p14:tracePt t="74480" x="3044825" y="2724150"/>
          <p14:tracePt t="74497" x="3098800" y="2741613"/>
          <p14:tracePt t="74514" x="3152775" y="2759075"/>
          <p14:tracePt t="74530" x="3187700" y="2768600"/>
          <p14:tracePt t="74547" x="3232150" y="2786063"/>
          <p14:tracePt t="74563" x="3251200" y="2795588"/>
          <p14:tracePt t="74581" x="3276600" y="2803525"/>
          <p14:tracePt t="74583" x="3286125" y="2803525"/>
          <p14:tracePt t="74597" x="3303588" y="2803525"/>
          <p14:tracePt t="74614" x="3348038" y="2803525"/>
          <p14:tracePt t="74630" x="3394075" y="2803525"/>
          <p14:tracePt t="74647" x="3438525" y="2795588"/>
          <p14:tracePt t="74664" x="3446463" y="2786063"/>
          <p14:tracePt t="74681" x="3465513" y="2776538"/>
          <p14:tracePt t="74697" x="3482975" y="2751138"/>
          <p14:tracePt t="74714" x="3509963" y="2714625"/>
          <p14:tracePt t="74730" x="3517900" y="2670175"/>
          <p14:tracePt t="74747" x="3536950" y="2625725"/>
          <p14:tracePt t="74764" x="3536950" y="2589213"/>
          <p14:tracePt t="74781" x="3536950" y="2571750"/>
          <p14:tracePt t="74783" x="3544888" y="2554288"/>
          <p14:tracePt t="74800" x="3554413" y="2554288"/>
          <p14:tracePt t="74816" x="3562350" y="2554288"/>
          <p14:tracePt t="74831" x="3589338" y="2554288"/>
          <p14:tracePt t="74848" x="3581400" y="2536825"/>
          <p14:tracePt t="74865" x="3544888" y="2509838"/>
          <p14:tracePt t="74881" x="3500438" y="2482850"/>
          <p14:tracePt t="74897" x="3446463" y="2455863"/>
          <p14:tracePt t="74914" x="3402013" y="2428875"/>
          <p14:tracePt t="74931" x="3367088" y="2419350"/>
          <p14:tracePt t="74947" x="3322638" y="2401888"/>
          <p14:tracePt t="74964" x="3295650" y="2393950"/>
          <p14:tracePt t="74981" x="3276600" y="2384425"/>
          <p14:tracePt t="74997" x="3259138" y="2374900"/>
          <p14:tracePt t="74999" x="3241675" y="2366963"/>
          <p14:tracePt t="75015" x="3205163" y="2347913"/>
          <p14:tracePt t="75031" x="3170238" y="2330450"/>
          <p14:tracePt t="75047" x="3133725" y="2303463"/>
          <p14:tracePt t="75064" x="3098800" y="2286000"/>
          <p14:tracePt t="75081" x="3081338" y="2276475"/>
          <p14:tracePt t="75097" x="3062288" y="2259013"/>
          <p14:tracePt t="75114" x="3036888" y="2251075"/>
          <p14:tracePt t="75131" x="3017838" y="2232025"/>
          <p14:tracePt t="75147" x="3000375" y="2224088"/>
          <p14:tracePt t="75164" x="2990850" y="2205038"/>
          <p14:tracePt t="75167" x="2982913" y="2205038"/>
          <p14:tracePt t="75181" x="2973388" y="2205038"/>
          <p14:tracePt t="75199" x="2946400" y="2187575"/>
          <p14:tracePt t="75214" x="2928938" y="2179638"/>
          <p14:tracePt t="75231" x="2901950" y="2170113"/>
          <p14:tracePt t="75248" x="2874963" y="2160588"/>
          <p14:tracePt t="75264" x="2847975" y="2143125"/>
          <p14:tracePt t="75281" x="2813050" y="2143125"/>
          <p14:tracePt t="75298" x="2795588" y="2133600"/>
          <p14:tracePt t="75315" x="2786063" y="2133600"/>
          <p14:tracePt t="75331" x="2776538" y="2125663"/>
          <p14:tracePt t="75390" x="2768600" y="2125663"/>
          <p14:tracePt t="75415" x="2759075" y="2125663"/>
          <p14:tracePt t="75422" x="2751138" y="2133600"/>
          <p14:tracePt t="75431" x="2751138" y="2143125"/>
          <p14:tracePt t="75448" x="2741613" y="2143125"/>
          <p14:tracePt t="75663" x="0" y="0"/>
        </p14:tracePtLst>
        <p14:tracePtLst>
          <p14:tracePt t="78814" x="5180013" y="2490788"/>
          <p14:tracePt t="79078" x="5187950" y="2490788"/>
          <p14:tracePt t="79095" x="5205413" y="2490788"/>
          <p14:tracePt t="79102" x="5224463" y="2500313"/>
          <p14:tracePt t="79110" x="5241925" y="2500313"/>
          <p14:tracePt t="79119" x="5251450" y="2500313"/>
          <p14:tracePt t="79135" x="5286375" y="2517775"/>
          <p14:tracePt t="79151" x="5322888" y="2527300"/>
          <p14:tracePt t="79168" x="5357813" y="2536825"/>
          <p14:tracePt t="79184" x="5375275" y="2544763"/>
          <p14:tracePt t="79201" x="5411788" y="2554288"/>
          <p14:tracePt t="79218" x="5419725" y="2562225"/>
          <p14:tracePt t="79235" x="5438775" y="2562225"/>
          <p14:tracePt t="79251" x="5446713" y="2562225"/>
          <p14:tracePt t="79268" x="5465763" y="2562225"/>
          <p14:tracePt t="79285" x="5473700" y="2562225"/>
          <p14:tracePt t="79301" x="5491163" y="2562225"/>
          <p14:tracePt t="79303" x="5500688" y="2562225"/>
          <p14:tracePt t="79319" x="5518150" y="2562225"/>
          <p14:tracePt t="79335" x="5527675" y="2562225"/>
          <p14:tracePt t="79351" x="5537200" y="2562225"/>
          <p14:tracePt t="79368" x="5554663" y="2562225"/>
          <p14:tracePt t="79384" x="5562600" y="2562225"/>
          <p14:tracePt t="79401" x="5572125" y="2562225"/>
          <p14:tracePt t="79418" x="5589588" y="2562225"/>
          <p14:tracePt t="79451" x="5599113" y="2562225"/>
          <p14:tracePt t="79468" x="5608638" y="2562225"/>
          <p14:tracePt t="79485" x="5616575" y="2562225"/>
          <p14:tracePt t="79502" x="5634038" y="2562225"/>
          <p14:tracePt t="79518" x="5643563" y="2562225"/>
          <p14:tracePt t="79542" x="5653088" y="2562225"/>
          <p14:tracePt t="79551" x="5661025" y="2562225"/>
          <p14:tracePt t="79568" x="5670550" y="2562225"/>
          <p14:tracePt t="79591" x="5680075" y="2562225"/>
          <p14:tracePt t="79807" x="0" y="0"/>
        </p14:tracePtLst>
        <p14:tracePtLst>
          <p14:tracePt t="87718" x="3108325" y="2224088"/>
          <p14:tracePt t="87918" x="3089275" y="2224088"/>
          <p14:tracePt t="87927" x="3071813" y="2224088"/>
          <p14:tracePt t="87934" x="3071813" y="2214563"/>
          <p14:tracePt t="87944" x="3054350" y="2205038"/>
          <p14:tracePt t="87960" x="3036888" y="2205038"/>
          <p14:tracePt t="87976" x="3000375" y="2197100"/>
          <p14:tracePt t="87993" x="2982913" y="2187575"/>
          <p14:tracePt t="88009" x="2955925" y="2179638"/>
          <p14:tracePt t="88026" x="2919413" y="2170113"/>
          <p14:tracePt t="88043" x="2894013" y="2152650"/>
          <p14:tracePt t="88059" x="2867025" y="2152650"/>
          <p14:tracePt t="88076" x="2840038" y="2143125"/>
          <p14:tracePt t="88093" x="2813050" y="2143125"/>
          <p14:tracePt t="88110" x="2786063" y="2143125"/>
          <p14:tracePt t="88126" x="2768600" y="2143125"/>
          <p14:tracePt t="88143" x="2732088" y="2143125"/>
          <p14:tracePt t="88160" x="2714625" y="2143125"/>
          <p14:tracePt t="88176" x="2687638" y="2143125"/>
          <p14:tracePt t="88193" x="2660650" y="2143125"/>
          <p14:tracePt t="88210" x="2625725" y="2143125"/>
          <p14:tracePt t="88226" x="2616200" y="2133600"/>
          <p14:tracePt t="88243" x="2608263" y="2133600"/>
          <p14:tracePt t="88260" x="2598738" y="2143125"/>
          <p14:tracePt t="88276" x="2589213" y="2143125"/>
          <p14:tracePt t="88278" x="2589213" y="2152650"/>
          <p14:tracePt t="88310" x="2589213" y="2179638"/>
          <p14:tracePt t="88326" x="2589213" y="2205038"/>
          <p14:tracePt t="88343" x="2608263" y="2241550"/>
          <p14:tracePt t="88360" x="2625725" y="2268538"/>
          <p14:tracePt t="88376" x="2652713" y="2312988"/>
          <p14:tracePt t="88393" x="2687638" y="2347913"/>
          <p14:tracePt t="88410" x="2732088" y="2393950"/>
          <p14:tracePt t="88427" x="2759075" y="2438400"/>
          <p14:tracePt t="88443" x="2795588" y="2482850"/>
          <p14:tracePt t="88460" x="2822575" y="2527300"/>
          <p14:tracePt t="88477" x="2857500" y="2544763"/>
          <p14:tracePt t="88493" x="2894013" y="2571750"/>
          <p14:tracePt t="88495" x="2901950" y="2571750"/>
          <p14:tracePt t="88510" x="2938463" y="2598738"/>
          <p14:tracePt t="88526" x="2973388" y="2616200"/>
          <p14:tracePt t="88543" x="3009900" y="2625725"/>
          <p14:tracePt t="88560" x="3054350" y="2643188"/>
          <p14:tracePt t="88576" x="3125788" y="2660650"/>
          <p14:tracePt t="88593" x="3179763" y="2679700"/>
          <p14:tracePt t="88610" x="3232150" y="2697163"/>
          <p14:tracePt t="88627" x="3295650" y="2724150"/>
          <p14:tracePt t="88643" x="3348038" y="2724150"/>
          <p14:tracePt t="88660" x="3384550" y="2741613"/>
          <p14:tracePt t="88662" x="3402013" y="2751138"/>
          <p14:tracePt t="88677" x="3419475" y="2751138"/>
          <p14:tracePt t="88693" x="3446463" y="2751138"/>
          <p14:tracePt t="88695" x="3465513" y="2751138"/>
          <p14:tracePt t="88711" x="3482975" y="2741613"/>
          <p14:tracePt t="88727" x="3500438" y="2724150"/>
          <p14:tracePt t="88743" x="3509963" y="2705100"/>
          <p14:tracePt t="88760" x="3517900" y="2679700"/>
          <p14:tracePt t="88777" x="3517900" y="2652713"/>
          <p14:tracePt t="88794" x="3517900" y="2608263"/>
          <p14:tracePt t="88810" x="3517900" y="2571750"/>
          <p14:tracePt t="88827" x="3517900" y="2536825"/>
          <p14:tracePt t="88844" x="3517900" y="2500313"/>
          <p14:tracePt t="88860" x="3500438" y="2473325"/>
          <p14:tracePt t="88877" x="3482975" y="2438400"/>
          <p14:tracePt t="88894" x="3429000" y="2401888"/>
          <p14:tracePt t="88911" x="3402013" y="2384425"/>
          <p14:tracePt t="88927" x="3375025" y="2374900"/>
          <p14:tracePt t="88944" x="3367088" y="2366963"/>
          <p14:tracePt t="88960" x="3348038" y="2347913"/>
          <p14:tracePt t="88977" x="3340100" y="2347913"/>
          <p14:tracePt t="88994" x="3330575" y="2339975"/>
          <p14:tracePt t="89010" x="3322638" y="2339975"/>
          <p14:tracePt t="89151" x="0" y="0"/>
        </p14:tracePtLst>
        <p14:tracePtLst>
          <p14:tracePt t="106518" x="1839913" y="2419350"/>
          <p14:tracePt t="106526" x="1822450" y="2419350"/>
          <p14:tracePt t="106534" x="1803400" y="2419350"/>
          <p14:tracePt t="106543" x="1785938" y="2419350"/>
          <p14:tracePt t="106560" x="1741488" y="2419350"/>
          <p14:tracePt t="106576" x="1687513" y="2419350"/>
          <p14:tracePt t="106593" x="1670050" y="2419350"/>
          <p14:tracePt t="106610" x="1660525" y="2428875"/>
          <p14:tracePt t="106627" x="1660525" y="2446338"/>
          <p14:tracePt t="106643" x="1660525" y="2465388"/>
          <p14:tracePt t="106660" x="1679575" y="2482850"/>
          <p14:tracePt t="106663" x="1697038" y="2490788"/>
          <p14:tracePt t="106664" x="0" y="0"/>
        </p14:tracePtLst>
        <p14:tracePtLst>
          <p14:tracePt t="107574" x="3465513" y="2401888"/>
          <p14:tracePt t="107662" x="3465513" y="2393950"/>
          <p14:tracePt t="107670" x="3446463" y="2384425"/>
          <p14:tracePt t="107679" x="3438525" y="2366963"/>
          <p14:tracePt t="107694" x="3402013" y="2347913"/>
          <p14:tracePt t="107711" x="3375025" y="2322513"/>
          <p14:tracePt t="107727" x="3322638" y="2295525"/>
          <p14:tracePt t="107744" x="3286125" y="2268538"/>
          <p14:tracePt t="107761" x="3251200" y="2251075"/>
          <p14:tracePt t="107777" x="3224213" y="2224088"/>
          <p14:tracePt t="107794" x="3197225" y="2214563"/>
          <p14:tracePt t="107811" x="3160713" y="2197100"/>
          <p14:tracePt t="107828" x="3125788" y="2179638"/>
          <p14:tracePt t="107846" x="3089275" y="2170113"/>
          <p14:tracePt t="107847" x="3062288" y="2170113"/>
          <p14:tracePt t="107862" x="3054350" y="2160588"/>
          <p14:tracePt t="107878" x="3017838" y="2152650"/>
          <p14:tracePt t="107894" x="2990850" y="2143125"/>
          <p14:tracePt t="107911" x="2965450" y="2143125"/>
          <p14:tracePt t="107928" x="2928938" y="2143125"/>
          <p14:tracePt t="107945" x="2884488" y="2143125"/>
          <p14:tracePt t="107961" x="2840038" y="2143125"/>
          <p14:tracePt t="107978" x="2803525" y="2143125"/>
          <p14:tracePt t="107995" x="2786063" y="2143125"/>
          <p14:tracePt t="108011" x="2768600" y="2143125"/>
          <p14:tracePt t="108028" x="2759075" y="2143125"/>
          <p14:tracePt t="108045" x="2751138" y="2143125"/>
          <p14:tracePt t="108062" x="2714625" y="2143125"/>
          <p14:tracePt t="108078" x="2687638" y="2143125"/>
          <p14:tracePt t="108095" x="2670175" y="2143125"/>
          <p14:tracePt t="108111" x="2643188" y="2143125"/>
          <p14:tracePt t="108128" x="2616200" y="2152650"/>
          <p14:tracePt t="108144" x="2598738" y="2160588"/>
          <p14:tracePt t="108161" x="2589213" y="2170113"/>
          <p14:tracePt t="108178" x="2581275" y="2170113"/>
          <p14:tracePt t="108195" x="2581275" y="2179638"/>
          <p14:tracePt t="108212" x="2571750" y="2187575"/>
          <p14:tracePt t="108228" x="2581275" y="2214563"/>
          <p14:tracePt t="108245" x="2589213" y="2241550"/>
          <p14:tracePt t="108247" x="2598738" y="2259013"/>
          <p14:tracePt t="108262" x="2616200" y="2303463"/>
          <p14:tracePt t="108278" x="2625725" y="2339975"/>
          <p14:tracePt t="108295" x="2643188" y="2393950"/>
          <p14:tracePt t="108312" x="2652713" y="2419350"/>
          <p14:tracePt t="108328" x="2679700" y="2465388"/>
          <p14:tracePt t="108345" x="2705100" y="2517775"/>
          <p14:tracePt t="108362" x="2732088" y="2554288"/>
          <p14:tracePt t="108378" x="2768600" y="2589213"/>
          <p14:tracePt t="108395" x="2795588" y="2633663"/>
          <p14:tracePt t="108412" x="2822575" y="2670175"/>
          <p14:tracePt t="108414" x="2840038" y="2679700"/>
          <p14:tracePt t="108428" x="2857500" y="2687638"/>
          <p14:tracePt t="108446" x="2911475" y="2724150"/>
          <p14:tracePt t="108462" x="2973388" y="2741613"/>
          <p14:tracePt t="108478" x="3036888" y="2768600"/>
          <p14:tracePt t="108495" x="3108325" y="2786063"/>
          <p14:tracePt t="108512" x="3179763" y="2813050"/>
          <p14:tracePt t="108528" x="3224213" y="2822575"/>
          <p14:tracePt t="108545" x="3251200" y="2840038"/>
          <p14:tracePt t="108562" x="3286125" y="2840038"/>
          <p14:tracePt t="108578" x="3322638" y="2857500"/>
          <p14:tracePt t="108595" x="3348038" y="2857500"/>
          <p14:tracePt t="108612" x="3394075" y="2857500"/>
          <p14:tracePt t="108628" x="3438525" y="2857500"/>
          <p14:tracePt t="108630" x="3455988" y="2857500"/>
          <p14:tracePt t="108645" x="3473450" y="2857500"/>
          <p14:tracePt t="108662" x="3554413" y="2857500"/>
          <p14:tracePt t="108678" x="3589338" y="2857500"/>
          <p14:tracePt t="108695" x="3616325" y="2847975"/>
          <p14:tracePt t="108712" x="3633788" y="2840038"/>
          <p14:tracePt t="108728" x="3643313" y="2822575"/>
          <p14:tracePt t="108745" x="3660775" y="2803525"/>
          <p14:tracePt t="108762" x="3679825" y="2768600"/>
          <p14:tracePt t="108778" x="3687763" y="2724150"/>
          <p14:tracePt t="108795" x="3687763" y="2670175"/>
          <p14:tracePt t="108812" x="3687763" y="2608263"/>
          <p14:tracePt t="108828" x="3687763" y="2562225"/>
          <p14:tracePt t="108830" x="3687763" y="2536825"/>
          <p14:tracePt t="108845" x="3687763" y="2509838"/>
          <p14:tracePt t="108848" x="3687763" y="2490788"/>
          <p14:tracePt t="108862" x="3679825" y="2446338"/>
          <p14:tracePt t="108879" x="3660775" y="2401888"/>
          <p14:tracePt t="108895" x="3633788" y="2357438"/>
          <p14:tracePt t="108912" x="3598863" y="2303463"/>
          <p14:tracePt t="108929" x="3571875" y="2268538"/>
          <p14:tracePt t="108945" x="3536950" y="2232025"/>
          <p14:tracePt t="108962" x="3500438" y="2197100"/>
          <p14:tracePt t="108979" x="3465513" y="2160588"/>
          <p14:tracePt t="108995" x="3429000" y="2133600"/>
          <p14:tracePt t="109012" x="3384550" y="2108200"/>
          <p14:tracePt t="109030" x="3348038" y="2089150"/>
          <p14:tracePt t="109046" x="3322638" y="2062163"/>
          <p14:tracePt t="109062" x="3295650" y="2062163"/>
          <p14:tracePt t="109080" x="3259138" y="2044700"/>
          <p14:tracePt t="109096" x="3214688" y="2036763"/>
          <p14:tracePt t="109112" x="3179763" y="2017713"/>
          <p14:tracePt t="109129" x="3133725" y="2009775"/>
          <p14:tracePt t="109146" x="3108325" y="1990725"/>
          <p14:tracePt t="109162" x="3071813" y="1990725"/>
          <p14:tracePt t="109180" x="3044825" y="1973263"/>
          <p14:tracePt t="109196" x="3000375" y="1965325"/>
          <p14:tracePt t="109213" x="2965450" y="1955800"/>
          <p14:tracePt t="109214" x="2955925" y="1955800"/>
          <p14:tracePt t="109229" x="2938463" y="1955800"/>
          <p14:tracePt t="109246" x="2894013" y="1955800"/>
          <p14:tracePt t="109262" x="2847975" y="1965325"/>
          <p14:tracePt t="109279" x="2822575" y="1973263"/>
          <p14:tracePt t="109296" x="2786063" y="1982788"/>
          <p14:tracePt t="109313" x="2768600" y="1990725"/>
          <p14:tracePt t="109329" x="2751138" y="2000250"/>
          <p14:tracePt t="109346" x="2732088" y="2000250"/>
          <p14:tracePt t="109363" x="2724150" y="2009775"/>
          <p14:tracePt t="109379" x="2714625" y="2017713"/>
          <p14:tracePt t="109396" x="2705100" y="2027238"/>
          <p14:tracePt t="109412" x="2697163" y="2044700"/>
          <p14:tracePt t="109430" x="2687638" y="2071688"/>
          <p14:tracePt t="109447" x="2670175" y="2089150"/>
          <p14:tracePt t="109463" x="2660650" y="2108200"/>
          <p14:tracePt t="109479" x="2652713" y="2125663"/>
          <p14:tracePt t="109496" x="2652713" y="2160588"/>
          <p14:tracePt t="109512" x="2652713" y="2187575"/>
          <p14:tracePt t="109529" x="2652713" y="2214563"/>
          <p14:tracePt t="109546" x="2652713" y="2268538"/>
          <p14:tracePt t="109563" x="2670175" y="2312988"/>
          <p14:tracePt t="109579" x="2697163" y="2374900"/>
          <p14:tracePt t="109596" x="2741613" y="2419350"/>
          <p14:tracePt t="109599" x="2768600" y="2438400"/>
          <p14:tracePt t="109613" x="2803525" y="2465388"/>
          <p14:tracePt t="109629" x="2867025" y="2500313"/>
          <p14:tracePt t="109631" x="2894013" y="2527300"/>
          <p14:tracePt t="109646" x="2965450" y="2571750"/>
          <p14:tracePt t="109663" x="3017838" y="2581275"/>
          <p14:tracePt t="109679" x="3081338" y="2589213"/>
          <p14:tracePt t="109696" x="3108325" y="2598738"/>
          <p14:tracePt t="109713" x="3133725" y="2608263"/>
          <p14:tracePt t="109730" x="3197225" y="2616200"/>
          <p14:tracePt t="109746" x="3241675" y="2633663"/>
          <p14:tracePt t="109763" x="3286125" y="2643188"/>
          <p14:tracePt t="109780" x="3322638" y="2652713"/>
          <p14:tracePt t="109796" x="3367088" y="2660650"/>
          <p14:tracePt t="109799" x="3375025" y="2660650"/>
          <p14:tracePt t="109813" x="3394075" y="2660650"/>
          <p14:tracePt t="109830" x="3429000" y="2660650"/>
          <p14:tracePt t="109846" x="3438525" y="2660650"/>
          <p14:tracePt t="109863" x="3455988" y="2660650"/>
          <p14:tracePt t="109881" x="3482975" y="2660650"/>
          <p14:tracePt t="109896" x="3509963" y="2643188"/>
          <p14:tracePt t="109913" x="3536950" y="2633663"/>
          <p14:tracePt t="109930" x="3562350" y="2616200"/>
          <p14:tracePt t="109946" x="3562350" y="2608263"/>
          <p14:tracePt t="109964" x="3571875" y="2598738"/>
          <p14:tracePt t="109980" x="3571875" y="2589213"/>
          <p14:tracePt t="109996" x="3571875" y="2571750"/>
          <p14:tracePt t="110013" x="3571875" y="2562225"/>
          <p14:tracePt t="110015" x="3562350" y="2562225"/>
          <p14:tracePt t="110030" x="3562350" y="2554288"/>
          <p14:tracePt t="110047" x="3544888" y="2544763"/>
          <p14:tracePt t="110063" x="3536950" y="2536825"/>
          <p14:tracePt t="110080" x="3509963" y="2527300"/>
          <p14:tracePt t="110096" x="3490913" y="2509838"/>
          <p14:tracePt t="110113" x="3465513" y="2490788"/>
          <p14:tracePt t="110130" x="3438525" y="2473325"/>
          <p14:tracePt t="110146" x="3411538" y="2465388"/>
          <p14:tracePt t="110163" x="3402013" y="2465388"/>
          <p14:tracePt t="110180" x="3394075" y="2465388"/>
          <p14:tracePt t="110196" x="3384550" y="2455863"/>
          <p14:tracePt t="110214" x="3367088" y="2446338"/>
          <p14:tracePt t="110230" x="3348038" y="2446338"/>
          <p14:tracePt t="110247" x="3340100" y="2438400"/>
          <p14:tracePt t="110263" x="3330575" y="2438400"/>
          <p14:tracePt t="110280" x="3322638" y="2428875"/>
          <p14:tracePt t="110297" x="3303588" y="2419350"/>
          <p14:tracePt t="110313" x="3295650" y="2419350"/>
          <p14:tracePt t="110330" x="3276600" y="2401888"/>
          <p14:tracePt t="110347" x="3251200" y="2393950"/>
          <p14:tracePt t="110363" x="3241675" y="2374900"/>
          <p14:tracePt t="110380" x="3232150" y="2374900"/>
          <p14:tracePt t="110470" x="3241675" y="2374900"/>
          <p14:tracePt t="110478" x="3259138" y="2374900"/>
          <p14:tracePt t="110486" x="3268663" y="2384425"/>
          <p14:tracePt t="110497" x="3276600" y="2393950"/>
          <p14:tracePt t="110514" x="3322638" y="2401888"/>
          <p14:tracePt t="110530" x="3357563" y="2419350"/>
          <p14:tracePt t="110547" x="3402013" y="2419350"/>
          <p14:tracePt t="110563" x="3446463" y="2438400"/>
          <p14:tracePt t="110580" x="3500438" y="2438400"/>
          <p14:tracePt t="110597" x="3544888" y="2438400"/>
          <p14:tracePt t="110599" x="3562350" y="2438400"/>
          <p14:tracePt t="110614" x="3589338" y="2438400"/>
          <p14:tracePt t="110630" x="3616325" y="2428875"/>
          <p14:tracePt t="110647" x="3643313" y="2428875"/>
          <p14:tracePt t="110664" x="3660775" y="2411413"/>
          <p14:tracePt t="110681" x="3687763" y="2393950"/>
          <p14:tracePt t="110697" x="3705225" y="2374900"/>
          <p14:tracePt t="110714" x="3724275" y="2357438"/>
          <p14:tracePt t="110730" x="3741738" y="2330450"/>
          <p14:tracePt t="110747" x="3751263" y="2312988"/>
          <p14:tracePt t="110764" x="3759200" y="2295525"/>
          <p14:tracePt t="110766" x="3759200" y="2286000"/>
          <p14:tracePt t="110780" x="3759200" y="2268538"/>
          <p14:tracePt t="110798" x="3759200" y="2251075"/>
          <p14:tracePt t="110799" x="3751263" y="2232025"/>
          <p14:tracePt t="110814" x="3751263" y="2214563"/>
          <p14:tracePt t="110831" x="3732213" y="2187575"/>
          <p14:tracePt t="110847" x="3705225" y="2160588"/>
          <p14:tracePt t="110864" x="3687763" y="2143125"/>
          <p14:tracePt t="110882" x="3670300" y="2125663"/>
          <p14:tracePt t="110897" x="3652838" y="2116138"/>
          <p14:tracePt t="110914" x="3625850" y="2098675"/>
          <p14:tracePt t="110930" x="3598863" y="2081213"/>
          <p14:tracePt t="110947" x="3562350" y="2062163"/>
          <p14:tracePt t="110964" x="3536950" y="2054225"/>
          <p14:tracePt t="110981" x="3509963" y="2044700"/>
          <p14:tracePt t="110982" x="3490913" y="2044700"/>
          <p14:tracePt t="110998" x="3482975" y="2044700"/>
          <p14:tracePt t="111014" x="3465513" y="2044700"/>
          <p14:tracePt t="111031" x="3438525" y="2044700"/>
          <p14:tracePt t="111047" x="3429000" y="2044700"/>
          <p14:tracePt t="111064" x="3402013" y="2044700"/>
          <p14:tracePt t="111081" x="3367088" y="2054225"/>
          <p14:tracePt t="111097" x="3330575" y="2062163"/>
          <p14:tracePt t="111114" x="3295650" y="2089150"/>
          <p14:tracePt t="111131" x="3268663" y="2098675"/>
          <p14:tracePt t="111147" x="3251200" y="2108200"/>
          <p14:tracePt t="111164" x="3241675" y="2125663"/>
          <p14:tracePt t="111181" x="3241675" y="2143125"/>
          <p14:tracePt t="111198" x="3241675" y="2160588"/>
          <p14:tracePt t="111214" x="3241675" y="2187575"/>
          <p14:tracePt t="111231" x="3251200" y="2205038"/>
          <p14:tracePt t="111248" x="3268663" y="2224088"/>
          <p14:tracePt t="111264" x="3286125" y="2241550"/>
          <p14:tracePt t="111281" x="3313113" y="2259013"/>
          <p14:tracePt t="111298" x="3340100" y="2268538"/>
          <p14:tracePt t="111314" x="3357563" y="2276475"/>
          <p14:tracePt t="111331" x="3384550" y="2286000"/>
          <p14:tracePt t="111348" x="3411538" y="2286000"/>
          <p14:tracePt t="111364" x="3429000" y="2286000"/>
          <p14:tracePt t="111381" x="3446463" y="2286000"/>
          <p14:tracePt t="111383" x="3455988" y="2286000"/>
          <p14:tracePt t="111398" x="3473450" y="2286000"/>
          <p14:tracePt t="111414" x="3500438" y="2286000"/>
          <p14:tracePt t="111431" x="3509963" y="2286000"/>
          <p14:tracePt t="111447" x="3536950" y="2286000"/>
          <p14:tracePt t="111464" x="3544888" y="2286000"/>
          <p14:tracePt t="111481" x="3554413" y="2286000"/>
          <p14:tracePt t="111498" x="3562350" y="2286000"/>
          <p14:tracePt t="111514" x="3571875" y="2286000"/>
          <p14:tracePt t="111558" x="3571875" y="2303463"/>
          <p14:tracePt t="111566" x="3581400" y="2312988"/>
          <p14:tracePt t="111574" x="3581400" y="2322513"/>
          <p14:tracePt t="111582" x="3581400" y="2339975"/>
          <p14:tracePt t="111598" x="3581400" y="2384425"/>
          <p14:tracePt t="111615" x="3581400" y="2419350"/>
          <p14:tracePt t="111631" x="3581400" y="2455863"/>
          <p14:tracePt t="111648" x="3581400" y="2490788"/>
          <p14:tracePt t="111665" x="3571875" y="2509838"/>
          <p14:tracePt t="111681" x="3562350" y="2517775"/>
          <p14:tracePt t="112102" x="3562350" y="2527300"/>
          <p14:tracePt t="112166" x="3554413" y="2527300"/>
          <p14:tracePt t="112182" x="3554413" y="2536825"/>
          <p14:tracePt t="112214" x="3544888" y="2536825"/>
          <p14:tracePt t="112303" x="3536950" y="2536825"/>
          <p14:tracePt t="112310" x="3527425" y="2527300"/>
          <p14:tracePt t="112318" x="3500438" y="2517775"/>
          <p14:tracePt t="112332" x="3490913" y="2500313"/>
          <p14:tracePt t="112348" x="3465513" y="2455863"/>
          <p14:tracePt t="112367" x="3419475" y="2384425"/>
          <p14:tracePt t="112382" x="3394075" y="2357438"/>
          <p14:tracePt t="112400" x="3384550" y="2339975"/>
          <p14:tracePt t="112415" x="3384550" y="2330450"/>
          <p14:tracePt t="112432" x="3384550" y="2322513"/>
          <p14:tracePt t="112775" x="0" y="0"/>
        </p14:tracePtLst>
        <p14:tracePtLst>
          <p14:tracePt t="132726" x="1562100" y="3884613"/>
          <p14:tracePt t="132782" x="1562100" y="3875088"/>
          <p14:tracePt t="132790" x="1562100" y="3867150"/>
          <p14:tracePt t="132822" x="1562100" y="3857625"/>
          <p14:tracePt t="132838" x="1554163" y="3857625"/>
          <p14:tracePt t="132846" x="1554163" y="3848100"/>
          <p14:tracePt t="132854" x="1544638" y="3848100"/>
          <p14:tracePt t="132871" x="1527175" y="3830638"/>
          <p14:tracePt t="132884" x="1517650" y="3830638"/>
          <p14:tracePt t="132901" x="1490663" y="3822700"/>
          <p14:tracePt t="132918" x="1438275" y="3803650"/>
          <p14:tracePt t="132935" x="1411288" y="3795713"/>
          <p14:tracePt t="132951" x="1374775" y="3786188"/>
          <p14:tracePt t="132968" x="1366838" y="3786188"/>
          <p14:tracePt t="132984" x="1330325" y="3776663"/>
          <p14:tracePt t="133001" x="1312863" y="3776663"/>
          <p14:tracePt t="133018" x="1285875" y="3776663"/>
          <p14:tracePt t="133035" x="1268413" y="3776663"/>
          <p14:tracePt t="133051" x="1231900" y="3776663"/>
          <p14:tracePt t="133068" x="1196975" y="3776663"/>
          <p14:tracePt t="133085" x="1160463" y="3776663"/>
          <p14:tracePt t="133101" x="1116013" y="3776663"/>
          <p14:tracePt t="133102" x="1098550" y="3776663"/>
          <p14:tracePt t="133118" x="1071563" y="3786188"/>
          <p14:tracePt t="133135" x="1054100" y="3795713"/>
          <p14:tracePt t="133152" x="1036638" y="3795713"/>
          <p14:tracePt t="133168" x="1027113" y="3813175"/>
          <p14:tracePt t="133190" x="1027113" y="3822700"/>
          <p14:tracePt t="133201" x="1017588" y="3822700"/>
          <p14:tracePt t="133218" x="1009650" y="3840163"/>
          <p14:tracePt t="133234" x="1009650" y="3848100"/>
          <p14:tracePt t="133251" x="1009650" y="3894138"/>
          <p14:tracePt t="133268" x="1009650" y="3929063"/>
          <p14:tracePt t="133270" x="1009650" y="3946525"/>
          <p14:tracePt t="133284" x="1009650" y="3965575"/>
          <p14:tracePt t="133302" x="1044575" y="4037013"/>
          <p14:tracePt t="133318" x="1089025" y="4071938"/>
          <p14:tracePt t="133334" x="1160463" y="4116388"/>
          <p14:tracePt t="133351" x="1231900" y="4143375"/>
          <p14:tracePt t="133368" x="1303338" y="4152900"/>
          <p14:tracePt t="133385" x="1393825" y="4152900"/>
          <p14:tracePt t="133401" x="1455738" y="4152900"/>
          <p14:tracePt t="133418" x="1500188" y="4133850"/>
          <p14:tracePt t="133435" x="1509713" y="4116388"/>
          <p14:tracePt t="133452" x="1527175" y="4089400"/>
          <p14:tracePt t="133470" x="1527175" y="4062413"/>
          <p14:tracePt t="133472" x="1536700" y="4044950"/>
          <p14:tracePt t="133486" x="1544638" y="4027488"/>
          <p14:tracePt t="133502" x="1544638" y="4000500"/>
          <p14:tracePt t="133518" x="1544638" y="3990975"/>
          <p14:tracePt t="133535" x="1544638" y="3983038"/>
          <p14:tracePt t="133551" x="1544638" y="3973513"/>
          <p14:tracePt t="133926" x="1536700" y="3973513"/>
          <p14:tracePt t="134718" x="0" y="0"/>
        </p14:tracePtLst>
        <p14:tracePtLst>
          <p14:tracePt t="145774" x="0" y="4616450"/>
          <p14:tracePt t="146126" x="9525" y="4616450"/>
          <p14:tracePt t="146134" x="36513" y="4616450"/>
          <p14:tracePt t="146142" x="80963" y="4616450"/>
          <p14:tracePt t="146150" x="152400" y="4616450"/>
          <p14:tracePt t="146163" x="214313" y="4616450"/>
          <p14:tracePt t="146180" x="366713" y="4598988"/>
          <p14:tracePt t="146196" x="561975" y="4527550"/>
          <p14:tracePt t="146214" x="874713" y="4429125"/>
          <p14:tracePt t="146230" x="1044575" y="4357688"/>
          <p14:tracePt t="146246" x="1152525" y="4295775"/>
          <p14:tracePt t="146263" x="1231900" y="4241800"/>
          <p14:tracePt t="146280" x="1285875" y="4160838"/>
          <p14:tracePt t="146296" x="1347788" y="4062413"/>
          <p14:tracePt t="146313" x="1401763" y="3965575"/>
          <p14:tracePt t="146330" x="1465263" y="3875088"/>
          <p14:tracePt t="146347" x="1517650" y="3786188"/>
          <p14:tracePt t="146363" x="1554163" y="3732213"/>
          <p14:tracePt t="146380" x="1562100" y="3714750"/>
          <p14:tracePt t="146397" x="1562100" y="3705225"/>
          <p14:tracePt t="146413" x="1562100" y="3697288"/>
          <p14:tracePt t="146486" x="1571625" y="3697288"/>
          <p14:tracePt t="146494" x="1571625" y="3705225"/>
          <p14:tracePt t="146502" x="1598613" y="3732213"/>
          <p14:tracePt t="146513" x="1616075" y="3776663"/>
          <p14:tracePt t="146530" x="1660525" y="3848100"/>
          <p14:tracePt t="146547" x="1714500" y="3902075"/>
          <p14:tracePt t="146564" x="1768475" y="3929063"/>
          <p14:tracePt t="146580" x="1830388" y="3938588"/>
          <p14:tracePt t="146597" x="1874838" y="3938588"/>
          <p14:tracePt t="146599" x="1901825" y="3919538"/>
          <p14:tracePt t="146614" x="1946275" y="3911600"/>
          <p14:tracePt t="146631" x="2009775" y="3867150"/>
          <p14:tracePt t="146647" x="2089150" y="3822700"/>
          <p14:tracePt t="146663" x="2197100" y="3751263"/>
          <p14:tracePt t="146680" x="2295525" y="3687763"/>
          <p14:tracePt t="146697" x="2357438" y="3652838"/>
          <p14:tracePt t="146713" x="2374900" y="3616325"/>
          <p14:tracePt t="146730" x="2384425" y="3598863"/>
          <p14:tracePt t="146747" x="2393950" y="3571875"/>
          <p14:tracePt t="146764" x="2393950" y="3544888"/>
          <p14:tracePt t="146766" x="2393950" y="3527425"/>
          <p14:tracePt t="146780" x="2393950" y="3500438"/>
          <p14:tracePt t="146798" x="2393950" y="3438525"/>
          <p14:tracePt t="146814" x="2357438" y="3384550"/>
          <p14:tracePt t="146830" x="2339975" y="3367088"/>
          <p14:tracePt t="146847" x="2312988" y="3340100"/>
          <p14:tracePt t="146864" x="2276475" y="3322638"/>
          <p14:tracePt t="146880" x="2251075" y="3295650"/>
          <p14:tracePt t="146897" x="2232025" y="3286125"/>
          <p14:tracePt t="146915" x="2224088" y="3276600"/>
          <p14:tracePt t="146930" x="2205038" y="3276600"/>
          <p14:tracePt t="146947" x="2187575" y="3268663"/>
          <p14:tracePt t="146964" x="2152650" y="3268663"/>
          <p14:tracePt t="146980" x="2098675" y="3268663"/>
          <p14:tracePt t="146982" x="2071688" y="3268663"/>
          <p14:tracePt t="146998" x="2027238" y="3268663"/>
          <p14:tracePt t="147014" x="1990725" y="3268663"/>
          <p14:tracePt t="147030" x="1955800" y="3268663"/>
          <p14:tracePt t="147047" x="1946275" y="3268663"/>
          <p14:tracePt t="147064" x="1938338" y="3268663"/>
          <p14:tracePt t="147081" x="1928813" y="3268663"/>
          <p14:tracePt t="147097" x="1919288" y="3286125"/>
          <p14:tracePt t="147114" x="1901825" y="3322638"/>
          <p14:tracePt t="147131" x="1884363" y="3367088"/>
          <p14:tracePt t="147147" x="1866900" y="3402013"/>
          <p14:tracePt t="147150" x="1857375" y="3429000"/>
          <p14:tracePt t="147164" x="1847850" y="3455988"/>
          <p14:tracePt t="147181" x="1839913" y="3509963"/>
          <p14:tracePt t="147183" x="1839913" y="3527425"/>
          <p14:tracePt t="147198" x="1822450" y="3554413"/>
          <p14:tracePt t="147214" x="1812925" y="3581400"/>
          <p14:tracePt t="147231" x="1812925" y="3616325"/>
          <p14:tracePt t="147247" x="1812925" y="3660775"/>
          <p14:tracePt t="147264" x="1812925" y="3697288"/>
          <p14:tracePt t="147281" x="1830388" y="3741738"/>
          <p14:tracePt t="147297" x="1847850" y="3786188"/>
          <p14:tracePt t="147314" x="1857375" y="3813175"/>
          <p14:tracePt t="147331" x="1874838" y="3848100"/>
          <p14:tracePt t="147347" x="1893888" y="3875088"/>
          <p14:tracePt t="147364" x="1911350" y="3894138"/>
          <p14:tracePt t="147381" x="1946275" y="3911600"/>
          <p14:tracePt t="147383" x="1955800" y="3919538"/>
          <p14:tracePt t="147399" x="1990725" y="3938588"/>
          <p14:tracePt t="147414" x="2036763" y="3946525"/>
          <p14:tracePt t="147431" x="2071688" y="3965575"/>
          <p14:tracePt t="147447" x="2108200" y="3965575"/>
          <p14:tracePt t="147464" x="2160588" y="3965575"/>
          <p14:tracePt t="147481" x="2214563" y="3965575"/>
          <p14:tracePt t="147497" x="2259013" y="3946525"/>
          <p14:tracePt t="147514" x="2303463" y="3929063"/>
          <p14:tracePt t="147531" x="2339975" y="3911600"/>
          <p14:tracePt t="147548" x="2366963" y="3884613"/>
          <p14:tracePt t="147565" x="2384425" y="3848100"/>
          <p14:tracePt t="147567" x="2401888" y="3830638"/>
          <p14:tracePt t="147581" x="2401888" y="3803650"/>
          <p14:tracePt t="147598" x="2428875" y="3751263"/>
          <p14:tracePt t="147614" x="2446338" y="3697288"/>
          <p14:tracePt t="147631" x="2455863" y="3660775"/>
          <p14:tracePt t="147648" x="2455863" y="3625850"/>
          <p14:tracePt t="147664" x="2455863" y="3581400"/>
          <p14:tracePt t="147681" x="2455863" y="3554413"/>
          <p14:tracePt t="147698" x="2455863" y="3527425"/>
          <p14:tracePt t="147714" x="2455863" y="3500438"/>
          <p14:tracePt t="147731" x="2455863" y="3465513"/>
          <p14:tracePt t="147748" x="2438400" y="3446463"/>
          <p14:tracePt t="147765" x="2419350" y="3411538"/>
          <p14:tracePt t="147766" x="2411413" y="3402013"/>
          <p14:tracePt t="147782" x="2384425" y="3375025"/>
          <p14:tracePt t="147798" x="2357438" y="3357563"/>
          <p14:tracePt t="147814" x="2330450" y="3340100"/>
          <p14:tracePt t="147831" x="2312988" y="3322638"/>
          <p14:tracePt t="147848" x="2286000" y="3313113"/>
          <p14:tracePt t="147864" x="2259013" y="3295650"/>
          <p14:tracePt t="147882" x="2251075" y="3286125"/>
          <p14:tracePt t="147898" x="2241550" y="3276600"/>
          <p14:tracePt t="147915" x="2224088" y="3268663"/>
          <p14:tracePt t="147931" x="2214563" y="3268663"/>
          <p14:tracePt t="147948" x="2205038" y="3259138"/>
          <p14:tracePt t="147965" x="2197100" y="3259138"/>
          <p14:tracePt t="147982" x="2179638" y="3259138"/>
          <p14:tracePt t="147998" x="2170113" y="3259138"/>
          <p14:tracePt t="148015" x="2152650" y="3259138"/>
          <p14:tracePt t="148031" x="2143125" y="3259138"/>
          <p14:tracePt t="148048" x="2133600" y="3259138"/>
          <p14:tracePt t="148065" x="2116138" y="3259138"/>
          <p14:tracePt t="148082" x="2098675" y="3259138"/>
          <p14:tracePt t="148098" x="2081213" y="3259138"/>
          <p14:tracePt t="148115" x="2054225" y="3268663"/>
          <p14:tracePt t="148132" x="2036763" y="3276600"/>
          <p14:tracePt t="148148" x="2027238" y="3276600"/>
          <p14:tracePt t="148166" x="2017713" y="3276600"/>
          <p14:tracePt t="148678" x="0" y="0"/>
        </p14:tracePtLst>
        <p14:tracePtLst>
          <p14:tracePt t="150182" x="2446338" y="2357438"/>
          <p14:tracePt t="150206" x="2438400" y="2357438"/>
          <p14:tracePt t="150222" x="2438400" y="2366963"/>
          <p14:tracePt t="150230" x="2438400" y="2374900"/>
          <p14:tracePt t="150238" x="2438400" y="2384425"/>
          <p14:tracePt t="150250" x="2428875" y="2393950"/>
          <p14:tracePt t="150267" x="2428875" y="2428875"/>
          <p14:tracePt t="150283" x="2428875" y="2455863"/>
          <p14:tracePt t="150286" x="2419350" y="2482850"/>
          <p14:tracePt t="150301" x="2419350" y="2500313"/>
          <p14:tracePt t="150318" x="2411413" y="2571750"/>
          <p14:tracePt t="150334" x="2411413" y="2625725"/>
          <p14:tracePt t="150350" x="2411413" y="2660650"/>
          <p14:tracePt t="150367" x="2419350" y="2687638"/>
          <p14:tracePt t="150384" x="2438400" y="2724150"/>
          <p14:tracePt t="150401" x="2465388" y="2759075"/>
          <p14:tracePt t="150417" x="2490788" y="2759075"/>
          <p14:tracePt t="150434" x="2527300" y="2786063"/>
          <p14:tracePt t="150450" x="2554288" y="2795588"/>
          <p14:tracePt t="150467" x="2589213" y="2803525"/>
          <p14:tracePt t="150484" x="2616200" y="2813050"/>
          <p14:tracePt t="150500" x="2652713" y="2813050"/>
          <p14:tracePt t="150518" x="2679700" y="2813050"/>
          <p14:tracePt t="150534" x="2705100" y="2803525"/>
          <p14:tracePt t="150550" x="2714625" y="2795588"/>
          <p14:tracePt t="150567" x="2732088" y="2768600"/>
          <p14:tracePt t="150584" x="2741613" y="2751138"/>
          <p14:tracePt t="150600" x="2751138" y="2714625"/>
          <p14:tracePt t="150617" x="2751138" y="2670175"/>
          <p14:tracePt t="150634" x="2751138" y="2625725"/>
          <p14:tracePt t="150650" x="2732088" y="2554288"/>
          <p14:tracePt t="150667" x="2697163" y="2500313"/>
          <p14:tracePt t="150684" x="2679700" y="2473325"/>
          <p14:tracePt t="150701" x="2643188" y="2438400"/>
          <p14:tracePt t="150703" x="2633663" y="2428875"/>
          <p14:tracePt t="150718" x="2616200" y="2419350"/>
          <p14:tracePt t="150734" x="2608263" y="2419350"/>
          <p14:tracePt t="150758" x="2598738" y="2419350"/>
          <p14:tracePt t="150910" x="0" y="0"/>
        </p14:tracePtLst>
        <p14:tracePtLst>
          <p14:tracePt t="151454" x="2224088" y="3286125"/>
          <p14:tracePt t="151462" x="2224088" y="3276600"/>
          <p14:tracePt t="151478" x="2224088" y="3259138"/>
          <p14:tracePt t="151493" x="2224088" y="3251200"/>
          <p14:tracePt t="151502" x="2214563" y="3241675"/>
          <p14:tracePt t="151518" x="2214563" y="3232150"/>
          <p14:tracePt t="151535" x="2205038" y="3224213"/>
          <p14:tracePt t="151551" x="2197100" y="3214688"/>
          <p14:tracePt t="151568" x="2187575" y="3205163"/>
          <p14:tracePt t="151585" x="2179638" y="3205163"/>
          <p14:tracePt t="151602" x="2160588" y="3197225"/>
          <p14:tracePt t="151618" x="2133600" y="3197225"/>
          <p14:tracePt t="151635" x="2108200" y="3197225"/>
          <p14:tracePt t="151651" x="2071688" y="3197225"/>
          <p14:tracePt t="151668" x="2036763" y="3214688"/>
          <p14:tracePt t="151670" x="2017713" y="3214688"/>
          <p14:tracePt t="151685" x="2000250" y="3214688"/>
          <p14:tracePt t="151702" x="1982788" y="3232150"/>
          <p14:tracePt t="151718" x="1973263" y="3241675"/>
          <p14:tracePt t="151735" x="1955800" y="3259138"/>
          <p14:tracePt t="151752" x="1938338" y="3276600"/>
          <p14:tracePt t="151768" x="1919288" y="3322638"/>
          <p14:tracePt t="151785" x="1893888" y="3357563"/>
          <p14:tracePt t="151802" x="1874838" y="3402013"/>
          <p14:tracePt t="151818" x="1866900" y="3455988"/>
          <p14:tracePt t="151835" x="1857375" y="3509963"/>
          <p14:tracePt t="151852" x="1857375" y="3554413"/>
          <p14:tracePt t="151868" x="1857375" y="3608388"/>
          <p14:tracePt t="151870" x="1857375" y="3625850"/>
          <p14:tracePt t="151886" x="1857375" y="3679825"/>
          <p14:tracePt t="151902" x="1866900" y="3724275"/>
          <p14:tracePt t="151918" x="1874838" y="3768725"/>
          <p14:tracePt t="151935" x="1893888" y="3813175"/>
          <p14:tracePt t="151952" x="1911350" y="3848100"/>
          <p14:tracePt t="151968" x="1928813" y="3875088"/>
          <p14:tracePt t="151985" x="1946275" y="3911600"/>
          <p14:tracePt t="152002" x="1973263" y="3929063"/>
          <p14:tracePt t="152018" x="2009775" y="3956050"/>
          <p14:tracePt t="152035" x="2044700" y="3983038"/>
          <p14:tracePt t="152052" x="2071688" y="4000500"/>
          <p14:tracePt t="152070" x="2108200" y="4000500"/>
          <p14:tracePt t="152086" x="2133600" y="4000500"/>
          <p14:tracePt t="152102" x="2170113" y="4000500"/>
          <p14:tracePt t="152118" x="2205038" y="3983038"/>
          <p14:tracePt t="152135" x="2241550" y="3938588"/>
          <p14:tracePt t="152152" x="2268538" y="3884613"/>
          <p14:tracePt t="152168" x="2286000" y="3830638"/>
          <p14:tracePt t="152185" x="2286000" y="3786188"/>
          <p14:tracePt t="152202" x="2295525" y="3741738"/>
          <p14:tracePt t="152219" x="2295525" y="3724275"/>
          <p14:tracePt t="152235" x="2295525" y="3697288"/>
          <p14:tracePt t="152252" x="2295525" y="3679825"/>
          <p14:tracePt t="152254" x="2295525" y="3670300"/>
          <p14:tracePt t="152269" x="2295525" y="3660775"/>
          <p14:tracePt t="152286" x="2295525" y="3652838"/>
          <p14:tracePt t="152302" x="2295525" y="3643313"/>
          <p14:tracePt t="152638" x="0" y="0"/>
        </p14:tracePtLst>
        <p14:tracePtLst>
          <p14:tracePt t="158542" x="3017838" y="3884613"/>
          <p14:tracePt t="158702" x="3017838" y="3867150"/>
          <p14:tracePt t="158710" x="3017838" y="3848100"/>
          <p14:tracePt t="158726" x="3017838" y="3840163"/>
          <p14:tracePt t="158733" x="3009900" y="3830638"/>
          <p14:tracePt t="158742" x="3000375" y="3822700"/>
          <p14:tracePt t="158758" x="3000375" y="3795713"/>
          <p14:tracePt t="158775" x="2982913" y="3776663"/>
          <p14:tracePt t="158791" x="2973388" y="3759200"/>
          <p14:tracePt t="158808" x="2955925" y="3751263"/>
          <p14:tracePt t="158825" x="2946400" y="3741738"/>
          <p14:tracePt t="158842" x="2928938" y="3724275"/>
          <p14:tracePt t="158858" x="2894013" y="3714750"/>
          <p14:tracePt t="158875" x="2857500" y="3705225"/>
          <p14:tracePt t="158894" x="2830513" y="3687763"/>
          <p14:tracePt t="158895" x="2813050" y="3687763"/>
          <p14:tracePt t="158908" x="2795588" y="3679825"/>
          <p14:tracePt t="158926" x="2759075" y="3670300"/>
          <p14:tracePt t="158942" x="2751138" y="3660775"/>
          <p14:tracePt t="158959" x="2741613" y="3660775"/>
          <p14:tracePt t="158975" x="2714625" y="3660775"/>
          <p14:tracePt t="158992" x="2687638" y="3660775"/>
          <p14:tracePt t="159009" x="2660650" y="3670300"/>
          <p14:tracePt t="159025" x="2633663" y="3679825"/>
          <p14:tracePt t="159042" x="2598738" y="3687763"/>
          <p14:tracePt t="159058" x="2581275" y="3687763"/>
          <p14:tracePt t="159075" x="2562225" y="3705225"/>
          <p14:tracePt t="159092" x="2554288" y="3714750"/>
          <p14:tracePt t="159109" x="2544763" y="3714750"/>
          <p14:tracePt t="159125" x="2527300" y="3732213"/>
          <p14:tracePt t="159143" x="2527300" y="3741738"/>
          <p14:tracePt t="159158" x="2527300" y="3751263"/>
          <p14:tracePt t="159176" x="2517775" y="3768725"/>
          <p14:tracePt t="159192" x="2517775" y="3786188"/>
          <p14:tracePt t="159209" x="2509838" y="3795713"/>
          <p14:tracePt t="159225" x="2509838" y="3813175"/>
          <p14:tracePt t="159242" x="2509838" y="3822700"/>
          <p14:tracePt t="159258" x="2509838" y="3830638"/>
          <p14:tracePt t="159275" x="2509838" y="3840163"/>
          <p14:tracePt t="159294" x="2509838" y="3848100"/>
          <p14:tracePt t="159326" x="2509838" y="3857625"/>
          <p14:tracePt t="159341" x="2509838" y="3867150"/>
          <p14:tracePt t="159366" x="2509838" y="3875088"/>
          <p14:tracePt t="159397" x="2509838" y="3884613"/>
          <p14:tracePt t="159429" x="2509838" y="3894138"/>
          <p14:tracePt t="159454" x="2509838" y="3902075"/>
          <p14:tracePt t="159461" x="2517775" y="3902075"/>
          <p14:tracePt t="159469" x="2517775" y="3911600"/>
          <p14:tracePt t="159501" x="2517775" y="3919538"/>
          <p14:tracePt t="159517" x="2527300" y="3919538"/>
          <p14:tracePt t="159534" x="2527300" y="3929063"/>
          <p14:tracePt t="159541" x="2536825" y="3929063"/>
          <p14:tracePt t="159558" x="2536825" y="3938588"/>
          <p14:tracePt t="159581" x="2536825" y="3946525"/>
          <p14:tracePt t="159597" x="2544763" y="3956050"/>
          <p14:tracePt t="159605" x="2544763" y="3965575"/>
          <p14:tracePt t="159613" x="2544763" y="3973513"/>
          <p14:tracePt t="159625" x="2562225" y="3983038"/>
          <p14:tracePt t="159642" x="2571750" y="4000500"/>
          <p14:tracePt t="159659" x="2589213" y="4017963"/>
          <p14:tracePt t="159675" x="2598738" y="4037013"/>
          <p14:tracePt t="159678" x="2608263" y="4037013"/>
          <p14:tracePt t="159692" x="2616200" y="4037013"/>
          <p14:tracePt t="159710" x="2643188" y="4054475"/>
          <p14:tracePt t="159726" x="2670175" y="4062413"/>
          <p14:tracePt t="159742" x="2697163" y="4062413"/>
          <p14:tracePt t="159759" x="2732088" y="4062413"/>
          <p14:tracePt t="159776" x="2759075" y="4062413"/>
          <p14:tracePt t="159792" x="2803525" y="4062413"/>
          <p14:tracePt t="159809" x="2830513" y="4062413"/>
          <p14:tracePt t="159826" x="2874963" y="4062413"/>
          <p14:tracePt t="159842" x="2901950" y="4062413"/>
          <p14:tracePt t="159859" x="2946400" y="4054475"/>
          <p14:tracePt t="159876" x="2982913" y="4044950"/>
          <p14:tracePt t="159878" x="3000375" y="4044950"/>
          <p14:tracePt t="159892" x="3009900" y="4037013"/>
          <p14:tracePt t="159910" x="3062288" y="4017963"/>
          <p14:tracePt t="159926" x="3089275" y="4000500"/>
          <p14:tracePt t="159943" x="3108325" y="3990975"/>
          <p14:tracePt t="159959" x="3116263" y="3973513"/>
          <p14:tracePt t="159976" x="3125788" y="3956050"/>
          <p14:tracePt t="159993" x="3133725" y="3938588"/>
          <p14:tracePt t="160009" x="3143250" y="3919538"/>
          <p14:tracePt t="160026" x="3160713" y="3894138"/>
          <p14:tracePt t="160043" x="3170238" y="3857625"/>
          <p14:tracePt t="160060" x="3179763" y="3822700"/>
          <p14:tracePt t="160062" x="3179763" y="3813175"/>
          <p14:tracePt t="160077" x="3179763" y="3795713"/>
          <p14:tracePt t="160093" x="3179763" y="3776663"/>
          <p14:tracePt t="160095" x="3179763" y="3759200"/>
          <p14:tracePt t="160110" x="3179763" y="3741738"/>
          <p14:tracePt t="160126" x="3170238" y="3714750"/>
          <p14:tracePt t="160143" x="3160713" y="3697288"/>
          <p14:tracePt t="160160" x="3152775" y="3679825"/>
          <p14:tracePt t="160176" x="3125788" y="3652838"/>
          <p14:tracePt t="160193" x="3108325" y="3633788"/>
          <p14:tracePt t="160209" x="3081338" y="3616325"/>
          <p14:tracePt t="160226" x="3044825" y="3598863"/>
          <p14:tracePt t="160243" x="3017838" y="3581400"/>
          <p14:tracePt t="160260" x="2990850" y="3571875"/>
          <p14:tracePt t="160262" x="2973388" y="3562350"/>
          <p14:tracePt t="160276" x="2955925" y="3554413"/>
          <p14:tracePt t="160293" x="2911475" y="3544888"/>
          <p14:tracePt t="160310" x="2884488" y="3536950"/>
          <p14:tracePt t="160326" x="2867025" y="3527425"/>
          <p14:tracePt t="160343" x="2830513" y="3527425"/>
          <p14:tracePt t="160359" x="2786063" y="3527425"/>
          <p14:tracePt t="160376" x="2759075" y="3527425"/>
          <p14:tracePt t="160393" x="2724150" y="3527425"/>
          <p14:tracePt t="160409" x="2697163" y="3527425"/>
          <p14:tracePt t="160427" x="2679700" y="3527425"/>
          <p14:tracePt t="160444" x="2660650" y="3536950"/>
          <p14:tracePt t="160460" x="2633663" y="3536950"/>
          <p14:tracePt t="160476" x="2608263" y="3544888"/>
          <p14:tracePt t="160494" x="2581275" y="3554413"/>
          <p14:tracePt t="160510" x="2562225" y="3554413"/>
          <p14:tracePt t="160526" x="2554288" y="3554413"/>
          <p14:tracePt t="160543" x="2536825" y="3562350"/>
          <p14:tracePt t="160560" x="2509838" y="3589338"/>
          <p14:tracePt t="160577" x="2490788" y="3598863"/>
          <p14:tracePt t="160593" x="2473325" y="3616325"/>
          <p14:tracePt t="160610" x="2465388" y="3625850"/>
          <p14:tracePt t="160626" x="2446338" y="3643313"/>
          <p14:tracePt t="160643" x="2446338" y="3670300"/>
          <p14:tracePt t="160660" x="2446338" y="3687763"/>
          <p14:tracePt t="160676" x="2446338" y="3697288"/>
          <p14:tracePt t="160678" x="2438400" y="3705225"/>
          <p14:tracePt t="160694" x="2438400" y="3724275"/>
          <p14:tracePt t="160710" x="2438400" y="3732213"/>
          <p14:tracePt t="160726" x="2438400" y="3741738"/>
          <p14:tracePt t="160743" x="2438400" y="3759200"/>
          <p14:tracePt t="160760" x="2438400" y="3768725"/>
          <p14:tracePt t="160777" x="2446338" y="3776663"/>
          <p14:tracePt t="160793" x="2446338" y="3786188"/>
          <p14:tracePt t="160810" x="2446338" y="3803650"/>
          <p14:tracePt t="160827" x="2455863" y="3803650"/>
          <p14:tracePt t="160843" x="2455863" y="3813175"/>
          <p14:tracePt t="160860" x="2455863" y="3822700"/>
          <p14:tracePt t="160877" x="2465388" y="3830638"/>
          <p14:tracePt t="160878" x="2465388" y="3840163"/>
          <p14:tracePt t="160901" x="2465388" y="3848100"/>
          <p14:tracePt t="160910" x="2473325" y="3848100"/>
          <p14:tracePt t="160927" x="2482850" y="3867150"/>
          <p14:tracePt t="160944" x="2482850" y="3884613"/>
          <p14:tracePt t="160960" x="2490788" y="3894138"/>
          <p14:tracePt t="160977" x="2509838" y="3902075"/>
          <p14:tracePt t="160993" x="2509838" y="3919538"/>
          <p14:tracePt t="161010" x="2517775" y="3929063"/>
          <p14:tracePt t="161027" x="2527300" y="3938588"/>
          <p14:tracePt t="161044" x="2536825" y="3938588"/>
          <p14:tracePt t="161060" x="2544763" y="3946525"/>
          <p14:tracePt t="161078" x="2554288" y="3946525"/>
          <p14:tracePt t="161142" x="2554288" y="3956050"/>
          <p14:tracePt t="161222" x="2554288" y="3965575"/>
          <p14:tracePt t="161246" x="2562225" y="3965575"/>
          <p14:tracePt t="161293" x="2562225" y="3973513"/>
          <p14:tracePt t="161309" x="2571750" y="3973513"/>
          <p14:tracePt t="161317" x="2571750" y="3983038"/>
          <p14:tracePt t="161333" x="2581275" y="3983038"/>
          <p14:tracePt t="161344" x="2589213" y="3983038"/>
          <p14:tracePt t="161360" x="2598738" y="4000500"/>
          <p14:tracePt t="161377" x="2616200" y="4010025"/>
          <p14:tracePt t="161394" x="2633663" y="4017963"/>
          <p14:tracePt t="161411" x="2660650" y="4037013"/>
          <p14:tracePt t="161427" x="2697163" y="4037013"/>
          <p14:tracePt t="161430" x="2705100" y="4044950"/>
          <p14:tracePt t="161446" x="2724150" y="4044950"/>
          <p14:tracePt t="161446" x="2741613" y="4054475"/>
          <p14:tracePt t="161462" x="2751138" y="4054475"/>
          <p14:tracePt t="161478" x="2768600" y="4062413"/>
          <p14:tracePt t="161494" x="2786063" y="4062413"/>
          <p14:tracePt t="161510" x="2795588" y="4062413"/>
          <p14:tracePt t="161527" x="2803525" y="4062413"/>
          <p14:tracePt t="161544" x="2822575" y="4062413"/>
          <p14:tracePt t="161561" x="2830513" y="4062413"/>
          <p14:tracePt t="161577" x="2847975" y="4062413"/>
          <p14:tracePt t="161594" x="2857500" y="4062413"/>
          <p14:tracePt t="161611" x="2867025" y="4062413"/>
          <p14:tracePt t="161627" x="2874963" y="4062413"/>
          <p14:tracePt t="161693" x="2884488" y="4062413"/>
          <p14:tracePt t="161725" x="2894013" y="4062413"/>
          <p14:tracePt t="161733" x="2894013" y="4054475"/>
          <p14:tracePt t="161749" x="2901950" y="4054475"/>
          <p14:tracePt t="161773" x="2911475" y="4044950"/>
          <p14:tracePt t="161781" x="2919413" y="4044950"/>
          <p14:tracePt t="161794" x="2919413" y="4037013"/>
          <p14:tracePt t="161811" x="2928938" y="4027488"/>
          <p14:tracePt t="161828" x="2928938" y="4017963"/>
          <p14:tracePt t="161844" x="2928938" y="4000500"/>
          <p14:tracePt t="161846" x="2938463" y="4000500"/>
          <p14:tracePt t="161862" x="2946400" y="3990975"/>
          <p14:tracePt t="161878" x="2955925" y="3983038"/>
          <p14:tracePt t="161894" x="2955925" y="3973513"/>
          <p14:tracePt t="161911" x="2955925" y="3965575"/>
          <p14:tracePt t="161927" x="2955925" y="3956050"/>
          <p14:tracePt t="161965" x="2955925" y="3946525"/>
          <p14:tracePt t="161981" x="2965450" y="3946525"/>
          <p14:tracePt t="161997" x="2965450" y="3938588"/>
          <p14:tracePt t="162038" x="2965450" y="3929063"/>
          <p14:tracePt t="162054" x="2965450" y="3919538"/>
          <p14:tracePt t="162069" x="2965450" y="3911600"/>
          <p14:tracePt t="162085" x="2973388" y="3911600"/>
          <p14:tracePt t="162093" x="2973388" y="3902075"/>
          <p14:tracePt t="162109" x="2973388" y="3894138"/>
          <p14:tracePt t="162117" x="2973388" y="3884613"/>
          <p14:tracePt t="162128" x="2982913" y="3884613"/>
          <p14:tracePt t="162149" x="2982913" y="3875088"/>
          <p14:tracePt t="163462" x="0" y="0"/>
        </p14:tracePtLst>
        <p14:tracePtLst>
          <p14:tracePt t="192534" x="3133725" y="2473325"/>
          <p14:tracePt t="192541" x="3133725" y="2465388"/>
          <p14:tracePt t="192557" x="3133725" y="2455863"/>
          <p14:tracePt t="192581" x="3125788" y="2455863"/>
          <p14:tracePt t="192597" x="3125788" y="2446338"/>
          <p14:tracePt t="192606" x="3116263" y="2446338"/>
          <p14:tracePt t="192621" x="3108325" y="2446338"/>
          <p14:tracePt t="192629" x="3081338" y="2446338"/>
          <p14:tracePt t="192639" x="3062288" y="2446338"/>
          <p14:tracePt t="192656" x="3009900" y="2446338"/>
          <p14:tracePt t="192672" x="2955925" y="2465388"/>
          <p14:tracePt t="192689" x="2874963" y="2490788"/>
          <p14:tracePt t="192706" x="2822575" y="2517775"/>
          <p14:tracePt t="192722" x="2776538" y="2544763"/>
          <p14:tracePt t="192740" x="2741613" y="2581275"/>
          <p14:tracePt t="192756" x="2714625" y="2616200"/>
          <p14:tracePt t="192773" x="2679700" y="2697163"/>
          <p14:tracePt t="192790" x="2633663" y="2776538"/>
          <p14:tracePt t="192806" x="2608263" y="2847975"/>
          <p14:tracePt t="192823" x="2571750" y="2955925"/>
          <p14:tracePt t="192839" x="2536825" y="3071813"/>
          <p14:tracePt t="192856" x="2500313" y="3170238"/>
          <p14:tracePt t="192873" x="2473325" y="3259138"/>
          <p14:tracePt t="192890" x="2446338" y="3348038"/>
          <p14:tracePt t="192906" x="2446338" y="3419475"/>
          <p14:tracePt t="192923" x="2446338" y="3517900"/>
          <p14:tracePt t="192939" x="2455863" y="3625850"/>
          <p14:tracePt t="192941" x="2473325" y="3679825"/>
          <p14:tracePt t="192956" x="2490788" y="3714750"/>
          <p14:tracePt t="192973" x="2527300" y="3830638"/>
          <p14:tracePt t="192989" x="2544763" y="3884613"/>
          <p14:tracePt t="193006" x="2562225" y="3929063"/>
          <p14:tracePt t="193023" x="2581275" y="3973513"/>
          <p14:tracePt t="193039" x="2598738" y="4037013"/>
          <p14:tracePt t="193056" x="2625725" y="4071938"/>
          <p14:tracePt t="193073" x="2652713" y="4116388"/>
          <p14:tracePt t="193090" x="2687638" y="4160838"/>
          <p14:tracePt t="193107" x="2714625" y="4197350"/>
          <p14:tracePt t="193123" x="2751138" y="4214813"/>
          <p14:tracePt t="193140" x="2786063" y="4232275"/>
          <p14:tracePt t="193156" x="2822575" y="4251325"/>
          <p14:tracePt t="193158" x="2840038" y="4251325"/>
          <p14:tracePt t="193173" x="2857500" y="4251325"/>
          <p14:tracePt t="193190" x="2901950" y="4251325"/>
          <p14:tracePt t="193206" x="2955925" y="4241800"/>
          <p14:tracePt t="193223" x="3017838" y="4205288"/>
          <p14:tracePt t="193240" x="3098800" y="4152900"/>
          <p14:tracePt t="193257" x="3170238" y="4089400"/>
          <p14:tracePt t="193273" x="3241675" y="4044950"/>
          <p14:tracePt t="193290" x="3295650" y="4000500"/>
          <p14:tracePt t="193307" x="3340100" y="3938588"/>
          <p14:tracePt t="193323" x="3375025" y="3875088"/>
          <p14:tracePt t="193340" x="3394075" y="3813175"/>
          <p14:tracePt t="193357" x="3438525" y="3679825"/>
          <p14:tracePt t="193373" x="3438525" y="3598863"/>
          <p14:tracePt t="193390" x="3465513" y="3527425"/>
          <p14:tracePt t="193407" x="3482975" y="3455988"/>
          <p14:tracePt t="193423" x="3500438" y="3384550"/>
          <p14:tracePt t="193440" x="3517900" y="3313113"/>
          <p14:tracePt t="193457" x="3517900" y="3241675"/>
          <p14:tracePt t="193474" x="3527425" y="3143250"/>
          <p14:tracePt t="193490" x="3527425" y="3044825"/>
          <p14:tracePt t="193507" x="3517900" y="2919413"/>
          <p14:tracePt t="193524" x="3482975" y="2822575"/>
          <p14:tracePt t="193526" x="3465513" y="2768600"/>
          <p14:tracePt t="193540" x="3455988" y="2724150"/>
          <p14:tracePt t="193557" x="3419475" y="2643188"/>
          <p14:tracePt t="193574" x="3419475" y="2608263"/>
          <p14:tracePt t="193590" x="3419475" y="2554288"/>
          <p14:tracePt t="193607" x="3411538" y="2500313"/>
          <p14:tracePt t="193624" x="3402013" y="2438400"/>
          <p14:tracePt t="193640" x="3384550" y="2384425"/>
          <p14:tracePt t="193657" x="3367088" y="2312988"/>
          <p14:tracePt t="193674" x="3340100" y="2268538"/>
          <p14:tracePt t="193690" x="3322638" y="2224088"/>
          <p14:tracePt t="193707" x="3303588" y="2197100"/>
          <p14:tracePt t="193723" x="3286125" y="2170113"/>
          <p14:tracePt t="193740" x="3276600" y="2160588"/>
          <p14:tracePt t="193742" x="3268663" y="2152650"/>
          <p14:tracePt t="193758" x="3259138" y="2152650"/>
          <p14:tracePt t="193774" x="3251200" y="2152650"/>
          <p14:tracePt t="193791" x="3232150" y="2152650"/>
          <p14:tracePt t="193807" x="3214688" y="2152650"/>
          <p14:tracePt t="193824" x="3187700" y="2152650"/>
          <p14:tracePt t="193840" x="3170238" y="2152650"/>
          <p14:tracePt t="193857" x="3160713" y="2152650"/>
          <p14:tracePt t="193874" x="3143250" y="2152650"/>
          <p14:tracePt t="193965" x="0" y="0"/>
        </p14:tracePtLst>
        <p14:tracePtLst>
          <p14:tracePt t="219589" x="4589463" y="6037263"/>
          <p14:tracePt t="219613" x="4598988" y="6037263"/>
          <p14:tracePt t="219621" x="4608513" y="6037263"/>
          <p14:tracePt t="219709" x="4616450" y="6037263"/>
          <p14:tracePt t="219725" x="4616450" y="6045200"/>
          <p14:tracePt t="219733" x="4616450" y="6054725"/>
          <p14:tracePt t="219741" x="4625975" y="6054725"/>
          <p14:tracePt t="219749" x="4625975" y="6062663"/>
          <p14:tracePt t="219765" x="4633913" y="6072188"/>
          <p14:tracePt t="219781" x="4643438" y="6072188"/>
          <p14:tracePt t="219798" x="4643438" y="6089650"/>
          <p14:tracePt t="219814" x="4660900" y="6116638"/>
          <p14:tracePt t="219831" x="4679950" y="6134100"/>
          <p14:tracePt t="219848" x="4697413" y="6143625"/>
          <p14:tracePt t="219864" x="4732338" y="6143625"/>
          <p14:tracePt t="219881" x="4786313" y="6143625"/>
          <p14:tracePt t="219898" x="4867275" y="6143625"/>
          <p14:tracePt t="219914" x="4991100" y="6134100"/>
          <p14:tracePt t="219931" x="5143500" y="6089650"/>
          <p14:tracePt t="219933" x="5214938" y="6062663"/>
          <p14:tracePt t="219948" x="5295900" y="6045200"/>
          <p14:tracePt t="219965" x="5537200" y="5956300"/>
          <p14:tracePt t="219981" x="5688013" y="5911850"/>
          <p14:tracePt t="219998" x="5795963" y="5875338"/>
          <p14:tracePt t="220015" x="5894388" y="5848350"/>
          <p14:tracePt t="220031" x="5973763" y="5813425"/>
          <p14:tracePt t="220048" x="6045200" y="5795963"/>
          <p14:tracePt t="220065" x="6108700" y="5768975"/>
          <p14:tracePt t="220081" x="6180138" y="5751513"/>
          <p14:tracePt t="220098" x="6269038" y="5715000"/>
          <p14:tracePt t="220115" x="6348413" y="5688013"/>
          <p14:tracePt t="220132" x="6419850" y="5670550"/>
          <p14:tracePt t="220134" x="6446838" y="5661025"/>
          <p14:tracePt t="220148" x="6483350" y="5643563"/>
          <p14:tracePt t="220165" x="6581775" y="5616575"/>
          <p14:tracePt t="220183" x="6626225" y="5599113"/>
          <p14:tracePt t="220198" x="6670675" y="5572125"/>
          <p14:tracePt t="220215" x="6697663" y="5545138"/>
          <p14:tracePt t="220231" x="6724650" y="5527675"/>
          <p14:tracePt t="220248" x="6742113" y="5500688"/>
          <p14:tracePt t="220265" x="6759575" y="5491163"/>
          <p14:tracePt t="220281" x="6769100" y="5483225"/>
          <p14:tracePt t="220405" x="6769100" y="5473700"/>
          <p14:tracePt t="220461" x="6777038" y="5473700"/>
          <p14:tracePt t="220477" x="6786563" y="5473700"/>
          <p14:tracePt t="220501" x="6796088" y="5473700"/>
          <p14:tracePt t="220517" x="6804025" y="5473700"/>
          <p14:tracePt t="220525" x="6813550" y="5483225"/>
          <p14:tracePt t="220541" x="6823075" y="5483225"/>
          <p14:tracePt t="220550" x="6831013" y="5483225"/>
          <p14:tracePt t="220565" x="6848475" y="5483225"/>
          <p14:tracePt t="220965" x="6858000" y="5491163"/>
          <p14:tracePt t="220981" x="6867525" y="5500688"/>
          <p14:tracePt t="220997" x="6867525" y="5510213"/>
          <p14:tracePt t="221005" x="6875463" y="5510213"/>
          <p14:tracePt t="221015" x="6875463" y="5518150"/>
          <p14:tracePt t="221032" x="6894513" y="5518150"/>
          <p14:tracePt t="221049" x="6911975" y="5518150"/>
          <p14:tracePt t="221065" x="6929438" y="5527675"/>
          <p14:tracePt t="221082" x="6956425" y="5527675"/>
          <p14:tracePt t="221099" x="6983413" y="5527675"/>
          <p14:tracePt t="221115" x="7010400" y="5527675"/>
          <p14:tracePt t="221133" x="7045325" y="5527675"/>
          <p14:tracePt t="221150" x="7054850" y="5527675"/>
          <p14:tracePt t="221166" x="7062788" y="5527675"/>
          <p14:tracePt t="221269" x="7062788" y="5537200"/>
          <p14:tracePt t="221277" x="7054850" y="5537200"/>
          <p14:tracePt t="221285" x="7045325" y="5537200"/>
          <p14:tracePt t="221299" x="7027863" y="5537200"/>
          <p14:tracePt t="221316" x="7000875" y="5537200"/>
          <p14:tracePt t="221318" x="6983413" y="5537200"/>
          <p14:tracePt t="221333" x="6946900" y="5537200"/>
          <p14:tracePt t="221349" x="6929438" y="5537200"/>
          <p14:tracePt t="221366" x="6911975" y="5537200"/>
          <p14:tracePt t="221383" x="6902450" y="5537200"/>
          <p14:tracePt t="221399" x="6875463" y="5527675"/>
          <p14:tracePt t="221416" x="6848475" y="5500688"/>
          <p14:tracePt t="221433" x="6813550" y="5483225"/>
          <p14:tracePt t="221449" x="6769100" y="5465763"/>
          <p14:tracePt t="221466" x="6715125" y="5446713"/>
          <p14:tracePt t="221482" x="6688138" y="5446713"/>
          <p14:tracePt t="221499" x="6653213" y="5446713"/>
          <p14:tracePt t="221516" x="6608763" y="5446713"/>
          <p14:tracePt t="221518" x="6581775" y="5446713"/>
          <p14:tracePt t="221533" x="6545263" y="5446713"/>
          <p14:tracePt t="221550" x="6518275" y="5446713"/>
          <p14:tracePt t="221566" x="6500813" y="5446713"/>
          <p14:tracePt t="221583" x="6483350" y="5446713"/>
          <p14:tracePt t="221862" x="0" y="0"/>
        </p14:tracePtLst>
        <p14:tracePtLst>
          <p14:tracePt t="227398" x="3446463" y="2214563"/>
          <p14:tracePt t="227405" x="3429000" y="2205038"/>
          <p14:tracePt t="227413" x="3419475" y="2197100"/>
          <p14:tracePt t="227421" x="3394075" y="2187575"/>
          <p14:tracePt t="227440" x="3357563" y="2160588"/>
          <p14:tracePt t="227455" x="3303588" y="2133600"/>
          <p14:tracePt t="227472" x="3251200" y="2116138"/>
          <p14:tracePt t="227488" x="3214688" y="2098675"/>
          <p14:tracePt t="227505" x="3187700" y="2098675"/>
          <p14:tracePt t="227521" x="3170238" y="2089150"/>
          <p14:tracePt t="227538" x="3152775" y="2089150"/>
          <p14:tracePt t="227555" x="3125788" y="2081213"/>
          <p14:tracePt t="227571" x="3081338" y="2071688"/>
          <p14:tracePt t="227573" x="3071813" y="2071688"/>
          <p14:tracePt t="227589" x="3036888" y="2071688"/>
          <p14:tracePt t="227605" x="2990850" y="2071688"/>
          <p14:tracePt t="227621" x="2955925" y="2071688"/>
          <p14:tracePt t="227638" x="2938463" y="2071688"/>
          <p14:tracePt t="227655" x="2919413" y="2081213"/>
          <p14:tracePt t="227671" x="2901950" y="2089150"/>
          <p14:tracePt t="227688" x="2894013" y="2098675"/>
          <p14:tracePt t="227705" x="2884488" y="2116138"/>
          <p14:tracePt t="227722" x="2884488" y="2160588"/>
          <p14:tracePt t="227738" x="2884488" y="2214563"/>
          <p14:tracePt t="227755" x="2884488" y="2268538"/>
          <p14:tracePt t="227772" x="2884488" y="2322513"/>
          <p14:tracePt t="227773" x="2884488" y="2357438"/>
          <p14:tracePt t="227789" x="2884488" y="2411413"/>
          <p14:tracePt t="227805" x="2894013" y="2465388"/>
          <p14:tracePt t="227822" x="2919413" y="2536825"/>
          <p14:tracePt t="227839" x="2982913" y="2616200"/>
          <p14:tracePt t="227855" x="3044825" y="2687638"/>
          <p14:tracePt t="227872" x="3116263" y="2768600"/>
          <p14:tracePt t="227888" x="3179763" y="2813050"/>
          <p14:tracePt t="227905" x="3276600" y="2874963"/>
          <p14:tracePt t="227922" x="3330575" y="2911475"/>
          <p14:tracePt t="227938" x="3394075" y="2938463"/>
          <p14:tracePt t="227958" x="3455988" y="2946400"/>
          <p14:tracePt t="227972" x="3473450" y="2946400"/>
          <p14:tracePt t="227989" x="3517900" y="2946400"/>
          <p14:tracePt t="228005" x="3562350" y="2938463"/>
          <p14:tracePt t="228022" x="3589338" y="2901950"/>
          <p14:tracePt t="228039" x="3616325" y="2867025"/>
          <p14:tracePt t="228055" x="3643313" y="2813050"/>
          <p14:tracePt t="228072" x="3660775" y="2741613"/>
          <p14:tracePt t="228089" x="3679825" y="2679700"/>
          <p14:tracePt t="228105" x="3679825" y="2625725"/>
          <p14:tracePt t="228122" x="3670300" y="2581275"/>
          <p14:tracePt t="228139" x="3652838" y="2509838"/>
          <p14:tracePt t="228155" x="3625850" y="2465388"/>
          <p14:tracePt t="228172" x="3581400" y="2411413"/>
          <p14:tracePt t="228189" x="3500438" y="2347913"/>
          <p14:tracePt t="228205" x="3438525" y="2303463"/>
          <p14:tracePt t="228222" x="3384550" y="2259013"/>
          <p14:tracePt t="228239" x="3313113" y="2224088"/>
          <p14:tracePt t="228256" x="3241675" y="2179638"/>
          <p14:tracePt t="228272" x="3152775" y="2143125"/>
          <p14:tracePt t="228289" x="3089275" y="2108200"/>
          <p14:tracePt t="228306" x="3036888" y="2081213"/>
          <p14:tracePt t="228322" x="2990850" y="2071688"/>
          <p14:tracePt t="228339" x="2946400" y="2054225"/>
          <p14:tracePt t="228355" x="2901950" y="2036763"/>
          <p14:tracePt t="228358" x="2884488" y="2036763"/>
          <p14:tracePt t="228373" x="2840038" y="2017713"/>
          <p14:tracePt t="228389" x="2795588" y="2017713"/>
          <p14:tracePt t="228406" x="2759075" y="2017713"/>
          <p14:tracePt t="228422" x="2732088" y="2017713"/>
          <p14:tracePt t="228439" x="2705100" y="2027238"/>
          <p14:tracePt t="228455" x="2679700" y="2036763"/>
          <p14:tracePt t="228473" x="2660650" y="2054225"/>
          <p14:tracePt t="228489" x="2643188" y="2071688"/>
          <p14:tracePt t="228506" x="2643188" y="2089150"/>
          <p14:tracePt t="228523" x="2643188" y="2108200"/>
          <p14:tracePt t="228556" x="2643188" y="2152650"/>
          <p14:tracePt t="228573" x="2660650" y="2232025"/>
          <p14:tracePt t="228589" x="2679700" y="2286000"/>
          <p14:tracePt t="228606" x="2705100" y="2357438"/>
          <p14:tracePt t="228623" x="2714625" y="2393950"/>
          <p14:tracePt t="228639" x="2741613" y="2446338"/>
          <p14:tracePt t="228656" x="2776538" y="2482850"/>
          <p14:tracePt t="228672" x="2830513" y="2536825"/>
          <p14:tracePt t="228689" x="2894013" y="2581275"/>
          <p14:tracePt t="228706" x="2973388" y="2643188"/>
          <p14:tracePt t="228722" x="3062288" y="2697163"/>
          <p14:tracePt t="228739" x="3116263" y="2714625"/>
          <p14:tracePt t="228741" x="3143250" y="2732088"/>
          <p14:tracePt t="228756" x="3170238" y="2732088"/>
          <p14:tracePt t="228773" x="3232150" y="2759075"/>
          <p14:tracePt t="228789" x="3276600" y="2759075"/>
          <p14:tracePt t="228806" x="3367088" y="2759075"/>
          <p14:tracePt t="228823" x="3446463" y="2759075"/>
          <p14:tracePt t="228839" x="3500438" y="2759075"/>
          <p14:tracePt t="228856" x="3544888" y="2759075"/>
          <p14:tracePt t="228873" x="3598863" y="2759075"/>
          <p14:tracePt t="228890" x="3625850" y="2751138"/>
          <p14:tracePt t="228906" x="3643313" y="2724150"/>
          <p14:tracePt t="228923" x="3660775" y="2697163"/>
          <p14:tracePt t="228939" x="3660775" y="2652713"/>
          <p14:tracePt t="228941" x="3660775" y="2625725"/>
          <p14:tracePt t="228956" x="3660775" y="2598738"/>
          <p14:tracePt t="228973" x="3633788" y="2500313"/>
          <p14:tracePt t="228990" x="3616325" y="2465388"/>
          <p14:tracePt t="229007" x="3598863" y="2438400"/>
          <p14:tracePt t="229023" x="3562350" y="2393950"/>
          <p14:tracePt t="229039" x="3536950" y="2366963"/>
          <p14:tracePt t="229056" x="3490913" y="2322513"/>
          <p14:tracePt t="229073" x="3429000" y="2276475"/>
          <p14:tracePt t="229090" x="3375025" y="2241550"/>
          <p14:tracePt t="229107" x="3313113" y="2205038"/>
          <p14:tracePt t="229123" x="3276600" y="2187575"/>
          <p14:tracePt t="229139" x="3232150" y="2170113"/>
          <p14:tracePt t="229157" x="3160713" y="2152650"/>
          <p14:tracePt t="229173" x="3133725" y="2143125"/>
          <p14:tracePt t="229190" x="3098800" y="2125663"/>
          <p14:tracePt t="229207" x="3054350" y="2116138"/>
          <p14:tracePt t="229223" x="2990850" y="2098675"/>
          <p14:tracePt t="229240" x="2938463" y="2089150"/>
          <p14:tracePt t="229256" x="2884488" y="2089150"/>
          <p14:tracePt t="229273" x="2840038" y="2089150"/>
          <p14:tracePt t="229290" x="2803525" y="2089150"/>
          <p14:tracePt t="229307" x="2776538" y="2089150"/>
          <p14:tracePt t="229323" x="2759075" y="2098675"/>
          <p14:tracePt t="229325" x="2751138" y="2098675"/>
          <p14:tracePt t="229342" x="2741613" y="2098675"/>
          <p14:tracePt t="229357" x="2732088" y="2108200"/>
          <p14:tracePt t="229374" x="2732088" y="2116138"/>
          <p14:tracePt t="229390" x="2732088" y="2133600"/>
          <p14:tracePt t="229406" x="2732088" y="2160588"/>
          <p14:tracePt t="229423" x="2732088" y="2170113"/>
          <p14:tracePt t="229440" x="2732088" y="2214563"/>
          <p14:tracePt t="229456" x="2732088" y="2259013"/>
          <p14:tracePt t="229473" x="2741613" y="2303463"/>
          <p14:tracePt t="229490" x="2759075" y="2357438"/>
          <p14:tracePt t="229507" x="2776538" y="2411413"/>
          <p14:tracePt t="229523" x="2803525" y="2446338"/>
          <p14:tracePt t="229540" x="2830513" y="2473325"/>
          <p14:tracePt t="229542" x="2830513" y="2482850"/>
          <p14:tracePt t="229557" x="2847975" y="2490788"/>
          <p14:tracePt t="229574" x="2857500" y="2500313"/>
          <p14:tracePt t="230221" x="0" y="0"/>
        </p14:tracePtLst>
        <p14:tracePtLst>
          <p14:tracePt t="236541" x="3652838" y="3303588"/>
          <p14:tracePt t="236581" x="3652838" y="3295650"/>
          <p14:tracePt t="236597" x="3652838" y="3286125"/>
          <p14:tracePt t="236605" x="3652838" y="3276600"/>
          <p14:tracePt t="236613" x="3652838" y="3259138"/>
          <p14:tracePt t="236630" x="3652838" y="3205163"/>
          <p14:tracePt t="236647" x="3643313" y="3133725"/>
          <p14:tracePt t="236664" x="3616325" y="3044825"/>
          <p14:tracePt t="236680" x="3571875" y="2911475"/>
          <p14:tracePt t="236697" x="3536950" y="2795588"/>
          <p14:tracePt t="236714" x="3500438" y="2652713"/>
          <p14:tracePt t="236730" x="3438525" y="2562225"/>
          <p14:tracePt t="236747" x="3375025" y="2490788"/>
          <p14:tracePt t="236749" x="3375025" y="2446338"/>
          <p14:tracePt t="236764" x="3340100" y="2419350"/>
          <p14:tracePt t="236782" x="3259138" y="2347913"/>
          <p14:tracePt t="236797" x="3205163" y="2322513"/>
          <p14:tracePt t="236814" x="3160713" y="2303463"/>
          <p14:tracePt t="236830" x="3125788" y="2303463"/>
          <p14:tracePt t="236847" x="3098800" y="2303463"/>
          <p14:tracePt t="236864" x="3062288" y="2295525"/>
          <p14:tracePt t="236881" x="3036888" y="2295525"/>
          <p14:tracePt t="236897" x="3009900" y="2295525"/>
          <p14:tracePt t="236914" x="2973388" y="2295525"/>
          <p14:tracePt t="236931" x="2955925" y="2303463"/>
          <p14:tracePt t="236947" x="2955925" y="2322513"/>
          <p14:tracePt t="236964" x="2919413" y="2357438"/>
          <p14:tracePt t="236981" x="2830513" y="2465388"/>
          <p14:tracePt t="236997" x="2768600" y="2544763"/>
          <p14:tracePt t="237014" x="2724150" y="2633663"/>
          <p14:tracePt t="237032" x="2679700" y="2687638"/>
          <p14:tracePt t="237047" x="2660650" y="2714625"/>
          <p14:tracePt t="237063" x="2660650" y="2724150"/>
          <p14:tracePt t="237080" x="2652713" y="2741613"/>
          <p14:tracePt t="237098" x="2652713" y="2768600"/>
          <p14:tracePt t="237114" x="2652713" y="2795588"/>
          <p14:tracePt t="237131" x="2652713" y="2822575"/>
          <p14:tracePt t="237147" x="2643188" y="2857500"/>
          <p14:tracePt t="237164" x="2643188" y="2884488"/>
          <p14:tracePt t="237166" x="2643188" y="2901950"/>
          <p14:tracePt t="237181" x="2633663" y="2938463"/>
          <p14:tracePt t="237198" x="2625725" y="2965450"/>
          <p14:tracePt t="237214" x="2616200" y="3009900"/>
          <p14:tracePt t="237231" x="2616200" y="3044825"/>
          <p14:tracePt t="237248" x="2616200" y="3081338"/>
          <p14:tracePt t="237264" x="2616200" y="3125788"/>
          <p14:tracePt t="237280" x="2616200" y="3143250"/>
          <p14:tracePt t="237298" x="2616200" y="3205163"/>
          <p14:tracePt t="237314" x="2625725" y="3251200"/>
          <p14:tracePt t="237331" x="2643188" y="3313113"/>
          <p14:tracePt t="237333" x="2643188" y="3340100"/>
          <p14:tracePt t="237348" x="2652713" y="3367088"/>
          <p14:tracePt t="237366" x="2687638" y="3455988"/>
          <p14:tracePt t="237381" x="2705100" y="3490913"/>
          <p14:tracePt t="237398" x="2724150" y="3527425"/>
          <p14:tracePt t="237414" x="2751138" y="3562350"/>
          <p14:tracePt t="237431" x="2795588" y="3608388"/>
          <p14:tracePt t="237449" x="2840038" y="3633788"/>
          <p14:tracePt t="237464" x="2901950" y="3670300"/>
          <p14:tracePt t="237481" x="2946400" y="3705225"/>
          <p14:tracePt t="237498" x="2990850" y="3732213"/>
          <p14:tracePt t="237516" x="3036888" y="3751263"/>
          <p14:tracePt t="237517" x="3044825" y="3759200"/>
          <p14:tracePt t="237531" x="3054350" y="3759200"/>
          <p14:tracePt t="237549" x="3081338" y="3768725"/>
          <p14:tracePt t="237565" x="3098800" y="3768725"/>
          <p14:tracePt t="237581" x="3108325" y="3768725"/>
          <p14:tracePt t="237598" x="3116263" y="3768725"/>
          <p14:tracePt t="237614" x="3143250" y="3732213"/>
          <p14:tracePt t="237631" x="3197225" y="3643313"/>
          <p14:tracePt t="237647" x="3241675" y="3527425"/>
          <p14:tracePt t="237664" x="3276600" y="3419475"/>
          <p14:tracePt t="237681" x="3313113" y="3313113"/>
          <p14:tracePt t="237697" x="3357563" y="3187700"/>
          <p14:tracePt t="237714" x="3375025" y="3062288"/>
          <p14:tracePt t="237731" x="3375025" y="2955925"/>
          <p14:tracePt t="237748" x="3375025" y="2857500"/>
          <p14:tracePt t="237749" x="3375025" y="2813050"/>
          <p14:tracePt t="237765" x="3375025" y="2697163"/>
          <p14:tracePt t="237781" x="3375025" y="2589213"/>
          <p14:tracePt t="237798" x="3375025" y="2490788"/>
          <p14:tracePt t="237814" x="3348038" y="2401888"/>
          <p14:tracePt t="237831" x="3340100" y="2339975"/>
          <p14:tracePt t="237848" x="3322638" y="2286000"/>
          <p14:tracePt t="237864" x="3313113" y="2251075"/>
          <p14:tracePt t="237881" x="3303588" y="2224088"/>
          <p14:tracePt t="237898" x="3286125" y="2170113"/>
          <p14:tracePt t="237915" x="3251200" y="2133600"/>
          <p14:tracePt t="237917" x="3232150" y="2116138"/>
          <p14:tracePt t="237931" x="3214688" y="2098675"/>
          <p14:tracePt t="237950" x="3179763" y="2071688"/>
          <p14:tracePt t="237966" x="3152775" y="2062163"/>
          <p14:tracePt t="237982" x="3098800" y="2054225"/>
          <p14:tracePt t="237998" x="3036888" y="2054225"/>
          <p14:tracePt t="238015" x="2965450" y="2054225"/>
          <p14:tracePt t="238032" x="2901950" y="2054225"/>
          <p14:tracePt t="238048" x="2847975" y="2071688"/>
          <p14:tracePt t="238065" x="2795588" y="2098675"/>
          <p14:tracePt t="238082" x="2741613" y="2143125"/>
          <p14:tracePt t="238098" x="2679700" y="2187575"/>
          <p14:tracePt t="238115" x="2608263" y="2286000"/>
          <p14:tracePt t="238132" x="2536825" y="2401888"/>
          <p14:tracePt t="238133" x="2500313" y="2465388"/>
          <p14:tracePt t="238149" x="2465388" y="2517775"/>
          <p14:tracePt t="238165" x="2411413" y="2687638"/>
          <p14:tracePt t="238181" x="2401888" y="2741613"/>
          <p14:tracePt t="238198" x="2419350" y="2803525"/>
          <p14:tracePt t="238214" x="2446338" y="2884488"/>
          <p14:tracePt t="238232" x="2473325" y="2946400"/>
          <p14:tracePt t="238249" x="2500313" y="3000375"/>
          <p14:tracePt t="238265" x="2517775" y="3081338"/>
          <p14:tracePt t="238282" x="2544763" y="3133725"/>
          <p14:tracePt t="238299" x="2554288" y="3197225"/>
          <p14:tracePt t="238300" x="2554288" y="3224213"/>
          <p14:tracePt t="238315" x="2562225" y="3251200"/>
          <p14:tracePt t="238332" x="2562225" y="3303588"/>
          <p14:tracePt t="238334" x="2562225" y="3330575"/>
          <p14:tracePt t="238350" x="2562225" y="3375025"/>
          <p14:tracePt t="238365" x="2562225" y="3419475"/>
          <p14:tracePt t="238382" x="2562225" y="3465513"/>
          <p14:tracePt t="238399" x="2571750" y="3509963"/>
          <p14:tracePt t="238415" x="2571750" y="3536950"/>
          <p14:tracePt t="238432" x="2571750" y="3581400"/>
          <p14:tracePt t="238449" x="2581275" y="3608388"/>
          <p14:tracePt t="238465" x="2581275" y="3643313"/>
          <p14:tracePt t="238482" x="2589213" y="3660775"/>
          <p14:tracePt t="238499" x="2598738" y="3697288"/>
          <p14:tracePt t="238517" x="2608263" y="3724275"/>
          <p14:tracePt t="238518" x="2608263" y="3741738"/>
          <p14:tracePt t="238532" x="2616200" y="3759200"/>
          <p14:tracePt t="238549" x="2652713" y="3813175"/>
          <p14:tracePt t="238566" x="2679700" y="3857625"/>
          <p14:tracePt t="238582" x="2705100" y="3894138"/>
          <p14:tracePt t="238599" x="2732088" y="3938588"/>
          <p14:tracePt t="238616" x="2759075" y="3973513"/>
          <p14:tracePt t="238632" x="2795588" y="3990975"/>
          <p14:tracePt t="238649" x="2840038" y="4010025"/>
          <p14:tracePt t="238666" x="2857500" y="4027488"/>
          <p14:tracePt t="238682" x="2884488" y="4044950"/>
          <p14:tracePt t="238709" x="2874963" y="4044950"/>
          <p14:tracePt t="238725" x="2884488" y="4044950"/>
          <p14:tracePt t="238734" x="2894013" y="4044950"/>
          <p14:tracePt t="238749" x="2911475" y="4044950"/>
          <p14:tracePt t="238765" x="2928938" y="4044950"/>
          <p14:tracePt t="238782" x="2946400" y="4027488"/>
          <p14:tracePt t="238799" x="2973388" y="3956050"/>
          <p14:tracePt t="238816" x="3000375" y="3848100"/>
          <p14:tracePt t="238832" x="3044825" y="3741738"/>
          <p14:tracePt t="238849" x="3089275" y="3643313"/>
          <p14:tracePt t="238866" x="3116263" y="3544888"/>
          <p14:tracePt t="238883" x="3143250" y="3438525"/>
          <p14:tracePt t="238885" x="3160713" y="3384550"/>
          <p14:tracePt t="238899" x="3179763" y="3340100"/>
          <p14:tracePt t="238917" x="3197225" y="3179763"/>
          <p14:tracePt t="238933" x="3197225" y="3054350"/>
          <p14:tracePt t="238949" x="3197225" y="2946400"/>
          <p14:tracePt t="238965" x="3197225" y="2840038"/>
          <p14:tracePt t="238982" x="3197225" y="2732088"/>
          <p14:tracePt t="238999" x="3197225" y="2643188"/>
          <p14:tracePt t="239016" x="3197225" y="2571750"/>
          <p14:tracePt t="239034" x="3205163" y="2500313"/>
          <p14:tracePt t="239049" x="3224213" y="2438400"/>
          <p14:tracePt t="239066" x="3224213" y="2357438"/>
          <p14:tracePt t="239083" x="3224213" y="2268538"/>
          <p14:tracePt t="239084" x="3224213" y="2232025"/>
          <p14:tracePt t="239099" x="3224213" y="2197100"/>
          <p14:tracePt t="239101" x="3224213" y="2179638"/>
          <p14:tracePt t="239116" x="3224213" y="2160588"/>
          <p14:tracePt t="239133" x="3224213" y="2125663"/>
          <p14:tracePt t="239149" x="3214688" y="2116138"/>
          <p14:tracePt t="239166" x="3205163" y="2098675"/>
          <p14:tracePt t="239183" x="3179763" y="2089150"/>
          <p14:tracePt t="239200" x="3116263" y="2089150"/>
          <p14:tracePt t="239216" x="3027363" y="2108200"/>
          <p14:tracePt t="239233" x="2911475" y="2160588"/>
          <p14:tracePt t="239249" x="2751138" y="2268538"/>
          <p14:tracePt t="239266" x="2608263" y="2401888"/>
          <p14:tracePt t="239282" x="2482850" y="2536825"/>
          <p14:tracePt t="239299" x="2401888" y="2643188"/>
          <p14:tracePt t="239301" x="2401888" y="2652713"/>
          <p14:tracePt t="239317" x="2446338" y="2670175"/>
          <p14:tracePt t="239333" x="2455863" y="2705100"/>
          <p14:tracePt t="239350" x="2446338" y="2751138"/>
          <p14:tracePt t="239366" x="2419350" y="2822575"/>
          <p14:tracePt t="239383" x="2419350" y="2874963"/>
          <p14:tracePt t="239400" x="2411413" y="2946400"/>
          <p14:tracePt t="239416" x="2401888" y="3009900"/>
          <p14:tracePt t="239433" x="2393950" y="3054350"/>
          <p14:tracePt t="239450" x="2393950" y="3108325"/>
          <p14:tracePt t="239467" x="2401888" y="3152775"/>
          <p14:tracePt t="239469" x="2401888" y="3179763"/>
          <p14:tracePt t="239483" x="2411413" y="3205163"/>
          <p14:tracePt t="239501" x="2428875" y="3251200"/>
          <p14:tracePt t="239518" x="2438400" y="3295650"/>
          <p14:tracePt t="239518" x="2446338" y="3322638"/>
          <p14:tracePt t="239533" x="2455863" y="3375025"/>
          <p14:tracePt t="239550" x="2465388" y="3429000"/>
          <p14:tracePt t="239566" x="2482850" y="3482975"/>
          <p14:tracePt t="239583" x="2500313" y="3554413"/>
          <p14:tracePt t="239600" x="2527300" y="3608388"/>
          <p14:tracePt t="239617" x="2527300" y="3652838"/>
          <p14:tracePt t="239633" x="2554288" y="3705225"/>
          <p14:tracePt t="239650" x="2562225" y="3741738"/>
          <p14:tracePt t="239667" x="2581275" y="3776663"/>
          <p14:tracePt t="239683" x="2581275" y="3786188"/>
          <p14:tracePt t="239709" x="2581275" y="3795713"/>
          <p14:tracePt t="239733" x="2554288" y="3795713"/>
          <p14:tracePt t="239741" x="2562225" y="3803650"/>
          <p14:tracePt t="239750" x="2581275" y="3822700"/>
          <p14:tracePt t="239766" x="2625725" y="3848100"/>
          <p14:tracePt t="239784" x="2660650" y="3875088"/>
          <p14:tracePt t="239800" x="2705100" y="3902075"/>
          <p14:tracePt t="239817" x="2732088" y="3919538"/>
          <p14:tracePt t="239834" x="2759075" y="3938588"/>
          <p14:tracePt t="239850" x="2786063" y="3946525"/>
          <p14:tracePt t="239867" x="2813050" y="3965575"/>
          <p14:tracePt t="239884" x="2840038" y="3965575"/>
          <p14:tracePt t="239901" x="2847975" y="3965575"/>
          <p14:tracePt t="239917" x="2867025" y="3965575"/>
          <p14:tracePt t="239934" x="2884488" y="3965575"/>
          <p14:tracePt t="239951" x="2901950" y="3965575"/>
          <p14:tracePt t="239967" x="2938463" y="3938588"/>
          <p14:tracePt t="239984" x="3000375" y="3938588"/>
          <p14:tracePt t="240000" x="3089275" y="3938588"/>
          <p14:tracePt t="240017" x="3187700" y="3929063"/>
          <p14:tracePt t="240035" x="3214688" y="3884613"/>
          <p14:tracePt t="240050" x="3241675" y="3848100"/>
          <p14:tracePt t="240067" x="3259138" y="3795713"/>
          <p14:tracePt t="240069" x="3276600" y="3759200"/>
          <p14:tracePt t="240084" x="3286125" y="3732213"/>
          <p14:tracePt t="240101" x="3322638" y="3625850"/>
          <p14:tracePt t="240117" x="3348038" y="3544888"/>
          <p14:tracePt t="240134" x="3367088" y="3455988"/>
          <p14:tracePt t="240151" x="3394075" y="3384550"/>
          <p14:tracePt t="240167" x="3411538" y="3322638"/>
          <p14:tracePt t="240184" x="3419475" y="3303588"/>
          <p14:tracePt t="240201" x="3446463" y="3224213"/>
          <p14:tracePt t="240217" x="3473450" y="3143250"/>
          <p14:tracePt t="240234" x="3500438" y="3054350"/>
          <p14:tracePt t="240251" x="3500438" y="2982913"/>
          <p14:tracePt t="240268" x="3509963" y="2911475"/>
          <p14:tracePt t="240270" x="3509963" y="2867025"/>
          <p14:tracePt t="240284" x="3509963" y="2830513"/>
          <p14:tracePt t="240300" x="3509963" y="2768600"/>
          <p14:tracePt t="240302" x="3509963" y="2714625"/>
          <p14:tracePt t="240317" x="3509963" y="2643188"/>
          <p14:tracePt t="240334" x="3509963" y="2562225"/>
          <p14:tracePt t="240350" x="3500438" y="2482850"/>
          <p14:tracePt t="240367" x="3473450" y="2401888"/>
          <p14:tracePt t="240384" x="3446463" y="2330450"/>
          <p14:tracePt t="240401" x="3438525" y="2303463"/>
          <p14:tracePt t="240417" x="3429000" y="2268538"/>
          <p14:tracePt t="240433" x="3411538" y="2251075"/>
          <p14:tracePt t="240450" x="3394075" y="2224088"/>
          <p14:tracePt t="240467" x="3384550" y="2205038"/>
          <p14:tracePt t="240483" x="3367088" y="2197100"/>
          <p14:tracePt t="240500" x="3340100" y="2187575"/>
          <p14:tracePt t="240502" x="3330575" y="2187575"/>
          <p14:tracePt t="240517" x="3286125" y="2187575"/>
          <p14:tracePt t="240533" x="3224213" y="2197100"/>
          <p14:tracePt t="240550" x="3160713" y="2224088"/>
          <p14:tracePt t="240567" x="3089275" y="2259013"/>
          <p14:tracePt t="240584" x="3000375" y="2322513"/>
          <p14:tracePt t="240600" x="2919413" y="2374900"/>
          <p14:tracePt t="240617" x="2857500" y="2438400"/>
          <p14:tracePt t="240634" x="2803525" y="2500313"/>
          <p14:tracePt t="240650" x="2751138" y="2581275"/>
          <p14:tracePt t="240667" x="2714625" y="2670175"/>
          <p14:tracePt t="240684" x="2679700" y="2768600"/>
          <p14:tracePt t="240685" x="2670175" y="2813050"/>
          <p14:tracePt t="240701" x="2643188" y="2894013"/>
          <p14:tracePt t="240717" x="2616200" y="2973388"/>
          <p14:tracePt t="240733" x="2589213" y="3062288"/>
          <p14:tracePt t="240750" x="2581275" y="3143250"/>
          <p14:tracePt t="240767" x="2554288" y="3241675"/>
          <p14:tracePt t="240784" x="2527300" y="3340100"/>
          <p14:tracePt t="240800" x="2509838" y="3402013"/>
          <p14:tracePt t="240817" x="2509838" y="3465513"/>
          <p14:tracePt t="240834" x="2509838" y="3517900"/>
          <p14:tracePt t="240850" x="2500313" y="3562350"/>
          <p14:tracePt t="240867" x="2500313" y="3608388"/>
          <p14:tracePt t="240885" x="2500313" y="3625850"/>
          <p14:tracePt t="240886" x="2500313" y="3643313"/>
          <p14:tracePt t="240901" x="2517775" y="3660775"/>
          <p14:tracePt t="240918" x="2517775" y="3687763"/>
          <p14:tracePt t="240934" x="2536825" y="3724275"/>
          <p14:tracePt t="240951" x="2544763" y="3751263"/>
          <p14:tracePt t="240968" x="2554288" y="3786188"/>
          <p14:tracePt t="240984" x="2562225" y="3795713"/>
          <p14:tracePt t="241001" x="2562225" y="3803650"/>
          <p14:tracePt t="241018" x="2536825" y="3803650"/>
          <p14:tracePt t="241035" x="2490788" y="3803650"/>
          <p14:tracePt t="241037" x="2482850" y="3803650"/>
          <p14:tracePt t="241051" x="2473325" y="3803650"/>
          <p14:tracePt t="241068" x="2446338" y="3803650"/>
          <p14:tracePt t="241070" x="2446338" y="3813175"/>
          <p14:tracePt t="241125" x="2438400" y="3813175"/>
          <p14:tracePt t="241141" x="2438400" y="3822700"/>
          <p14:tracePt t="241149" x="2446338" y="3822700"/>
          <p14:tracePt t="241157" x="2455863" y="3830638"/>
          <p14:tracePt t="241168" x="2473325" y="3840163"/>
          <p14:tracePt t="241185" x="2509838" y="3867150"/>
          <p14:tracePt t="241201" x="2536825" y="3875088"/>
          <p14:tracePt t="241218" x="2571750" y="3894138"/>
          <p14:tracePt t="241235" x="2598738" y="3894138"/>
          <p14:tracePt t="241252" x="2608263" y="3894138"/>
          <p14:tracePt t="241268" x="2633663" y="3894138"/>
          <p14:tracePt t="241270" x="2643188" y="3894138"/>
          <p14:tracePt t="241285" x="2660650" y="3894138"/>
          <p14:tracePt t="241301" x="2670175" y="3894138"/>
          <p14:tracePt t="241429" x="2679700" y="3894138"/>
          <p14:tracePt t="241437" x="2705100" y="3894138"/>
          <p14:tracePt t="241445" x="2732088" y="3894138"/>
          <p14:tracePt t="241453" x="2751138" y="3894138"/>
          <p14:tracePt t="241477" x="2759075" y="3894138"/>
          <p14:tracePt t="241501" x="2768600" y="3884613"/>
          <p14:tracePt t="241509" x="2776538" y="3875088"/>
          <p14:tracePt t="241525" x="2786063" y="3867150"/>
          <p14:tracePt t="241534" x="2786063" y="3857625"/>
          <p14:tracePt t="241552" x="2803525" y="3830638"/>
          <p14:tracePt t="241567" x="2813050" y="3803650"/>
          <p14:tracePt t="241585" x="2822575" y="3776663"/>
          <p14:tracePt t="241601" x="2830513" y="3741738"/>
          <p14:tracePt t="241618" x="2847975" y="3697288"/>
          <p14:tracePt t="241634" x="2867025" y="3643313"/>
          <p14:tracePt t="241652" x="2894013" y="3589338"/>
          <p14:tracePt t="241653" x="2894013" y="3554413"/>
          <p14:tracePt t="241668" x="2911475" y="3527425"/>
          <p14:tracePt t="241685" x="2938463" y="3411538"/>
          <p14:tracePt t="241701" x="2965450" y="3357563"/>
          <p14:tracePt t="241718" x="2990850" y="3286125"/>
          <p14:tracePt t="241734" x="3000375" y="3205163"/>
          <p14:tracePt t="241751" x="3000375" y="3133725"/>
          <p14:tracePt t="241768" x="3017838" y="3054350"/>
          <p14:tracePt t="241785" x="3036888" y="3000375"/>
          <p14:tracePt t="241801" x="3044825" y="2938463"/>
          <p14:tracePt t="241818" x="3071813" y="2874963"/>
          <p14:tracePt t="241835" x="3089275" y="2795588"/>
          <p14:tracePt t="241852" x="3108325" y="2751138"/>
          <p14:tracePt t="241853" x="3116263" y="2724150"/>
          <p14:tracePt t="241868" x="3125788" y="2697163"/>
          <p14:tracePt t="241885" x="3152775" y="2608263"/>
          <p14:tracePt t="241901" x="3179763" y="2554288"/>
          <p14:tracePt t="241918" x="3187700" y="2490788"/>
          <p14:tracePt t="241934" x="3197225" y="2438400"/>
          <p14:tracePt t="241951" x="3205163" y="2384425"/>
          <p14:tracePt t="241968" x="3205163" y="2339975"/>
          <p14:tracePt t="241985" x="3205163" y="2303463"/>
          <p14:tracePt t="242001" x="3205163" y="2276475"/>
          <p14:tracePt t="242018" x="3197225" y="2241550"/>
          <p14:tracePt t="242035" x="3197225" y="2214563"/>
          <p14:tracePt t="242052" x="3197225" y="2205038"/>
          <p14:tracePt t="242053" x="3187700" y="2197100"/>
          <p14:tracePt t="242070" x="3187700" y="2179638"/>
          <p14:tracePt t="242085" x="3170238" y="2170113"/>
          <p14:tracePt t="242101" x="3160713" y="2170113"/>
          <p14:tracePt t="242118" x="3152775" y="2170113"/>
          <p14:tracePt t="242135" x="3152775" y="2160588"/>
          <p14:tracePt t="242151" x="3143250" y="2160588"/>
          <p14:tracePt t="242169" x="3116263" y="2170113"/>
          <p14:tracePt t="242185" x="3089275" y="2187575"/>
          <p14:tracePt t="242202" x="3027363" y="2232025"/>
          <p14:tracePt t="242218" x="2973388" y="2268538"/>
          <p14:tracePt t="242235" x="2911475" y="2312988"/>
          <p14:tracePt t="242252" x="2857500" y="2374900"/>
          <p14:tracePt t="242269" x="2813050" y="2473325"/>
          <p14:tracePt t="242285" x="2759075" y="2554288"/>
          <p14:tracePt t="242302" x="2732088" y="2643188"/>
          <p14:tracePt t="242319" x="2705100" y="2759075"/>
          <p14:tracePt t="242335" x="2652713" y="2847975"/>
          <p14:tracePt t="242352" x="2633663" y="2955925"/>
          <p14:tracePt t="242369" x="2625725" y="3017838"/>
          <p14:tracePt t="242386" x="2598738" y="3152775"/>
          <p14:tracePt t="242403" x="2589213" y="3251200"/>
          <p14:tracePt t="242405" x="2571750" y="3313113"/>
          <p14:tracePt t="242419" x="2571750" y="3348038"/>
          <p14:tracePt t="242436" x="2562225" y="3429000"/>
          <p14:tracePt t="242438" x="2562225" y="3455988"/>
          <p14:tracePt t="242453" x="2562225" y="3500438"/>
          <p14:tracePt t="242469" x="2562225" y="3536950"/>
          <p14:tracePt t="242486" x="2562225" y="3562350"/>
          <p14:tracePt t="242503" x="2562225" y="3581400"/>
          <p14:tracePt t="242519" x="2562225" y="3598863"/>
          <p14:tracePt t="242536" x="2562225" y="3608388"/>
          <p14:tracePt t="242553" x="2562225" y="3625850"/>
          <p14:tracePt t="242569" x="2571750" y="3643313"/>
          <p14:tracePt t="242586" x="2571750" y="3660775"/>
          <p14:tracePt t="242602" x="2571750" y="3679825"/>
          <p14:tracePt t="242619" x="2571750" y="3705225"/>
          <p14:tracePt t="242636" x="2571750" y="3732213"/>
          <p14:tracePt t="242653" x="2581275" y="3776663"/>
          <p14:tracePt t="242669" x="2589213" y="3803650"/>
          <p14:tracePt t="242686" x="2608263" y="3822700"/>
          <p14:tracePt t="242702" x="2616200" y="3840163"/>
          <p14:tracePt t="242719" x="2625725" y="3848100"/>
          <p14:tracePt t="242736" x="2633663" y="3857625"/>
          <p14:tracePt t="242753" x="2643188" y="3867150"/>
          <p14:tracePt t="242769" x="2643188" y="3875088"/>
          <p14:tracePt t="242786" x="2652713" y="3875088"/>
          <p14:tracePt t="242803" x="2660650" y="3884613"/>
          <p14:tracePt t="242819" x="2670175" y="3884613"/>
          <p14:tracePt t="242821" x="2679700" y="3894138"/>
          <p14:tracePt t="242845" x="2679700" y="3902075"/>
          <p14:tracePt t="242854" x="2687638" y="3902075"/>
          <p14:tracePt t="242869" x="2697163" y="3902075"/>
          <p14:tracePt t="242886" x="2705100" y="3902075"/>
          <p14:tracePt t="242902" x="2714625" y="3911600"/>
          <p14:tracePt t="242919" x="2724150" y="3911600"/>
          <p14:tracePt t="242936" x="2732088" y="3911600"/>
          <p14:tracePt t="242953" x="2741613" y="3911600"/>
          <p14:tracePt t="242969" x="2751138" y="3919538"/>
          <p14:tracePt t="242986" x="2768600" y="3919538"/>
          <p14:tracePt t="243006" x="2776538" y="3919538"/>
          <p14:tracePt t="243021" x="2786063" y="3919538"/>
          <p14:tracePt t="243038" x="2795588" y="3919538"/>
          <p14:tracePt t="243053" x="2803525" y="3919538"/>
          <p14:tracePt t="243070" x="2813050" y="3919538"/>
          <p14:tracePt t="243086" x="2830513" y="3919538"/>
          <p14:tracePt t="243103" x="2840038" y="3919538"/>
          <p14:tracePt t="243120" x="2847975" y="3919538"/>
          <p14:tracePt t="243136" x="2857500" y="3919538"/>
          <p14:tracePt t="243153" x="2867025" y="3919538"/>
          <p14:tracePt t="243170" x="2874963" y="3919538"/>
          <p14:tracePt t="243197" x="2884488" y="3919538"/>
          <p14:tracePt t="244318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 explicativo em forma de nuvem 3"/>
          <p:cNvSpPr/>
          <p:nvPr/>
        </p:nvSpPr>
        <p:spPr>
          <a:xfrm>
            <a:off x="6288022" y="4725145"/>
            <a:ext cx="2950639" cy="1584177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 r="6621" b="13596"/>
          <a:stretch/>
        </p:blipFill>
        <p:spPr>
          <a:xfrm>
            <a:off x="1967542" y="1772817"/>
            <a:ext cx="3494791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r="1845" b="3475"/>
          <a:stretch/>
        </p:blipFill>
        <p:spPr>
          <a:xfrm>
            <a:off x="6768075" y="2204864"/>
            <a:ext cx="4029234" cy="220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18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694"/>
    </mc:Choice>
    <mc:Fallback>
      <p:transition spd="slow" advTm="16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86415" x="8804275" y="3187700"/>
          <p14:tracePt t="86535" x="8796338" y="3197225"/>
          <p14:tracePt t="86543" x="8777288" y="3197225"/>
          <p14:tracePt t="86551" x="8769350" y="3205163"/>
          <p14:tracePt t="86562" x="8759825" y="3214688"/>
          <p14:tracePt t="86579" x="8732838" y="3214688"/>
          <p14:tracePt t="86596" x="8697913" y="3224213"/>
          <p14:tracePt t="86612" x="8680450" y="3224213"/>
          <p14:tracePt t="86629" x="8661400" y="3232150"/>
          <p14:tracePt t="86646" x="8653463" y="3232150"/>
          <p14:tracePt t="86663" x="8643938" y="3241675"/>
          <p14:tracePt t="86679" x="8634413" y="3241675"/>
          <p14:tracePt t="86696" x="8616950" y="3251200"/>
          <p14:tracePt t="86712" x="8582025" y="3259138"/>
          <p14:tracePt t="86729" x="8545513" y="3276600"/>
          <p14:tracePt t="86746" x="8528050" y="3286125"/>
          <p14:tracePt t="86762" x="8510588" y="3286125"/>
          <p14:tracePt t="86779" x="8491538" y="3295650"/>
          <p14:tracePt t="86796" x="8483600" y="3295650"/>
          <p14:tracePt t="86812" x="8474075" y="3295650"/>
          <p14:tracePt t="86829" x="8466138" y="3303588"/>
          <p14:tracePt t="86846" x="8447088" y="3322638"/>
          <p14:tracePt t="86863" x="8429625" y="3340100"/>
          <p14:tracePt t="86879" x="8412163" y="3367088"/>
          <p14:tracePt t="86896" x="8394700" y="3384550"/>
          <p14:tracePt t="86912" x="8385175" y="3402013"/>
          <p14:tracePt t="86929" x="8375650" y="3411538"/>
          <p14:tracePt t="86946" x="8375650" y="3438525"/>
          <p14:tracePt t="86963" x="8375650" y="3465513"/>
          <p14:tracePt t="86979" x="8375650" y="3482975"/>
          <p14:tracePt t="86996" x="8375650" y="3500438"/>
          <p14:tracePt t="87013" x="8394700" y="3527425"/>
          <p14:tracePt t="87029" x="8412163" y="3554413"/>
          <p14:tracePt t="87046" x="8429625" y="3571875"/>
          <p14:tracePt t="87048" x="8439150" y="3589338"/>
          <p14:tracePt t="87063" x="8439150" y="3598863"/>
          <p14:tracePt t="87080" x="8447088" y="3625850"/>
          <p14:tracePt t="87096" x="8456613" y="3652838"/>
          <p14:tracePt t="87113" x="8474075" y="3670300"/>
          <p14:tracePt t="87129" x="8491538" y="3687763"/>
          <p14:tracePt t="87146" x="8518525" y="3705225"/>
          <p14:tracePt t="87164" x="8545513" y="3724275"/>
          <p14:tracePt t="87179" x="8572500" y="3751263"/>
          <p14:tracePt t="87197" x="8599488" y="3768725"/>
          <p14:tracePt t="87213" x="8634413" y="3786188"/>
          <p14:tracePt t="87230" x="8670925" y="3813175"/>
          <p14:tracePt t="87231" x="8688388" y="3822700"/>
          <p14:tracePt t="87246" x="8715375" y="3830638"/>
          <p14:tracePt t="87263" x="8759825" y="3867150"/>
          <p14:tracePt t="87280" x="8804275" y="3894138"/>
          <p14:tracePt t="87297" x="8840788" y="3902075"/>
          <p14:tracePt t="87313" x="8885238" y="3919538"/>
          <p14:tracePt t="87330" x="8902700" y="3929063"/>
          <p14:tracePt t="87346" x="8939213" y="3938588"/>
          <p14:tracePt t="87363" x="8974138" y="3946525"/>
          <p14:tracePt t="87380" x="9001125" y="3946525"/>
          <p14:tracePt t="87397" x="9018588" y="3946525"/>
          <p14:tracePt t="87399" x="9028113" y="3946525"/>
          <p14:tracePt t="87413" x="9037638" y="3946525"/>
          <p14:tracePt t="87430" x="9045575" y="3946525"/>
          <p14:tracePt t="87432" x="9063038" y="3946525"/>
          <p14:tracePt t="87447" x="9090025" y="3929063"/>
          <p14:tracePt t="87463" x="9109075" y="3919538"/>
          <p14:tracePt t="87480" x="9126538" y="3911600"/>
          <p14:tracePt t="87497" x="9144000" y="3884613"/>
          <p14:tracePt t="87513" x="9170988" y="3857625"/>
          <p14:tracePt t="87530" x="9188450" y="3840163"/>
          <p14:tracePt t="87546" x="9197975" y="3830638"/>
          <p14:tracePt t="87563" x="9197975" y="3813175"/>
          <p14:tracePt t="87580" x="9205913" y="3795713"/>
          <p14:tracePt t="87597" x="9215438" y="3768725"/>
          <p14:tracePt t="87613" x="9224963" y="3751263"/>
          <p14:tracePt t="87630" x="9224963" y="3714750"/>
          <p14:tracePt t="87632" x="9232900" y="3705225"/>
          <p14:tracePt t="87648" x="9232900" y="3670300"/>
          <p14:tracePt t="87663" x="9232900" y="3643313"/>
          <p14:tracePt t="87680" x="9232900" y="3608388"/>
          <p14:tracePt t="87697" x="9232900" y="3571875"/>
          <p14:tracePt t="87713" x="9232900" y="3536950"/>
          <p14:tracePt t="87730" x="9232900" y="3509963"/>
          <p14:tracePt t="87747" x="9224963" y="3473450"/>
          <p14:tracePt t="87763" x="9205913" y="3446463"/>
          <p14:tracePt t="87780" x="9188450" y="3419475"/>
          <p14:tracePt t="87797" x="9161463" y="3411538"/>
          <p14:tracePt t="87813" x="9134475" y="3394075"/>
          <p14:tracePt t="87815" x="9126538" y="3384550"/>
          <p14:tracePt t="87830" x="9109075" y="3384550"/>
          <p14:tracePt t="87847" x="9082088" y="3367088"/>
          <p14:tracePt t="87863" x="9055100" y="3357563"/>
          <p14:tracePt t="87880" x="9018588" y="3357563"/>
          <p14:tracePt t="87896" x="9001125" y="3357563"/>
          <p14:tracePt t="87913" x="8983663" y="3357563"/>
          <p14:tracePt t="87930" x="8947150" y="3357563"/>
          <p14:tracePt t="87947" x="8920163" y="3357563"/>
          <p14:tracePt t="87963" x="8902700" y="3357563"/>
          <p14:tracePt t="87980" x="8885238" y="3357563"/>
          <p14:tracePt t="87997" x="8867775" y="3357563"/>
          <p14:tracePt t="88014" x="8848725" y="3357563"/>
          <p14:tracePt t="88016" x="8840788" y="3357563"/>
          <p14:tracePt t="88031" x="8831263" y="3357563"/>
          <p14:tracePt t="88047" x="8823325" y="3357563"/>
          <p14:tracePt t="88063" x="8796338" y="3357563"/>
          <p14:tracePt t="88080" x="8769350" y="3357563"/>
          <p14:tracePt t="88097" x="8732838" y="3357563"/>
          <p14:tracePt t="88114" x="8705850" y="3357563"/>
          <p14:tracePt t="88130" x="8670925" y="3357563"/>
          <p14:tracePt t="88147" x="8653463" y="3357563"/>
          <p14:tracePt t="88164" x="8634413" y="3357563"/>
          <p14:tracePt t="88181" x="8616950" y="3357563"/>
          <p14:tracePt t="88197" x="8616950" y="3348038"/>
          <p14:tracePt t="88215" x="8582025" y="3357563"/>
          <p14:tracePt t="88231" x="8562975" y="3367088"/>
          <p14:tracePt t="88247" x="8555038" y="3367088"/>
          <p14:tracePt t="88264" x="8545513" y="3375025"/>
          <p14:tracePt t="88280" x="8537575" y="3384550"/>
          <p14:tracePt t="88297" x="8518525" y="3402013"/>
          <p14:tracePt t="88330" x="8518525" y="3411538"/>
          <p14:tracePt t="88347" x="8510588" y="3419475"/>
          <p14:tracePt t="88364" x="8501063" y="3446463"/>
          <p14:tracePt t="88380" x="8491538" y="3465513"/>
          <p14:tracePt t="88397" x="8491538" y="3482975"/>
          <p14:tracePt t="88400" x="8491538" y="3500438"/>
          <p14:tracePt t="88414" x="8491538" y="3509963"/>
          <p14:tracePt t="88431" x="8501063" y="3554413"/>
          <p14:tracePt t="88447" x="8501063" y="3571875"/>
          <p14:tracePt t="88464" x="8518525" y="3598863"/>
          <p14:tracePt t="88481" x="8537575" y="3608388"/>
          <p14:tracePt t="88497" x="8572500" y="3633788"/>
          <p14:tracePt t="88514" x="8609013" y="3660775"/>
          <p14:tracePt t="88531" x="8688388" y="3687763"/>
          <p14:tracePt t="88547" x="8742363" y="3697288"/>
          <p14:tracePt t="88564" x="8777288" y="3714750"/>
          <p14:tracePt t="88581" x="8804275" y="3714750"/>
          <p14:tracePt t="88597" x="8831263" y="3724275"/>
          <p14:tracePt t="88600" x="8840788" y="3724275"/>
          <p14:tracePt t="88615" x="8848725" y="3724275"/>
          <p14:tracePt t="88631" x="8875713" y="3724275"/>
          <p14:tracePt t="88649" x="8912225" y="3724275"/>
          <p14:tracePt t="88664" x="8929688" y="3724275"/>
          <p14:tracePt t="88681" x="8947150" y="3724275"/>
          <p14:tracePt t="88697" x="8966200" y="3705225"/>
          <p14:tracePt t="88714" x="8974138" y="3697288"/>
          <p14:tracePt t="88731" x="8991600" y="3679825"/>
          <p14:tracePt t="88748" x="9010650" y="3679825"/>
          <p14:tracePt t="88764" x="9010650" y="3660775"/>
          <p14:tracePt t="88781" x="9018588" y="3652838"/>
          <p14:tracePt t="88798" x="9018588" y="3633788"/>
          <p14:tracePt t="88800" x="9018588" y="3625850"/>
          <p14:tracePt t="88815" x="9028113" y="3598863"/>
          <p14:tracePt t="88831" x="9037638" y="3589338"/>
          <p14:tracePt t="88848" x="9037638" y="3571875"/>
          <p14:tracePt t="88864" x="9028113" y="3536950"/>
          <p14:tracePt t="88881" x="9001125" y="3500438"/>
          <p14:tracePt t="88898" x="8983663" y="3473450"/>
          <p14:tracePt t="88914" x="8929688" y="3446463"/>
          <p14:tracePt t="88931" x="8902700" y="3419475"/>
          <p14:tracePt t="88948" x="8885238" y="3411538"/>
          <p14:tracePt t="88964" x="8867775" y="3411538"/>
          <p14:tracePt t="88981" x="8848725" y="3402013"/>
          <p14:tracePt t="88983" x="8840788" y="3402013"/>
          <p14:tracePt t="89015" x="8804275" y="3402013"/>
          <p14:tracePt t="89031" x="8777288" y="3402013"/>
          <p14:tracePt t="89048" x="8751888" y="3402013"/>
          <p14:tracePt t="89064" x="8724900" y="3402013"/>
          <p14:tracePt t="89081" x="8715375" y="3402013"/>
          <p14:tracePt t="89098" x="8697913" y="3402013"/>
          <p14:tracePt t="89191" x="0" y="0"/>
        </p14:tracePtLst>
        <p14:tracePtLst>
          <p14:tracePt t="91263" x="4340225" y="3160713"/>
          <p14:tracePt t="91399" x="0" y="0"/>
        </p14:tracePtLst>
        <p14:tracePtLst>
          <p14:tracePt t="91943" x="4438650" y="2928938"/>
          <p14:tracePt t="92063" x="0" y="0"/>
        </p14:tracePtLst>
        <p14:tracePtLst>
          <p14:tracePt t="92391" x="4643438" y="2751138"/>
          <p14:tracePt t="92535" x="0" y="0"/>
        </p14:tracePtLst>
        <p14:tracePtLst>
          <p14:tracePt t="97399" x="7232650" y="4098925"/>
          <p14:tracePt t="97543" x="0" y="0"/>
        </p14:tracePtLst>
        <p14:tracePtLst>
          <p14:tracePt t="98071" x="7813675" y="3554413"/>
          <p14:tracePt t="98199" x="0" y="0"/>
        </p14:tracePtLst>
        <p14:tracePtLst>
          <p14:tracePt t="99048" x="7653338" y="2652713"/>
          <p14:tracePt t="99112" x="0" y="0"/>
        </p14:tracePtLst>
        <p14:tracePtLst>
          <p14:tracePt t="100031" x="8394700" y="3009900"/>
          <p14:tracePt t="100175" x="0" y="0"/>
        </p14:tracePtLst>
        <p14:tracePtLst>
          <p14:tracePt t="100687" x="8643938" y="2411413"/>
          <p14:tracePt t="100695" x="8653463" y="2411413"/>
          <p14:tracePt t="100815" x="0" y="0"/>
        </p14:tracePtLst>
        <p14:tracePtLst>
          <p14:tracePt t="101600" x="9126538" y="2339975"/>
          <p14:tracePt t="101719" x="0" y="0"/>
        </p14:tracePtLst>
        <p14:tracePtLst>
          <p14:tracePt t="102855" x="9732963" y="3554413"/>
          <p14:tracePt t="102999" x="0" y="0"/>
        </p14:tracePtLst>
        <p14:tracePtLst>
          <p14:tracePt t="104167" x="8974138" y="3527425"/>
          <p14:tracePt t="104279" x="8974138" y="3517900"/>
          <p14:tracePt t="104295" x="8974138" y="3500438"/>
          <p14:tracePt t="104303" x="8974138" y="3490913"/>
          <p14:tracePt t="104312" x="8974138" y="3482975"/>
          <p14:tracePt t="104328" x="8974138" y="3473450"/>
          <p14:tracePt t="104346" x="8974138" y="3465513"/>
          <p14:tracePt t="104362" x="8974138" y="3446463"/>
          <p14:tracePt t="104378" x="8966200" y="3438525"/>
          <p14:tracePt t="104396" x="8956675" y="3429000"/>
          <p14:tracePt t="104412" x="8947150" y="3411538"/>
          <p14:tracePt t="104429" x="8929688" y="3394075"/>
          <p14:tracePt t="104445" x="8894763" y="3375025"/>
          <p14:tracePt t="104447" x="8875713" y="3367088"/>
          <p14:tracePt t="104463" x="8831263" y="3348038"/>
          <p14:tracePt t="104479" x="8786813" y="3340100"/>
          <p14:tracePt t="104495" x="8751888" y="3330575"/>
          <p14:tracePt t="104512" x="8715375" y="3330575"/>
          <p14:tracePt t="104529" x="8680450" y="3330575"/>
          <p14:tracePt t="104546" x="8661400" y="3330575"/>
          <p14:tracePt t="104562" x="8626475" y="3330575"/>
          <p14:tracePt t="104579" x="8589963" y="3330575"/>
          <p14:tracePt t="104595" x="8562975" y="3330575"/>
          <p14:tracePt t="104612" x="8510588" y="3340100"/>
          <p14:tracePt t="104615" x="8491538" y="3348038"/>
          <p14:tracePt t="104629" x="8466138" y="3357563"/>
          <p14:tracePt t="104646" x="8429625" y="3367088"/>
          <p14:tracePt t="104648" x="8412163" y="3375025"/>
          <p14:tracePt t="104663" x="8394700" y="3384550"/>
          <p14:tracePt t="104679" x="8375650" y="3394075"/>
          <p14:tracePt t="104695" x="8358188" y="3402013"/>
          <p14:tracePt t="104712" x="8348663" y="3419475"/>
          <p14:tracePt t="104729" x="8340725" y="3438525"/>
          <p14:tracePt t="104746" x="8340725" y="3455988"/>
          <p14:tracePt t="104762" x="8340725" y="3473450"/>
          <p14:tracePt t="104779" x="8340725" y="3500438"/>
          <p14:tracePt t="104797" x="8348663" y="3517900"/>
          <p14:tracePt t="104812" x="8358188" y="3554413"/>
          <p14:tracePt t="104829" x="8367713" y="3581400"/>
          <p14:tracePt t="104831" x="8375650" y="3598863"/>
          <p14:tracePt t="104846" x="8375650" y="3616325"/>
          <p14:tracePt t="104863" x="8394700" y="3643313"/>
          <p14:tracePt t="104879" x="8420100" y="3670300"/>
          <p14:tracePt t="104896" x="8447088" y="3697288"/>
          <p14:tracePt t="104912" x="8474075" y="3714750"/>
          <p14:tracePt t="104929" x="8518525" y="3732213"/>
          <p14:tracePt t="104946" x="8555038" y="3759200"/>
          <p14:tracePt t="104962" x="8609013" y="3768725"/>
          <p14:tracePt t="104979" x="8661400" y="3786188"/>
          <p14:tracePt t="104996" x="8715375" y="3795713"/>
          <p14:tracePt t="105012" x="8769350" y="3795713"/>
          <p14:tracePt t="105029" x="8823325" y="3795713"/>
          <p14:tracePt t="105031" x="8840788" y="3795713"/>
          <p14:tracePt t="105047" x="8894763" y="3795713"/>
          <p14:tracePt t="105063" x="8939213" y="3795713"/>
          <p14:tracePt t="105080" x="8983663" y="3795713"/>
          <p14:tracePt t="105096" x="9001125" y="3795713"/>
          <p14:tracePt t="105113" x="9028113" y="3795713"/>
          <p14:tracePt t="105129" x="9045575" y="3786188"/>
          <p14:tracePt t="105146" x="9063038" y="3768725"/>
          <p14:tracePt t="105163" x="9072563" y="3741738"/>
          <p14:tracePt t="105179" x="9090025" y="3714750"/>
          <p14:tracePt t="105196" x="9099550" y="3679825"/>
          <p14:tracePt t="105199" x="9109075" y="3660775"/>
          <p14:tracePt t="105213" x="9109075" y="3643313"/>
          <p14:tracePt t="105230" x="9117013" y="3616325"/>
          <p14:tracePt t="105231" x="9117013" y="3598863"/>
          <p14:tracePt t="105247" x="9117013" y="3571875"/>
          <p14:tracePt t="105263" x="9109075" y="3527425"/>
          <p14:tracePt t="105279" x="9099550" y="3490913"/>
          <p14:tracePt t="105296" x="9072563" y="3455988"/>
          <p14:tracePt t="105313" x="9045575" y="3419475"/>
          <p14:tracePt t="105329" x="9028113" y="3394075"/>
          <p14:tracePt t="105346" x="9018588" y="3384550"/>
          <p14:tracePt t="105363" x="8991600" y="3375025"/>
          <p14:tracePt t="105380" x="8974138" y="3357563"/>
          <p14:tracePt t="105397" x="8956675" y="3357563"/>
          <p14:tracePt t="105413" x="8929688" y="3340100"/>
          <p14:tracePt t="105431" x="8894763" y="3322638"/>
          <p14:tracePt t="105447" x="8848725" y="3313113"/>
          <p14:tracePt t="105463" x="8804275" y="3295650"/>
          <p14:tracePt t="105480" x="8751888" y="3276600"/>
          <p14:tracePt t="105496" x="8715375" y="3268663"/>
          <p14:tracePt t="105513" x="8680450" y="3259138"/>
          <p14:tracePt t="105530" x="8634413" y="3251200"/>
          <p14:tracePt t="105547" x="8582025" y="3251200"/>
          <p14:tracePt t="105563" x="8518525" y="3251200"/>
          <p14:tracePt t="105580" x="8466138" y="3251200"/>
          <p14:tracePt t="105597" x="8420100" y="3251200"/>
          <p14:tracePt t="105613" x="8385175" y="3251200"/>
          <p14:tracePt t="105615" x="8375650" y="3251200"/>
          <p14:tracePt t="105630" x="8367713" y="3251200"/>
          <p14:tracePt t="105647" x="8331200" y="3251200"/>
          <p14:tracePt t="105663" x="8323263" y="3268663"/>
          <p14:tracePt t="105680" x="8296275" y="3286125"/>
          <p14:tracePt t="105697" x="8286750" y="3295650"/>
          <p14:tracePt t="105713" x="8277225" y="3313113"/>
          <p14:tracePt t="105730" x="8269288" y="3330575"/>
          <p14:tracePt t="105747" x="8259763" y="3348038"/>
          <p14:tracePt t="105763" x="8251825" y="3375025"/>
          <p14:tracePt t="105780" x="8242300" y="3394075"/>
          <p14:tracePt t="105798" x="8242300" y="3411538"/>
          <p14:tracePt t="105813" x="8242300" y="3429000"/>
          <p14:tracePt t="105831" x="8242300" y="3465513"/>
          <p14:tracePt t="105847" x="8242300" y="3482975"/>
          <p14:tracePt t="105863" x="8242300" y="3509963"/>
          <p14:tracePt t="105880" x="8251825" y="3536950"/>
          <p14:tracePt t="105897" x="8269288" y="3562350"/>
          <p14:tracePt t="105914" x="8286750" y="3581400"/>
          <p14:tracePt t="105930" x="8313738" y="3608388"/>
          <p14:tracePt t="105947" x="8340725" y="3625850"/>
          <p14:tracePt t="105963" x="8375650" y="3652838"/>
          <p14:tracePt t="105980" x="8402638" y="3670300"/>
          <p14:tracePt t="105997" x="8439150" y="3697288"/>
          <p14:tracePt t="105999" x="8447088" y="3697288"/>
          <p14:tracePt t="106014" x="8474075" y="3705225"/>
          <p14:tracePt t="106031" x="8528050" y="3724275"/>
          <p14:tracePt t="106047" x="8555038" y="3732213"/>
          <p14:tracePt t="106064" x="8572500" y="3741738"/>
          <p14:tracePt t="106080" x="8609013" y="3741738"/>
          <p14:tracePt t="106097" x="8634413" y="3741738"/>
          <p14:tracePt t="106113" x="8680450" y="3741738"/>
          <p14:tracePt t="106130" x="8715375" y="3741738"/>
          <p14:tracePt t="106147" x="8751888" y="3741738"/>
          <p14:tracePt t="106164" x="8777288" y="3741738"/>
          <p14:tracePt t="106180" x="8786813" y="3741738"/>
          <p14:tracePt t="106197" x="8804275" y="3741738"/>
          <p14:tracePt t="106215" x="8813800" y="3741738"/>
          <p14:tracePt t="106231" x="8831263" y="3732213"/>
          <p14:tracePt t="106247" x="8848725" y="3724275"/>
          <p14:tracePt t="106264" x="8867775" y="3724275"/>
          <p14:tracePt t="106280" x="8885238" y="3714750"/>
          <p14:tracePt t="106297" x="8885238" y="3697288"/>
          <p14:tracePt t="106314" x="8894763" y="3687763"/>
          <p14:tracePt t="106330" x="8902700" y="3670300"/>
          <p14:tracePt t="106347" x="8912225" y="3652838"/>
          <p14:tracePt t="106364" x="8920163" y="3643313"/>
          <p14:tracePt t="106380" x="8920163" y="3616325"/>
          <p14:tracePt t="106397" x="8929688" y="3598863"/>
          <p14:tracePt t="106414" x="8929688" y="3581400"/>
          <p14:tracePt t="106415" x="8929688" y="3562350"/>
          <p14:tracePt t="106431" x="8929688" y="3554413"/>
          <p14:tracePt t="106448" x="8929688" y="3536950"/>
          <p14:tracePt t="106464" x="8929688" y="3527425"/>
          <p14:tracePt t="106480" x="8929688" y="3509963"/>
          <p14:tracePt t="106497" x="8929688" y="3500438"/>
          <p14:tracePt t="106514" x="8929688" y="3490913"/>
          <p14:tracePt t="106531" x="8929688" y="3473450"/>
          <p14:tracePt t="106547" x="8920163" y="3465513"/>
          <p14:tracePt t="106564" x="8920163" y="3455988"/>
          <p14:tracePt t="106581" x="8920163" y="3438525"/>
          <p14:tracePt t="106583" x="8912225" y="3438525"/>
          <p14:tracePt t="106597" x="8912225" y="3429000"/>
          <p14:tracePt t="106615" x="8894763" y="3402013"/>
          <p14:tracePt t="106631" x="8875713" y="3394075"/>
          <p14:tracePt t="106647" x="8858250" y="3384550"/>
          <p14:tracePt t="106664" x="8840788" y="3375025"/>
          <p14:tracePt t="106681" x="8823325" y="3357563"/>
          <p14:tracePt t="106697" x="8796338" y="3348038"/>
          <p14:tracePt t="106714" x="8769350" y="3340100"/>
          <p14:tracePt t="106731" x="8732838" y="3322638"/>
          <p14:tracePt t="106747" x="8697913" y="3313113"/>
          <p14:tracePt t="106764" x="8661400" y="3313113"/>
          <p14:tracePt t="106781" x="8634413" y="3295650"/>
          <p14:tracePt t="106797" x="8599488" y="3295650"/>
          <p14:tracePt t="106815" x="8555038" y="3295650"/>
          <p14:tracePt t="106831" x="8528050" y="3295650"/>
          <p14:tracePt t="106847" x="8501063" y="3295650"/>
          <p14:tracePt t="106864" x="8474075" y="3295650"/>
          <p14:tracePt t="106881" x="8447088" y="3295650"/>
          <p14:tracePt t="106897" x="8420100" y="3303588"/>
          <p14:tracePt t="106915" x="8402638" y="3313113"/>
          <p14:tracePt t="106931" x="8385175" y="3322638"/>
          <p14:tracePt t="106948" x="8375650" y="3330575"/>
          <p14:tracePt t="106964" x="8358188" y="3348038"/>
          <p14:tracePt t="106981" x="8348663" y="3357563"/>
          <p14:tracePt t="106998" x="8340725" y="3384550"/>
          <p14:tracePt t="106999" x="8340725" y="3394075"/>
          <p14:tracePt t="107015" x="8340725" y="3419475"/>
          <p14:tracePt t="107032" x="8331200" y="3438525"/>
          <p14:tracePt t="107048" x="8331200" y="3446463"/>
          <p14:tracePt t="107064" x="8331200" y="3482975"/>
          <p14:tracePt t="107081" x="8340725" y="3500438"/>
          <p14:tracePt t="107098" x="8348663" y="3527425"/>
          <p14:tracePt t="107115" x="8367713" y="3554413"/>
          <p14:tracePt t="107131" x="8385175" y="3581400"/>
          <p14:tracePt t="107148" x="8412163" y="3625850"/>
          <p14:tracePt t="107164" x="8429625" y="3660775"/>
          <p14:tracePt t="107167" x="8439150" y="3670300"/>
          <p14:tracePt t="107181" x="8456613" y="3679825"/>
          <p14:tracePt t="107198" x="8483600" y="3705225"/>
          <p14:tracePt t="107200" x="8491538" y="3724275"/>
          <p14:tracePt t="107214" x="8528050" y="3751263"/>
          <p14:tracePt t="107231" x="8582025" y="3768725"/>
          <p14:tracePt t="107248" x="8626475" y="3786188"/>
          <p14:tracePt t="107265" x="8680450" y="3803650"/>
          <p14:tracePt t="107281" x="8732838" y="3830638"/>
          <p14:tracePt t="107298" x="8777288" y="3840163"/>
          <p14:tracePt t="107315" x="8823325" y="3857625"/>
          <p14:tracePt t="107331" x="8875713" y="3875088"/>
          <p14:tracePt t="107348" x="8929688" y="3875088"/>
          <p14:tracePt t="107365" x="8974138" y="3875088"/>
          <p14:tracePt t="107381" x="9028113" y="3875088"/>
          <p14:tracePt t="107383" x="9063038" y="3875088"/>
          <p14:tracePt t="107399" x="9117013" y="3875088"/>
          <p14:tracePt t="107415" x="9144000" y="3875088"/>
          <p14:tracePt t="107431" x="9170988" y="3857625"/>
          <p14:tracePt t="107448" x="9188450" y="3840163"/>
          <p14:tracePt t="107465" x="9215438" y="3813175"/>
          <p14:tracePt t="107482" x="9224963" y="3786188"/>
          <p14:tracePt t="107498" x="9232900" y="3751263"/>
          <p14:tracePt t="107515" x="9251950" y="3697288"/>
          <p14:tracePt t="107531" x="9269413" y="3660775"/>
          <p14:tracePt t="107548" x="9269413" y="3616325"/>
          <p14:tracePt t="107550" x="9269413" y="3598863"/>
          <p14:tracePt t="107565" x="9269413" y="3581400"/>
          <p14:tracePt t="107582" x="9269413" y="3536950"/>
          <p14:tracePt t="107583" x="9259888" y="3527425"/>
          <p14:tracePt t="107599" x="9251950" y="3490913"/>
          <p14:tracePt t="107615" x="9242425" y="3465513"/>
          <p14:tracePt t="107632" x="9232900" y="3455988"/>
          <p14:tracePt t="107648" x="9224963" y="3438525"/>
          <p14:tracePt t="107665" x="9224963" y="3429000"/>
          <p14:tracePt t="107682" x="9215438" y="3419475"/>
          <p14:tracePt t="107703" x="9215438" y="3411538"/>
          <p14:tracePt t="107715" x="9205913" y="3411538"/>
          <p14:tracePt t="109080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575"/>
            <a:ext cx="3683260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260" y="200025"/>
            <a:ext cx="8511517" cy="63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0025"/>
            <a:ext cx="3683260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389068" y="3306134"/>
            <a:ext cx="2905125" cy="369332"/>
          </a:xfrm>
          <a:prstGeom prst="rect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falciparum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DE1D-AAD4-47D5-BA91-30B6BD92CB8B}" type="datetime1">
              <a:rPr lang="pt-BR" smtClean="0"/>
              <a:t>13/05/2020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22</a:t>
            </a:fld>
            <a:endParaRPr lang="pt-BR"/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8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67"/>
    </mc:Choice>
    <mc:Fallback>
      <p:transition spd="slow" advTm="10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52" x="2589213" y="2455863"/>
          <p14:tracePt t="3792" x="2589213" y="2446338"/>
          <p14:tracePt t="3808" x="2589213" y="2438400"/>
          <p14:tracePt t="3824" x="2589213" y="2428875"/>
          <p14:tracePt t="3832" x="2598738" y="2428875"/>
          <p14:tracePt t="3848" x="2598738" y="2419350"/>
          <p14:tracePt t="3860" x="2608263" y="2419350"/>
          <p14:tracePt t="3876" x="2608263" y="2411413"/>
          <p14:tracePt t="3893" x="2616200" y="2411413"/>
          <p14:tracePt t="3910" x="2625725" y="2401888"/>
          <p14:tracePt t="3926" x="2633663" y="2401888"/>
          <p14:tracePt t="3943" x="2652713" y="2393950"/>
          <p14:tracePt t="3960" x="2687638" y="2366963"/>
          <p14:tracePt t="3976" x="2724150" y="2347913"/>
          <p14:tracePt t="3993" x="2751138" y="2303463"/>
          <p14:tracePt t="4009" x="2776538" y="2268538"/>
          <p14:tracePt t="4027" x="2786063" y="2224088"/>
          <p14:tracePt t="4043" x="2795588" y="2160588"/>
          <p14:tracePt t="4060" x="2795588" y="2081213"/>
          <p14:tracePt t="4077" x="2776538" y="1982788"/>
          <p14:tracePt t="4093" x="2732088" y="1884363"/>
          <p14:tracePt t="4110" x="2652713" y="1776413"/>
          <p14:tracePt t="4127" x="2589213" y="1679575"/>
          <p14:tracePt t="4129" x="2571750" y="1633538"/>
          <p14:tracePt t="4143" x="2544763" y="1608138"/>
          <p14:tracePt t="4160" x="2490788" y="1544638"/>
          <p14:tracePt t="4176" x="2446338" y="1490663"/>
          <p14:tracePt t="4193" x="2384425" y="1438275"/>
          <p14:tracePt t="4210" x="2312988" y="1384300"/>
          <p14:tracePt t="4227" x="2214563" y="1347788"/>
          <p14:tracePt t="4243" x="2116138" y="1312863"/>
          <p14:tracePt t="4260" x="2036763" y="1276350"/>
          <p14:tracePt t="4277" x="1955800" y="1268413"/>
          <p14:tracePt t="4294" x="1874838" y="1258888"/>
          <p14:tracePt t="4311" x="1830388" y="1258888"/>
          <p14:tracePt t="4312" x="1803400" y="1258888"/>
          <p14:tracePt t="4327" x="1768475" y="1258888"/>
          <p14:tracePt t="4343" x="1704975" y="1258888"/>
          <p14:tracePt t="4345" x="1670050" y="1268413"/>
          <p14:tracePt t="4360" x="1608138" y="1295400"/>
          <p14:tracePt t="4377" x="1544638" y="1312863"/>
          <p14:tracePt t="4393" x="1490663" y="1339850"/>
          <p14:tracePt t="4410" x="1438275" y="1384300"/>
          <p14:tracePt t="4427" x="1374775" y="1428750"/>
          <p14:tracePt t="4443" x="1322388" y="1473200"/>
          <p14:tracePt t="4460" x="1285875" y="1517650"/>
          <p14:tracePt t="4477" x="1250950" y="1581150"/>
          <p14:tracePt t="4493" x="1223963" y="1625600"/>
          <p14:tracePt t="4511" x="1204913" y="1687513"/>
          <p14:tracePt t="4512" x="1187450" y="1704975"/>
          <p14:tracePt t="4527" x="1187450" y="1731963"/>
          <p14:tracePt t="4544" x="1187450" y="1803400"/>
          <p14:tracePt t="4560" x="1187450" y="1857375"/>
          <p14:tracePt t="4577" x="1187450" y="1938338"/>
          <p14:tracePt t="4594" x="1214438" y="2017713"/>
          <p14:tracePt t="4610" x="1223963" y="2081213"/>
          <p14:tracePt t="4627" x="1223963" y="2179638"/>
          <p14:tracePt t="4644" x="1241425" y="2295525"/>
          <p14:tracePt t="4660" x="1285875" y="2393950"/>
          <p14:tracePt t="4677" x="1322388" y="2482850"/>
          <p14:tracePt t="4694" x="1401763" y="2536825"/>
          <p14:tracePt t="4711" x="1473200" y="2598738"/>
          <p14:tracePt t="4713" x="1527175" y="2625725"/>
          <p14:tracePt t="4727" x="1571625" y="2652713"/>
          <p14:tracePt t="4744" x="1625600" y="2705100"/>
          <p14:tracePt t="4760" x="1608138" y="2705100"/>
          <p14:tracePt t="4794" x="1625600" y="2705100"/>
          <p14:tracePt t="4811" x="1670050" y="2705100"/>
          <p14:tracePt t="4828" x="1741488" y="2705100"/>
          <p14:tracePt t="4844" x="1839913" y="2705100"/>
          <p14:tracePt t="4860" x="1911350" y="2705100"/>
          <p14:tracePt t="4877" x="1955800" y="2705100"/>
          <p14:tracePt t="4894" x="2000250" y="2705100"/>
          <p14:tracePt t="4911" x="2017713" y="2697163"/>
          <p14:tracePt t="4927" x="2054225" y="2670175"/>
          <p14:tracePt t="4929" x="2071688" y="2660650"/>
          <p14:tracePt t="4944" x="2143125" y="2616200"/>
          <p14:tracePt t="4961" x="2232025" y="2571750"/>
          <p14:tracePt t="4977" x="2322513" y="2509838"/>
          <p14:tracePt t="4994" x="2384425" y="2465388"/>
          <p14:tracePt t="5010" x="2411413" y="2438400"/>
          <p14:tracePt t="5027" x="2419350" y="2401888"/>
          <p14:tracePt t="5044" x="2438400" y="2384425"/>
          <p14:tracePt t="5061" x="2438400" y="2330450"/>
          <p14:tracePt t="5077" x="2438400" y="2232025"/>
          <p14:tracePt t="5095" x="2438400" y="2143125"/>
          <p14:tracePt t="5097" x="2438400" y="2108200"/>
          <p14:tracePt t="5111" x="2438400" y="2089150"/>
          <p14:tracePt t="5128" x="2438400" y="2017713"/>
          <p14:tracePt t="5144" x="2428875" y="1965325"/>
          <p14:tracePt t="5161" x="2428875" y="1919288"/>
          <p14:tracePt t="5177" x="2419350" y="1866900"/>
          <p14:tracePt t="5194" x="2393950" y="1803400"/>
          <p14:tracePt t="5211" x="2357438" y="1714500"/>
          <p14:tracePt t="5227" x="2330450" y="1633538"/>
          <p14:tracePt t="5244" x="2303463" y="1562100"/>
          <p14:tracePt t="5261" x="2286000" y="1517650"/>
          <p14:tracePt t="5278" x="2276475" y="1482725"/>
          <p14:tracePt t="5295" x="2268538" y="1465263"/>
          <p14:tracePt t="5297" x="2268538" y="1446213"/>
          <p14:tracePt t="5312" x="2268538" y="1438275"/>
          <p14:tracePt t="5313" x="2268538" y="1428750"/>
          <p14:tracePt t="5328" x="2268538" y="1393825"/>
          <p14:tracePt t="5345" x="2268538" y="1384300"/>
          <p14:tracePt t="5361" x="2268538" y="1374775"/>
          <p14:tracePt t="5384" x="2268538" y="1366838"/>
          <p14:tracePt t="5448" x="2268538" y="1357313"/>
          <p14:tracePt t="5473" x="2276475" y="1347788"/>
          <p14:tracePt t="5496" x="2286000" y="1347788"/>
          <p14:tracePt t="5624" x="2295525" y="1347788"/>
          <p14:tracePt t="5648" x="2295525" y="1357313"/>
          <p14:tracePt t="5760" x="2286000" y="1357313"/>
          <p14:tracePt t="5768" x="2286000" y="1366838"/>
          <p14:tracePt t="5778" x="2268538" y="1366838"/>
          <p14:tracePt t="5795" x="2251075" y="1366838"/>
          <p14:tracePt t="5812" x="2224088" y="1366838"/>
          <p14:tracePt t="5829" x="2197100" y="1366838"/>
          <p14:tracePt t="5845" x="2152650" y="1347788"/>
          <p14:tracePt t="5861" x="2108200" y="1330325"/>
          <p14:tracePt t="5878" x="2071688" y="1312863"/>
          <p14:tracePt t="5895" x="2054225" y="1303338"/>
          <p14:tracePt t="5912" x="2036763" y="1295400"/>
          <p14:tracePt t="5928" x="2027238" y="1285875"/>
          <p14:tracePt t="5945" x="2009775" y="1276350"/>
          <p14:tracePt t="5962" x="2000250" y="1268413"/>
          <p14:tracePt t="5978" x="1973263" y="1250950"/>
          <p14:tracePt t="5995" x="1946275" y="1231900"/>
          <p14:tracePt t="6012" x="1911350" y="1214438"/>
          <p14:tracePt t="6028" x="1866900" y="1187450"/>
          <p14:tracePt t="6045" x="1803400" y="1169988"/>
          <p14:tracePt t="6062" x="1758950" y="1160463"/>
          <p14:tracePt t="6064" x="1724025" y="1160463"/>
          <p14:tracePt t="6078" x="1687513" y="1160463"/>
          <p14:tracePt t="6095" x="1616075" y="1160463"/>
          <p14:tracePt t="6097" x="1581150" y="1160463"/>
          <p14:tracePt t="6112" x="1517650" y="1179513"/>
          <p14:tracePt t="6129" x="1465263" y="1196975"/>
          <p14:tracePt t="6145" x="1411288" y="1231900"/>
          <p14:tracePt t="6162" x="1374775" y="1258888"/>
          <p14:tracePt t="6178" x="1347788" y="1303338"/>
          <p14:tracePt t="6195" x="1322388" y="1366838"/>
          <p14:tracePt t="6212" x="1303338" y="1446213"/>
          <p14:tracePt t="6229" x="1276350" y="1509713"/>
          <p14:tracePt t="6245" x="1276350" y="1554163"/>
          <p14:tracePt t="6262" x="1285875" y="1608138"/>
          <p14:tracePt t="6264" x="1285875" y="1625600"/>
          <p14:tracePt t="6279" x="1295400" y="1643063"/>
          <p14:tracePt t="6296" x="1347788" y="1697038"/>
          <p14:tracePt t="6313" x="1411288" y="1724025"/>
          <p14:tracePt t="6329" x="1455738" y="1731963"/>
          <p14:tracePt t="6346" x="1509713" y="1731963"/>
          <p14:tracePt t="6362" x="1536700" y="1731963"/>
          <p14:tracePt t="6379" x="1554163" y="1724025"/>
          <p14:tracePt t="6395" x="1571625" y="1697038"/>
          <p14:tracePt t="6412" x="1589088" y="1670050"/>
          <p14:tracePt t="6429" x="1589088" y="1643063"/>
          <p14:tracePt t="6445" x="1589088" y="1633538"/>
          <p14:tracePt t="6544" x="1598613" y="1633538"/>
          <p14:tracePt t="6552" x="1598613" y="1652588"/>
          <p14:tracePt t="6562" x="1608138" y="1652588"/>
          <p14:tracePt t="6579" x="1625600" y="1660525"/>
          <p14:tracePt t="6595" x="1633538" y="1660525"/>
          <p14:tracePt t="6612" x="1643063" y="1660525"/>
          <p14:tracePt t="6629" x="1652588" y="1660525"/>
          <p14:tracePt t="6645" x="1670050" y="1652588"/>
          <p14:tracePt t="6662" x="1687513" y="1643063"/>
          <p14:tracePt t="6679" x="1687513" y="1616075"/>
          <p14:tracePt t="6681" x="1697038" y="1589088"/>
          <p14:tracePt t="6696" x="1697038" y="1581150"/>
          <p14:tracePt t="6712" x="1697038" y="1571625"/>
          <p14:tracePt t="6729" x="1697038" y="1562100"/>
          <p14:tracePt t="6864" x="1704975" y="1562100"/>
          <p14:tracePt t="6872" x="1714500" y="1554163"/>
          <p14:tracePt t="6881" x="1731963" y="1544638"/>
          <p14:tracePt t="6896" x="1758950" y="1517650"/>
          <p14:tracePt t="6912" x="1785938" y="1500188"/>
          <p14:tracePt t="6929" x="1822450" y="1482725"/>
          <p14:tracePt t="6946" x="1847850" y="1473200"/>
          <p14:tracePt t="7176" x="1857375" y="1473200"/>
          <p14:tracePt t="7185" x="1866900" y="1455738"/>
          <p14:tracePt t="7196" x="1874838" y="1446213"/>
          <p14:tracePt t="7213" x="1911350" y="1428750"/>
          <p14:tracePt t="7229" x="1965325" y="1393825"/>
          <p14:tracePt t="7246" x="2009775" y="1357313"/>
          <p14:tracePt t="7263" x="2036763" y="1330325"/>
          <p14:tracePt t="7265" x="2054225" y="1303338"/>
          <p14:tracePt t="7281" x="2089150" y="1285875"/>
          <p14:tracePt t="7296" x="2116138" y="1250950"/>
          <p14:tracePt t="7314" x="2143125" y="1231900"/>
          <p14:tracePt t="7330" x="2170113" y="1214438"/>
          <p14:tracePt t="7346" x="2214563" y="1214438"/>
          <p14:tracePt t="7363" x="2241550" y="1214438"/>
          <p14:tracePt t="7380" x="2276475" y="1214438"/>
          <p14:tracePt t="7396" x="2322513" y="1231900"/>
          <p14:tracePt t="7413" x="2357438" y="1258888"/>
          <p14:tracePt t="7430" x="2393950" y="1303338"/>
          <p14:tracePt t="7446" x="2401888" y="1347788"/>
          <p14:tracePt t="7463" x="2401888" y="1401763"/>
          <p14:tracePt t="7480" x="2374900" y="1455738"/>
          <p14:tracePt t="7496" x="2312988" y="1455738"/>
          <p14:tracePt t="7513" x="2179638" y="1455738"/>
          <p14:tracePt t="7530" x="2017713" y="1455738"/>
          <p14:tracePt t="7546" x="1911350" y="1455738"/>
          <p14:tracePt t="7563" x="1874838" y="1455738"/>
          <p14:tracePt t="7580" x="1857375" y="1465263"/>
          <p14:tracePt t="7597" x="1847850" y="1490663"/>
          <p14:tracePt t="7613" x="1847850" y="1581150"/>
          <p14:tracePt t="7630" x="1839913" y="1731963"/>
          <p14:tracePt t="7646" x="1822450" y="1928813"/>
          <p14:tracePt t="7648" x="1795463" y="2017713"/>
          <p14:tracePt t="7663" x="1795463" y="2125663"/>
          <p14:tracePt t="7680" x="1795463" y="2366963"/>
          <p14:tracePt t="7697" x="1803400" y="2509838"/>
          <p14:tracePt t="7713" x="1839913" y="2608263"/>
          <p14:tracePt t="7730" x="1874838" y="2714625"/>
          <p14:tracePt t="7746" x="1874838" y="2776538"/>
          <p14:tracePt t="7763" x="1874838" y="2874963"/>
          <p14:tracePt t="7780" x="1874838" y="2982913"/>
          <p14:tracePt t="7796" x="1874838" y="3081338"/>
          <p14:tracePt t="7813" x="1812925" y="3089275"/>
          <p14:tracePt t="7830" x="1751013" y="3133725"/>
          <p14:tracePt t="7847" x="1741488" y="3179763"/>
          <p14:tracePt t="7864" x="1714500" y="3224213"/>
          <p14:tracePt t="7865" x="1714500" y="3241675"/>
          <p14:tracePt t="7880" x="1687513" y="3330575"/>
          <p14:tracePt t="7897" x="1652588" y="3446463"/>
          <p14:tracePt t="7913" x="1616075" y="3562350"/>
          <p14:tracePt t="7930" x="1616075" y="3670300"/>
          <p14:tracePt t="7947" x="1616075" y="3768725"/>
          <p14:tracePt t="7963" x="1616075" y="3875088"/>
          <p14:tracePt t="7980" x="1616075" y="3973513"/>
          <p14:tracePt t="7997" x="1616075" y="4089400"/>
          <p14:tracePt t="8013" x="1616075" y="4160838"/>
          <p14:tracePt t="8030" x="1616075" y="4232275"/>
          <p14:tracePt t="8047" x="1571625" y="4241800"/>
          <p14:tracePt t="8064" x="1571625" y="4276725"/>
          <p14:tracePt t="8080" x="1571625" y="4313238"/>
          <p14:tracePt t="8097" x="1571625" y="4375150"/>
          <p14:tracePt t="8113" x="1571625" y="4438650"/>
          <p14:tracePt t="8130" x="1571625" y="4510088"/>
          <p14:tracePt t="8147" x="1571625" y="4581525"/>
          <p14:tracePt t="8163" x="1571625" y="4670425"/>
          <p14:tracePt t="8180" x="1571625" y="4768850"/>
          <p14:tracePt t="8197" x="1589088" y="4867275"/>
          <p14:tracePt t="8213" x="1625600" y="4965700"/>
          <p14:tracePt t="8230" x="1652588" y="5037138"/>
          <p14:tracePt t="8232" x="1679575" y="5081588"/>
          <p14:tracePt t="8247" x="1714500" y="5126038"/>
          <p14:tracePt t="8249" x="1751013" y="5153025"/>
          <p14:tracePt t="8264" x="1822450" y="5205413"/>
          <p14:tracePt t="8280" x="1901825" y="5241925"/>
          <p14:tracePt t="8297" x="2000250" y="5286375"/>
          <p14:tracePt t="8315" x="2108200" y="5322888"/>
          <p14:tracePt t="8331" x="2179638" y="5330825"/>
          <p14:tracePt t="8347" x="2241550" y="5330825"/>
          <p14:tracePt t="8364" x="2295525" y="5330825"/>
          <p14:tracePt t="8381" x="2339975" y="5313363"/>
          <p14:tracePt t="8397" x="2384425" y="5303838"/>
          <p14:tracePt t="8414" x="2411413" y="5286375"/>
          <p14:tracePt t="8431" x="2419350" y="5276850"/>
          <p14:tracePt t="8536" x="2419350" y="5268913"/>
          <p14:tracePt t="8617" x="0" y="0"/>
        </p14:tracePtLst>
        <p14:tracePtLst>
          <p14:tracePt t="13825" x="7902575" y="2017713"/>
          <p14:tracePt t="14176" x="7894638" y="2017713"/>
          <p14:tracePt t="14184" x="7885113" y="2017713"/>
          <p14:tracePt t="14193" x="7875588" y="2017713"/>
          <p14:tracePt t="14202" x="7858125" y="2017713"/>
          <p14:tracePt t="14219" x="7840663" y="2017713"/>
          <p14:tracePt t="14236" x="7823200" y="2017713"/>
          <p14:tracePt t="14252" x="7804150" y="2009775"/>
          <p14:tracePt t="14269" x="7777163" y="2000250"/>
          <p14:tracePt t="14286" x="7759700" y="1982788"/>
          <p14:tracePt t="14303" x="7732713" y="1965325"/>
          <p14:tracePt t="14305" x="7724775" y="1965325"/>
          <p14:tracePt t="14319" x="7715250" y="1946275"/>
          <p14:tracePt t="14336" x="7697788" y="1901825"/>
          <p14:tracePt t="14354" x="7688263" y="1884363"/>
          <p14:tracePt t="14370" x="7680325" y="1847850"/>
          <p14:tracePt t="14386" x="7680325" y="1822450"/>
          <p14:tracePt t="14403" x="7680325" y="1785938"/>
          <p14:tracePt t="14419" x="7680325" y="1768475"/>
          <p14:tracePt t="14436" x="7680325" y="1731963"/>
          <p14:tracePt t="14453" x="7688263" y="1704975"/>
          <p14:tracePt t="14470" x="7715250" y="1670050"/>
          <p14:tracePt t="14486" x="7759700" y="1625600"/>
          <p14:tracePt t="14503" x="7804150" y="1589088"/>
          <p14:tracePt t="14520" x="7894638" y="1509713"/>
          <p14:tracePt t="14536" x="7974013" y="1455738"/>
          <p14:tracePt t="14553" x="8045450" y="1419225"/>
          <p14:tracePt t="14570" x="8134350" y="1384300"/>
          <p14:tracePt t="14586" x="8215313" y="1366838"/>
          <p14:tracePt t="14603" x="8296275" y="1330325"/>
          <p14:tracePt t="14620" x="8375650" y="1303338"/>
          <p14:tracePt t="14636" x="8447088" y="1295400"/>
          <p14:tracePt t="14653" x="8528050" y="1285875"/>
          <p14:tracePt t="14670" x="8599488" y="1285875"/>
          <p14:tracePt t="14686" x="8670925" y="1285875"/>
          <p14:tracePt t="14689" x="8705850" y="1285875"/>
          <p14:tracePt t="14703" x="8751888" y="1285875"/>
          <p14:tracePt t="14720" x="8867775" y="1285875"/>
          <p14:tracePt t="14736" x="8966200" y="1312863"/>
          <p14:tracePt t="14753" x="9045575" y="1347788"/>
          <p14:tracePt t="14770" x="9161463" y="1428750"/>
          <p14:tracePt t="14787" x="9269413" y="1509713"/>
          <p14:tracePt t="14803" x="9367838" y="1643063"/>
          <p14:tracePt t="14820" x="9466263" y="1795463"/>
          <p14:tracePt t="14836" x="9563100" y="1946275"/>
          <p14:tracePt t="14853" x="9653588" y="2098675"/>
          <p14:tracePt t="14870" x="9698038" y="2241550"/>
          <p14:tracePt t="14887" x="9759950" y="2401888"/>
          <p14:tracePt t="14904" x="9823450" y="2643188"/>
          <p14:tracePt t="14920" x="9831388" y="2813050"/>
          <p14:tracePt t="14936" x="9831388" y="2955925"/>
          <p14:tracePt t="14953" x="9831388" y="3089275"/>
          <p14:tracePt t="14970" x="9831388" y="3241675"/>
          <p14:tracePt t="14986" x="9831388" y="3402013"/>
          <p14:tracePt t="15003" x="9804400" y="3562350"/>
          <p14:tracePt t="15020" x="9752013" y="3724275"/>
          <p14:tracePt t="15036" x="9698038" y="3857625"/>
          <p14:tracePt t="15053" x="9653588" y="3983038"/>
          <p14:tracePt t="15070" x="9609138" y="4098925"/>
          <p14:tracePt t="15072" x="9582150" y="4160838"/>
          <p14:tracePt t="15087" x="9537700" y="4241800"/>
          <p14:tracePt t="15104" x="9402763" y="4446588"/>
          <p14:tracePt t="15120" x="9313863" y="4581525"/>
          <p14:tracePt t="15137" x="9232900" y="4687888"/>
          <p14:tracePt t="15153" x="9144000" y="4768850"/>
          <p14:tracePt t="15170" x="9037638" y="4840288"/>
          <p14:tracePt t="15187" x="8929688" y="4911725"/>
          <p14:tracePt t="15203" x="8823325" y="4983163"/>
          <p14:tracePt t="15220" x="8715375" y="5054600"/>
          <p14:tracePt t="15237" x="8616950" y="5116513"/>
          <p14:tracePt t="15254" x="8501063" y="5153025"/>
          <p14:tracePt t="15270" x="8385175" y="5180013"/>
          <p14:tracePt t="15272" x="8348663" y="5197475"/>
          <p14:tracePt t="15287" x="8296275" y="5205413"/>
          <p14:tracePt t="15304" x="8153400" y="5214938"/>
          <p14:tracePt t="15320" x="8045450" y="5214938"/>
          <p14:tracePt t="15337" x="7920038" y="5214938"/>
          <p14:tracePt t="15354" x="7769225" y="5214938"/>
          <p14:tracePt t="15370" x="7616825" y="5197475"/>
          <p14:tracePt t="15387" x="7446963" y="5153025"/>
          <p14:tracePt t="15404" x="7331075" y="5116513"/>
          <p14:tracePt t="15420" x="7242175" y="5062538"/>
          <p14:tracePt t="15437" x="7134225" y="4956175"/>
          <p14:tracePt t="15453" x="7072313" y="4822825"/>
          <p14:tracePt t="15470" x="7010400" y="4670425"/>
          <p14:tracePt t="15487" x="6902450" y="4510088"/>
          <p14:tracePt t="15489" x="6875463" y="4429125"/>
          <p14:tracePt t="15504" x="6823075" y="4268788"/>
          <p14:tracePt t="15520" x="6823075" y="4143375"/>
          <p14:tracePt t="15537" x="6823075" y="4017963"/>
          <p14:tracePt t="15555" x="6823075" y="3938588"/>
          <p14:tracePt t="15571" x="6823075" y="3822700"/>
          <p14:tracePt t="15587" x="6823075" y="3697288"/>
          <p14:tracePt t="15604" x="6823075" y="3554413"/>
          <p14:tracePt t="15621" x="6823075" y="3402013"/>
          <p14:tracePt t="15637" x="6875463" y="3268663"/>
          <p14:tracePt t="15654" x="6919913" y="3143250"/>
          <p14:tracePt t="15656" x="6938963" y="3089275"/>
          <p14:tracePt t="15671" x="6983413" y="3027363"/>
          <p14:tracePt t="15687" x="7045325" y="2911475"/>
          <p14:tracePt t="15689" x="7089775" y="2840038"/>
          <p14:tracePt t="15704" x="7180263" y="2714625"/>
          <p14:tracePt t="15721" x="7242175" y="2608263"/>
          <p14:tracePt t="15737" x="7296150" y="2509838"/>
          <p14:tracePt t="15754" x="7348538" y="2446338"/>
          <p14:tracePt t="15771" x="7385050" y="2374900"/>
          <p14:tracePt t="15787" x="7419975" y="2339975"/>
          <p14:tracePt t="15804" x="7456488" y="2276475"/>
          <p14:tracePt t="15821" x="7491413" y="2224088"/>
          <p14:tracePt t="15837" x="7554913" y="2179638"/>
          <p14:tracePt t="15840" x="7581900" y="2152650"/>
          <p14:tracePt t="15854" x="7616825" y="2116138"/>
          <p14:tracePt t="15871" x="7688263" y="2071688"/>
          <p14:tracePt t="15873" x="7724775" y="2044700"/>
          <p14:tracePt t="15888" x="7796213" y="2000250"/>
          <p14:tracePt t="15904" x="7848600" y="1982788"/>
          <p14:tracePt t="15921" x="7902575" y="1965325"/>
          <p14:tracePt t="15937" x="7956550" y="1946275"/>
          <p14:tracePt t="15954" x="8001000" y="1938338"/>
          <p14:tracePt t="15971" x="8045450" y="1919288"/>
          <p14:tracePt t="15987" x="8099425" y="1919288"/>
          <p14:tracePt t="16004" x="8170863" y="1919288"/>
          <p14:tracePt t="16021" x="8286750" y="1928813"/>
          <p14:tracePt t="16037" x="8402638" y="1973263"/>
          <p14:tracePt t="16040" x="8466138" y="1990725"/>
          <p14:tracePt t="16054" x="8537575" y="2009775"/>
          <p14:tracePt t="16071" x="8680450" y="2054225"/>
          <p14:tracePt t="16073" x="8742363" y="2081213"/>
          <p14:tracePt t="16088" x="8858250" y="2143125"/>
          <p14:tracePt t="16104" x="8956675" y="2205038"/>
          <p14:tracePt t="16121" x="9018588" y="2303463"/>
          <p14:tracePt t="16137" x="9082088" y="2401888"/>
          <p14:tracePt t="16154" x="9134475" y="2517775"/>
          <p14:tracePt t="16171" x="9188450" y="2643188"/>
          <p14:tracePt t="16187" x="9224963" y="2768600"/>
          <p14:tracePt t="16204" x="9269413" y="2911475"/>
          <p14:tracePt t="16221" x="9313863" y="3009900"/>
          <p14:tracePt t="16238" x="9331325" y="3108325"/>
          <p14:tracePt t="16254" x="9331325" y="3205163"/>
          <p14:tracePt t="16271" x="9331325" y="3295650"/>
          <p14:tracePt t="16273" x="9331325" y="3340100"/>
          <p14:tracePt t="16288" x="9331325" y="3438525"/>
          <p14:tracePt t="16305" x="9323388" y="3554413"/>
          <p14:tracePt t="16321" x="9286875" y="3660775"/>
          <p14:tracePt t="16338" x="9251950" y="3776663"/>
          <p14:tracePt t="16355" x="9224963" y="3894138"/>
          <p14:tracePt t="16371" x="9180513" y="4000500"/>
          <p14:tracePt t="16388" x="9126538" y="4098925"/>
          <p14:tracePt t="16405" x="9055100" y="4205288"/>
          <p14:tracePt t="16421" x="8983663" y="4330700"/>
          <p14:tracePt t="16438" x="8894763" y="4438650"/>
          <p14:tracePt t="16455" x="8813800" y="4537075"/>
          <p14:tracePt t="16456" x="8769350" y="4589463"/>
          <p14:tracePt t="16472" x="8724900" y="4633913"/>
          <p14:tracePt t="16488" x="8589963" y="4724400"/>
          <p14:tracePt t="16505" x="8518525" y="4786313"/>
          <p14:tracePt t="16521" x="8447088" y="4830763"/>
          <p14:tracePt t="16538" x="8367713" y="4884738"/>
          <p14:tracePt t="16555" x="8296275" y="4919663"/>
          <p14:tracePt t="16571" x="8224838" y="4973638"/>
          <p14:tracePt t="16588" x="8153400" y="5010150"/>
          <p14:tracePt t="16605" x="8054975" y="5045075"/>
          <p14:tracePt t="16621" x="7947025" y="5081588"/>
          <p14:tracePt t="16639" x="7848600" y="5089525"/>
          <p14:tracePt t="16655" x="7751763" y="5099050"/>
          <p14:tracePt t="16656" x="7715250" y="5099050"/>
          <p14:tracePt t="16672" x="7643813" y="5099050"/>
          <p14:tracePt t="16688" x="7545388" y="5099050"/>
          <p14:tracePt t="16705" x="7419975" y="5099050"/>
          <p14:tracePt t="16721" x="7259638" y="5062538"/>
          <p14:tracePt t="16739" x="7081838" y="5000625"/>
          <p14:tracePt t="16755" x="6938963" y="4946650"/>
          <p14:tracePt t="16771" x="6786563" y="4884738"/>
          <p14:tracePt t="16788" x="6661150" y="4776788"/>
          <p14:tracePt t="16805" x="6562725" y="4608513"/>
          <p14:tracePt t="16822" x="6483350" y="4419600"/>
          <p14:tracePt t="16840" x="6411913" y="4214813"/>
          <p14:tracePt t="16841" x="6375400" y="4098925"/>
          <p14:tracePt t="16855" x="6340475" y="4000500"/>
          <p14:tracePt t="16873" x="6330950" y="3840163"/>
          <p14:tracePt t="16888" x="6330950" y="3697288"/>
          <p14:tracePt t="16905" x="6340475" y="3536950"/>
          <p14:tracePt t="16922" x="6348413" y="3340100"/>
          <p14:tracePt t="16938" x="6367463" y="3152775"/>
          <p14:tracePt t="16955" x="6419850" y="2990850"/>
          <p14:tracePt t="16972" x="6465888" y="2847975"/>
          <p14:tracePt t="16989" x="6537325" y="2741613"/>
          <p14:tracePt t="17005" x="6589713" y="2633663"/>
          <p14:tracePt t="17022" x="6653213" y="2554288"/>
          <p14:tracePt t="17039" x="6715125" y="2455863"/>
          <p14:tracePt t="17041" x="6751638" y="2411413"/>
          <p14:tracePt t="17055" x="6786563" y="2357438"/>
          <p14:tracePt t="17072" x="6929438" y="2224088"/>
          <p14:tracePt t="17089" x="7000875" y="2179638"/>
          <p14:tracePt t="17105" x="7089775" y="2125663"/>
          <p14:tracePt t="17122" x="7205663" y="2089150"/>
          <p14:tracePt t="17139" x="7296150" y="2062163"/>
          <p14:tracePt t="17155" x="7375525" y="2027238"/>
          <p14:tracePt t="17172" x="7473950" y="2000250"/>
          <p14:tracePt t="17188" x="7572375" y="1965325"/>
          <p14:tracePt t="17205" x="7661275" y="1938338"/>
          <p14:tracePt t="17222" x="7777163" y="1901825"/>
          <p14:tracePt t="17239" x="7885113" y="1866900"/>
          <p14:tracePt t="17240" x="7920038" y="1847850"/>
          <p14:tracePt t="17255" x="7974013" y="1830388"/>
          <p14:tracePt t="17272" x="8116888" y="1803400"/>
          <p14:tracePt t="17289" x="8188325" y="1795463"/>
          <p14:tracePt t="17305" x="8269288" y="1785938"/>
          <p14:tracePt t="17322" x="8340725" y="1785938"/>
          <p14:tracePt t="17339" x="8439150" y="1785938"/>
          <p14:tracePt t="17356" x="8537575" y="1785938"/>
          <p14:tracePt t="17372" x="8643938" y="1785938"/>
          <p14:tracePt t="17389" x="8742363" y="1803400"/>
          <p14:tracePt t="17406" x="8848725" y="1847850"/>
          <p14:tracePt t="17422" x="8939213" y="1866900"/>
          <p14:tracePt t="17439" x="9037638" y="1928813"/>
          <p14:tracePt t="17456" x="9126538" y="2071688"/>
          <p14:tracePt t="17472" x="9170988" y="2197100"/>
          <p14:tracePt t="17489" x="9232900" y="2330450"/>
          <p14:tracePt t="17505" x="9286875" y="2490788"/>
          <p14:tracePt t="17522" x="9331325" y="2643188"/>
          <p14:tracePt t="17539" x="9375775" y="2795588"/>
          <p14:tracePt t="17555" x="9429750" y="2955925"/>
          <p14:tracePt t="17572" x="9466263" y="3098800"/>
          <p14:tracePt t="17589" x="9510713" y="3251200"/>
          <p14:tracePt t="17605" x="9545638" y="3402013"/>
          <p14:tracePt t="17608" x="9555163" y="3455988"/>
          <p14:tracePt t="17623" x="9563100" y="3517900"/>
          <p14:tracePt t="17625" x="9563100" y="3581400"/>
          <p14:tracePt t="17639" x="9563100" y="3643313"/>
          <p14:tracePt t="17656" x="9563100" y="3813175"/>
          <p14:tracePt t="17672" x="9563100" y="3929063"/>
          <p14:tracePt t="17689" x="9563100" y="4054475"/>
          <p14:tracePt t="17706" x="9545638" y="4152900"/>
          <p14:tracePt t="17723" x="9510713" y="4268788"/>
          <p14:tracePt t="17739" x="9466263" y="4367213"/>
          <p14:tracePt t="17756" x="9439275" y="4473575"/>
          <p14:tracePt t="17772" x="9394825" y="4581525"/>
          <p14:tracePt t="17790" x="9340850" y="4633913"/>
          <p14:tracePt t="17806" x="9286875" y="4724400"/>
          <p14:tracePt t="17823" x="9224963" y="4795838"/>
          <p14:tracePt t="17825" x="9205913" y="4840288"/>
          <p14:tracePt t="17840" x="9170988" y="4884738"/>
          <p14:tracePt t="17856" x="9055100" y="5018088"/>
          <p14:tracePt t="17873" x="8966200" y="5108575"/>
          <p14:tracePt t="17889" x="8858250" y="5180013"/>
          <p14:tracePt t="17906" x="8786813" y="5224463"/>
          <p14:tracePt t="17923" x="8715375" y="5268913"/>
          <p14:tracePt t="17939" x="8616950" y="5322888"/>
          <p14:tracePt t="17956" x="8537575" y="5367338"/>
          <p14:tracePt t="17973" x="8456613" y="5429250"/>
          <p14:tracePt t="17990" x="8348663" y="5465763"/>
          <p14:tracePt t="18006" x="8242300" y="5500688"/>
          <p14:tracePt t="18023" x="8143875" y="5537200"/>
          <p14:tracePt t="18040" x="7966075" y="5581650"/>
          <p14:tracePt t="18056" x="7885113" y="5589588"/>
          <p14:tracePt t="18073" x="7786688" y="5589588"/>
          <p14:tracePt t="18090" x="7680325" y="5589588"/>
          <p14:tracePt t="18106" x="7554913" y="5589588"/>
          <p14:tracePt t="18123" x="7446963" y="5589588"/>
          <p14:tracePt t="18140" x="7375525" y="5589588"/>
          <p14:tracePt t="18156" x="7296150" y="5589588"/>
          <p14:tracePt t="18173" x="7232650" y="5562600"/>
          <p14:tracePt t="18190" x="7161213" y="5545138"/>
          <p14:tracePt t="18206" x="7099300" y="5500688"/>
          <p14:tracePt t="18208" x="7062788" y="5483225"/>
          <p14:tracePt t="18223" x="7018338" y="5456238"/>
          <p14:tracePt t="18240" x="6875463" y="5340350"/>
          <p14:tracePt t="18256" x="6831013" y="5268913"/>
          <p14:tracePt t="18273" x="6786563" y="5197475"/>
          <p14:tracePt t="18289" x="6769100" y="5116513"/>
          <p14:tracePt t="18306" x="6732588" y="5010150"/>
          <p14:tracePt t="18323" x="6705600" y="4919663"/>
          <p14:tracePt t="18340" x="6670675" y="4795838"/>
          <p14:tracePt t="18357" x="6626225" y="4660900"/>
          <p14:tracePt t="18373" x="6599238" y="4545013"/>
          <p14:tracePt t="18390" x="6589713" y="4446588"/>
          <p14:tracePt t="18408" x="6589713" y="4394200"/>
          <p14:tracePt t="18423" x="6589713" y="4322763"/>
          <p14:tracePt t="18424" x="6589713" y="4286250"/>
          <p14:tracePt t="18440" x="6589713" y="4224338"/>
          <p14:tracePt t="18456" x="6589713" y="4170363"/>
          <p14:tracePt t="18473" x="6589713" y="4116388"/>
          <p14:tracePt t="18490" x="6581775" y="4071938"/>
          <p14:tracePt t="18506" x="6581775" y="4027488"/>
          <p14:tracePt t="18523" x="6581775" y="3990975"/>
          <p14:tracePt t="18540" x="6581775" y="3973513"/>
          <p14:tracePt t="18556" x="6581775" y="3946525"/>
          <p14:tracePt t="18573" x="6581775" y="3929063"/>
          <p14:tracePt t="18590" x="6581775" y="3894138"/>
          <p14:tracePt t="18592" x="6581775" y="3884613"/>
          <p14:tracePt t="18607" x="6581775" y="3857625"/>
          <p14:tracePt t="18624" x="6581775" y="3803650"/>
          <p14:tracePt t="18640" x="6581775" y="3759200"/>
          <p14:tracePt t="18657" x="6589713" y="3724275"/>
          <p14:tracePt t="18673" x="6599238" y="3687763"/>
          <p14:tracePt t="18690" x="6599238" y="3670300"/>
          <p14:tracePt t="18707" x="6599238" y="3643313"/>
          <p14:tracePt t="18723" x="6599238" y="3608388"/>
          <p14:tracePt t="18740" x="6599238" y="3581400"/>
          <p14:tracePt t="18757" x="6599238" y="3571875"/>
          <p14:tracePt t="18773" x="6599238" y="3554413"/>
          <p14:tracePt t="18790" x="6608763" y="3544888"/>
          <p14:tracePt t="18810" x="6608763" y="3536950"/>
          <p14:tracePt t="19136" x="6599238" y="3536950"/>
          <p14:tracePt t="19152" x="6599238" y="3527425"/>
          <p14:tracePt t="19160" x="6589713" y="3527425"/>
          <p14:tracePt t="19176" x="6581775" y="3527425"/>
          <p14:tracePt t="19192" x="6581775" y="3517900"/>
          <p14:tracePt t="19200" x="6572250" y="3517900"/>
          <p14:tracePt t="19224" x="6562725" y="3517900"/>
          <p14:tracePt t="19264" x="6554788" y="3517900"/>
          <p14:tracePt t="19280" x="6545263" y="3517900"/>
          <p14:tracePt t="19328" x="6545263" y="3509963"/>
          <p14:tracePt t="19392" x="6537325" y="3509963"/>
          <p14:tracePt t="19448" x="6527800" y="3509963"/>
          <p14:tracePt t="19480" x="6518275" y="3509963"/>
          <p14:tracePt t="19488" x="6510338" y="3509963"/>
          <p14:tracePt t="19496" x="6510338" y="3500438"/>
          <p14:tracePt t="19508" x="6500813" y="3500438"/>
          <p14:tracePt t="19524" x="6491288" y="3500438"/>
          <p14:tracePt t="19544" x="6483350" y="3500438"/>
          <p14:tracePt t="19560" x="6473825" y="3500438"/>
          <p14:tracePt t="19584" x="6465888" y="3500438"/>
          <p14:tracePt t="19617" x="6456363" y="3500438"/>
          <p14:tracePt t="19656" x="6446838" y="3500438"/>
          <p14:tracePt t="19672" x="6446838" y="3490913"/>
          <p14:tracePt t="19688" x="6438900" y="3490913"/>
          <p14:tracePt t="19712" x="6429375" y="3490913"/>
          <p14:tracePt t="19752" x="6419850" y="3490913"/>
          <p14:tracePt t="19760" x="6419850" y="3482975"/>
          <p14:tracePt t="20249" x="0" y="0"/>
        </p14:tracePtLst>
        <p14:tracePtLst>
          <p14:tracePt t="43168" x="9224963" y="1509713"/>
          <p14:tracePt t="43416" x="9215438" y="1509713"/>
          <p14:tracePt t="43424" x="9215438" y="1517650"/>
          <p14:tracePt t="43448" x="9215438" y="1527175"/>
          <p14:tracePt t="43456" x="9215438" y="1536700"/>
          <p14:tracePt t="43472" x="9205913" y="1536700"/>
          <p14:tracePt t="43480" x="9205913" y="1544638"/>
          <p14:tracePt t="43520" x="9205913" y="1554163"/>
          <p14:tracePt t="43528" x="9197975" y="1554163"/>
          <p14:tracePt t="43624" x="0" y="0"/>
        </p14:tracePtLst>
        <p14:tracePtLst>
          <p14:tracePt t="43896" x="8939213" y="1625600"/>
          <p14:tracePt t="44024" x="0" y="0"/>
        </p14:tracePtLst>
        <p14:tracePtLst>
          <p14:tracePt t="44240" x="8609013" y="1625600"/>
          <p14:tracePt t="44312" x="0" y="0"/>
        </p14:tracePtLst>
        <p14:tracePtLst>
          <p14:tracePt t="44544" x="8474075" y="1625600"/>
          <p14:tracePt t="44609" x="0" y="0"/>
        </p14:tracePtLst>
        <p14:tracePtLst>
          <p14:tracePt t="45224" x="7875588" y="1598613"/>
          <p14:tracePt t="45312" x="7867650" y="1598613"/>
          <p14:tracePt t="45320" x="0" y="0"/>
        </p14:tracePtLst>
        <p14:tracePtLst>
          <p14:tracePt t="46169" x="8331200" y="3116263"/>
          <p14:tracePt t="46176" x="8323263" y="3116263"/>
          <p14:tracePt t="46184" x="8304213" y="3108325"/>
          <p14:tracePt t="46199" x="8304213" y="3098800"/>
          <p14:tracePt t="46216" x="8251825" y="3081338"/>
          <p14:tracePt t="46232" x="8215313" y="3081338"/>
          <p14:tracePt t="46249" x="8161338" y="3062288"/>
          <p14:tracePt t="46266" x="8116888" y="3054350"/>
          <p14:tracePt t="46282" x="8081963" y="3054350"/>
          <p14:tracePt t="46299" x="8045450" y="3054350"/>
          <p14:tracePt t="46315" x="7991475" y="3054350"/>
          <p14:tracePt t="46332" x="7939088" y="3054350"/>
          <p14:tracePt t="46349" x="7848600" y="3062288"/>
          <p14:tracePt t="46366" x="7786688" y="3081338"/>
          <p14:tracePt t="46382" x="7732713" y="3081338"/>
          <p14:tracePt t="46399" x="7705725" y="3089275"/>
          <p14:tracePt t="46401" x="7697788" y="3089275"/>
          <p14:tracePt t="46416" x="7680325" y="3089275"/>
          <p14:tracePt t="46432" x="7653338" y="3108325"/>
          <p14:tracePt t="46449" x="7626350" y="3108325"/>
          <p14:tracePt t="46466" x="7616825" y="3116263"/>
          <p14:tracePt t="46482" x="7608888" y="3143250"/>
          <p14:tracePt t="46499" x="7599363" y="3170238"/>
          <p14:tracePt t="46516" x="7599363" y="3197225"/>
          <p14:tracePt t="46532" x="7581900" y="3232150"/>
          <p14:tracePt t="46549" x="7581900" y="3286125"/>
          <p14:tracePt t="46566" x="7581900" y="3330575"/>
          <p14:tracePt t="46582" x="7581900" y="3375025"/>
          <p14:tracePt t="46584" x="7581900" y="3394075"/>
          <p14:tracePt t="46599" x="7581900" y="3419475"/>
          <p14:tracePt t="46616" x="7599363" y="3482975"/>
          <p14:tracePt t="46632" x="7634288" y="3536950"/>
          <p14:tracePt t="46649" x="7661275" y="3571875"/>
          <p14:tracePt t="46666" x="7705725" y="3608388"/>
          <p14:tracePt t="46683" x="7732713" y="3633788"/>
          <p14:tracePt t="46699" x="7786688" y="3652838"/>
          <p14:tracePt t="46716" x="7823200" y="3687763"/>
          <p14:tracePt t="46732" x="7858125" y="3705225"/>
          <p14:tracePt t="46749" x="7885113" y="3732213"/>
          <p14:tracePt t="46766" x="7939088" y="3751263"/>
          <p14:tracePt t="46783" x="7983538" y="3759200"/>
          <p14:tracePt t="46785" x="8010525" y="3776663"/>
          <p14:tracePt t="46800" x="8062913" y="3786188"/>
          <p14:tracePt t="46816" x="8116888" y="3795713"/>
          <p14:tracePt t="46832" x="8170863" y="3795713"/>
          <p14:tracePt t="46849" x="8215313" y="3795713"/>
          <p14:tracePt t="46866" x="8259763" y="3786188"/>
          <p14:tracePt t="46882" x="8296275" y="3776663"/>
          <p14:tracePt t="46899" x="8331200" y="3759200"/>
          <p14:tracePt t="46916" x="8375650" y="3751263"/>
          <p14:tracePt t="46933" x="8420100" y="3724275"/>
          <p14:tracePt t="46949" x="8466138" y="3687763"/>
          <p14:tracePt t="46966" x="8501063" y="3633788"/>
          <p14:tracePt t="46968" x="8510588" y="3608388"/>
          <p14:tracePt t="46983" x="8528050" y="3581400"/>
          <p14:tracePt t="46984" x="8537575" y="3544888"/>
          <p14:tracePt t="47000" x="8545513" y="3490913"/>
          <p14:tracePt t="47016" x="8555038" y="3438525"/>
          <p14:tracePt t="47033" x="8555038" y="3367088"/>
          <p14:tracePt t="47050" x="8555038" y="3303588"/>
          <p14:tracePt t="47066" x="8528050" y="3224213"/>
          <p14:tracePt t="47083" x="8510588" y="3143250"/>
          <p14:tracePt t="47100" x="8483600" y="3098800"/>
          <p14:tracePt t="47116" x="8447088" y="3036888"/>
          <p14:tracePt t="47133" x="8420100" y="2990850"/>
          <p14:tracePt t="47150" x="8375650" y="2965450"/>
          <p14:tracePt t="47166" x="8331200" y="2938463"/>
          <p14:tracePt t="47168" x="8313738" y="2938463"/>
          <p14:tracePt t="47184" x="8269288" y="2911475"/>
          <p14:tracePt t="47200" x="8224838" y="2894013"/>
          <p14:tracePt t="47216" x="8180388" y="2884488"/>
          <p14:tracePt t="47233" x="8143875" y="2867025"/>
          <p14:tracePt t="47250" x="8089900" y="2857500"/>
          <p14:tracePt t="47266" x="8054975" y="2847975"/>
          <p14:tracePt t="47283" x="8018463" y="2847975"/>
          <p14:tracePt t="47300" x="7983538" y="2847975"/>
          <p14:tracePt t="47316" x="7929563" y="2847975"/>
          <p14:tracePt t="47333" x="7894638" y="2847975"/>
          <p14:tracePt t="47350" x="7858125" y="2847975"/>
          <p14:tracePt t="47366" x="7813675" y="2847975"/>
          <p14:tracePt t="47368" x="7786688" y="2847975"/>
          <p14:tracePt t="47385" x="7742238" y="2874963"/>
          <p14:tracePt t="47400" x="7705725" y="2884488"/>
          <p14:tracePt t="47417" x="7670800" y="2901950"/>
          <p14:tracePt t="47433" x="7634288" y="2911475"/>
          <p14:tracePt t="47450" x="7599363" y="2928938"/>
          <p14:tracePt t="47466" x="7562850" y="2955925"/>
          <p14:tracePt t="47483" x="7545388" y="2990850"/>
          <p14:tracePt t="47500" x="7527925" y="3017838"/>
          <p14:tracePt t="47516" x="7518400" y="3054350"/>
          <p14:tracePt t="47533" x="7510463" y="3081338"/>
          <p14:tracePt t="47550" x="7500938" y="3116263"/>
          <p14:tracePt t="47567" x="7500938" y="3143250"/>
          <p14:tracePt t="47584" x="7500938" y="3214688"/>
          <p14:tracePt t="47600" x="7500938" y="3268663"/>
          <p14:tracePt t="47617" x="7500938" y="3322638"/>
          <p14:tracePt t="47633" x="7510463" y="3375025"/>
          <p14:tracePt t="47650" x="7527925" y="3411538"/>
          <p14:tracePt t="47666" x="7554913" y="3446463"/>
          <p14:tracePt t="47683" x="7572375" y="3482975"/>
          <p14:tracePt t="47700" x="7589838" y="3517900"/>
          <p14:tracePt t="47717" x="7616825" y="3562350"/>
          <p14:tracePt t="47734" x="7670800" y="3589338"/>
          <p14:tracePt t="47736" x="7697788" y="3616325"/>
          <p14:tracePt t="47750" x="7732713" y="3643313"/>
          <p14:tracePt t="47767" x="7804150" y="3679825"/>
          <p14:tracePt t="47784" x="7912100" y="3724275"/>
          <p14:tracePt t="47800" x="7991475" y="3751263"/>
          <p14:tracePt t="47817" x="8037513" y="3768725"/>
          <p14:tracePt t="47834" x="8089900" y="3776663"/>
          <p14:tracePt t="47850" x="8134350" y="3795713"/>
          <p14:tracePt t="47867" x="8180388" y="3795713"/>
          <p14:tracePt t="47884" x="8224838" y="3795713"/>
          <p14:tracePt t="47901" x="8269288" y="3795713"/>
          <p14:tracePt t="47917" x="8304213" y="3795713"/>
          <p14:tracePt t="47935" x="8358188" y="3786188"/>
          <p14:tracePt t="47936" x="8367713" y="3776663"/>
          <p14:tracePt t="47950" x="8385175" y="3759200"/>
          <p14:tracePt t="47967" x="8420100" y="3732213"/>
          <p14:tracePt t="47968" x="8439150" y="3714750"/>
          <p14:tracePt t="47984" x="8466138" y="3670300"/>
          <p14:tracePt t="48000" x="8474075" y="3616325"/>
          <p14:tracePt t="48017" x="8483600" y="3554413"/>
          <p14:tracePt t="48034" x="8491538" y="3473450"/>
          <p14:tracePt t="48051" x="8483600" y="3402013"/>
          <p14:tracePt t="48067" x="8456613" y="3340100"/>
          <p14:tracePt t="48084" x="8439150" y="3295650"/>
          <p14:tracePt t="48100" x="8429625" y="3268663"/>
          <p14:tracePt t="48117" x="8420100" y="3241675"/>
          <p14:tracePt t="48134" x="8402638" y="3224213"/>
          <p14:tracePt t="48136" x="8402638" y="3214688"/>
          <p14:tracePt t="48168" x="8394700" y="3205163"/>
          <p14:tracePt t="48552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51" b="100000" l="34818" r="68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3" t="56061" r="32388"/>
          <a:stretch/>
        </p:blipFill>
        <p:spPr bwMode="auto">
          <a:xfrm>
            <a:off x="10608502" y="30204"/>
            <a:ext cx="1344149" cy="1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27" y="3198204"/>
            <a:ext cx="6208000" cy="34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1" y="30204"/>
            <a:ext cx="5627896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30" y="594976"/>
            <a:ext cx="1857494" cy="146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24840" y="3596640"/>
            <a:ext cx="417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5">
                    <a:lumMod val="75000"/>
                  </a:schemeClr>
                </a:solidFill>
              </a:rPr>
              <a:t>Referência em Diagnóstico/Tratamento de Malária para o Estado de São Paulo</a:t>
            </a:r>
            <a:endParaRPr lang="pt-B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4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20"/>
    </mc:Choice>
    <mc:Fallback>
      <p:transition spd="slow" advTm="4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67" x="4884738" y="1303338"/>
          <p14:tracePt t="3975" x="4875213" y="1303338"/>
          <p14:tracePt t="3987" x="4867275" y="1303338"/>
          <p14:tracePt t="4007" x="4857750" y="1303338"/>
          <p14:tracePt t="4023" x="4848225" y="1303338"/>
          <p14:tracePt t="4037" x="4840288" y="1303338"/>
          <p14:tracePt t="4054" x="4813300" y="1303338"/>
          <p14:tracePt t="4055" x="4795838" y="1303338"/>
          <p14:tracePt t="4071" x="4768850" y="1295400"/>
          <p14:tracePt t="4087" x="4732338" y="1285875"/>
          <p14:tracePt t="4104" x="4679950" y="1268413"/>
          <p14:tracePt t="4121" x="4589463" y="1231900"/>
          <p14:tracePt t="4138" x="4465638" y="1196975"/>
          <p14:tracePt t="4154" x="4340225" y="1160463"/>
          <p14:tracePt t="4171" x="4232275" y="1125538"/>
          <p14:tracePt t="4187" x="4116388" y="1125538"/>
          <p14:tracePt t="4204" x="4027488" y="1108075"/>
          <p14:tracePt t="4221" x="3938588" y="1108075"/>
          <p14:tracePt t="4238" x="3848100" y="1071563"/>
          <p14:tracePt t="4255" x="3759200" y="1044575"/>
          <p14:tracePt t="4256" x="3714750" y="1027113"/>
          <p14:tracePt t="4271" x="3660775" y="1009650"/>
          <p14:tracePt t="4288" x="3589338" y="990600"/>
          <p14:tracePt t="4304" x="3536950" y="965200"/>
          <p14:tracePt t="4321" x="3446463" y="938213"/>
          <p14:tracePt t="4338" x="3357563" y="911225"/>
          <p14:tracePt t="4354" x="3286125" y="884238"/>
          <p14:tracePt t="4371" x="3251200" y="874713"/>
          <p14:tracePt t="4388" x="3224213" y="866775"/>
          <p14:tracePt t="4404" x="3197225" y="857250"/>
          <p14:tracePt t="4421" x="3170238" y="847725"/>
          <p14:tracePt t="4423" x="3152775" y="839788"/>
          <p14:tracePt t="4438" x="3133725" y="830263"/>
          <p14:tracePt t="4455" x="3098800" y="822325"/>
          <p14:tracePt t="4456" x="3071813" y="812800"/>
          <p14:tracePt t="4471" x="3036888" y="803275"/>
          <p14:tracePt t="4488" x="3000375" y="785813"/>
          <p14:tracePt t="4504" x="2982913" y="785813"/>
          <p14:tracePt t="4521" x="2938463" y="768350"/>
          <p14:tracePt t="4538" x="2911475" y="768350"/>
          <p14:tracePt t="4554" x="2884488" y="768350"/>
          <p14:tracePt t="4571" x="2847975" y="768350"/>
          <p14:tracePt t="4588" x="2813050" y="758825"/>
          <p14:tracePt t="4604" x="2776538" y="758825"/>
          <p14:tracePt t="4621" x="2732088" y="758825"/>
          <p14:tracePt t="4638" x="2687638" y="758825"/>
          <p14:tracePt t="4639" x="2670175" y="758825"/>
          <p14:tracePt t="4655" x="2633663" y="758825"/>
          <p14:tracePt t="4671" x="2589213" y="758825"/>
          <p14:tracePt t="4688" x="2554288" y="758825"/>
          <p14:tracePt t="4721" x="2536825" y="758825"/>
          <p14:tracePt t="4738" x="2517775" y="776288"/>
          <p14:tracePt t="4755" x="2500313" y="785813"/>
          <p14:tracePt t="4771" x="2490788" y="803275"/>
          <p14:tracePt t="4788" x="2482850" y="812800"/>
          <p14:tracePt t="4805" x="2482850" y="830263"/>
          <p14:tracePt t="4821" x="2482850" y="847725"/>
          <p14:tracePt t="4838" x="2473325" y="857250"/>
          <p14:tracePt t="4855" x="2473325" y="874713"/>
          <p14:tracePt t="4871" x="2490788" y="901700"/>
          <p14:tracePt t="4888" x="2536825" y="928688"/>
          <p14:tracePt t="4905" x="2589213" y="965200"/>
          <p14:tracePt t="4921" x="2660650" y="1000125"/>
          <p14:tracePt t="4938" x="2751138" y="1062038"/>
          <p14:tracePt t="4955" x="2840038" y="1116013"/>
          <p14:tracePt t="4972" x="2928938" y="1169988"/>
          <p14:tracePt t="4988" x="2955925" y="1179513"/>
          <p14:tracePt t="5005" x="2982913" y="1187450"/>
          <p14:tracePt t="5024" x="3009900" y="1187450"/>
          <p14:tracePt t="5024" x="3027363" y="1187450"/>
          <p14:tracePt t="5039" x="3054350" y="1187450"/>
          <p14:tracePt t="5055" x="3108325" y="1187450"/>
          <p14:tracePt t="5072" x="3143250" y="1169988"/>
          <p14:tracePt t="5088" x="3205163" y="1125538"/>
          <p14:tracePt t="5105" x="3259138" y="1089025"/>
          <p14:tracePt t="5121" x="3303588" y="1062038"/>
          <p14:tracePt t="5138" x="3330575" y="1017588"/>
          <p14:tracePt t="5155" x="3340100" y="990600"/>
          <p14:tracePt t="5172" x="3348038" y="955675"/>
          <p14:tracePt t="5188" x="3348038" y="919163"/>
          <p14:tracePt t="5205" x="3348038" y="874713"/>
          <p14:tracePt t="5222" x="3348038" y="847725"/>
          <p14:tracePt t="5224" x="3340100" y="839788"/>
          <p14:tracePt t="5238" x="3330575" y="812800"/>
          <p14:tracePt t="5255" x="3276600" y="750888"/>
          <p14:tracePt t="5272" x="3205163" y="723900"/>
          <p14:tracePt t="5288" x="3133725" y="687388"/>
          <p14:tracePt t="5305" x="3044825" y="660400"/>
          <p14:tracePt t="5322" x="2965450" y="633413"/>
          <p14:tracePt t="5338" x="2867025" y="608013"/>
          <p14:tracePt t="5355" x="2759075" y="571500"/>
          <p14:tracePt t="5372" x="2679700" y="544513"/>
          <p14:tracePt t="5389" x="2643188" y="527050"/>
          <p14:tracePt t="5391" x="2625725" y="527050"/>
          <p14:tracePt t="5407" x="2608263" y="527050"/>
          <p14:tracePt t="5503" x="2616200" y="527050"/>
          <p14:tracePt t="5511" x="2633663" y="527050"/>
          <p14:tracePt t="5522" x="2643188" y="527050"/>
          <p14:tracePt t="5539" x="2687638" y="527050"/>
          <p14:tracePt t="5555" x="2732088" y="509588"/>
          <p14:tracePt t="5572" x="2768600" y="500063"/>
          <p14:tracePt t="5589" x="2786063" y="490538"/>
          <p14:tracePt t="5606" x="2795588" y="482600"/>
          <p14:tracePt t="5622" x="2795588" y="473075"/>
          <p14:tracePt t="5639" x="2803525" y="465138"/>
          <p14:tracePt t="5656" x="2803525" y="446088"/>
          <p14:tracePt t="5672" x="2795588" y="428625"/>
          <p14:tracePt t="5689" x="2759075" y="401638"/>
          <p14:tracePt t="5706" x="2714625" y="384175"/>
          <p14:tracePt t="5722" x="2660650" y="374650"/>
          <p14:tracePt t="5739" x="2581275" y="374650"/>
          <p14:tracePt t="5756" x="2482850" y="374650"/>
          <p14:tracePt t="5772" x="2438400" y="374650"/>
          <p14:tracePt t="5789" x="2419350" y="384175"/>
          <p14:tracePt t="5806" x="2401888" y="393700"/>
          <p14:tracePt t="5808" x="2393950" y="393700"/>
          <p14:tracePt t="5823" x="2384425" y="411163"/>
          <p14:tracePt t="5839" x="2374900" y="428625"/>
          <p14:tracePt t="5856" x="2366963" y="446088"/>
          <p14:tracePt t="5872" x="2357438" y="455613"/>
          <p14:tracePt t="5895" x="2347913" y="455613"/>
          <p14:tracePt t="5906" x="2347913" y="465138"/>
          <p14:tracePt t="5922" x="2347913" y="473075"/>
          <p14:tracePt t="6015" x="2347913" y="465138"/>
          <p14:tracePt t="6025" x="2366963" y="465138"/>
          <p14:tracePt t="6031" x="2384425" y="465138"/>
          <p14:tracePt t="6040" x="2393950" y="455613"/>
          <p14:tracePt t="6057" x="2428875" y="446088"/>
          <p14:tracePt t="6073" x="2446338" y="438150"/>
          <p14:tracePt t="6089" x="2455863" y="438150"/>
          <p14:tracePt t="6106" x="2482850" y="428625"/>
          <p14:tracePt t="6122" x="2509838" y="419100"/>
          <p14:tracePt t="6139" x="2554288" y="419100"/>
          <p14:tracePt t="6156" x="2625725" y="419100"/>
          <p14:tracePt t="6173" x="2705100" y="419100"/>
          <p14:tracePt t="6189" x="2795588" y="419100"/>
          <p14:tracePt t="6206" x="2857500" y="419100"/>
          <p14:tracePt t="6224" x="2919413" y="419100"/>
          <p14:tracePt t="6240" x="2955925" y="419100"/>
          <p14:tracePt t="6257" x="2990850" y="419100"/>
          <p14:tracePt t="6273" x="3027363" y="419100"/>
          <p14:tracePt t="6290" x="3071813" y="419100"/>
          <p14:tracePt t="6307" x="3133725" y="419100"/>
          <p14:tracePt t="6323" x="3197225" y="419100"/>
          <p14:tracePt t="6340" x="3251200" y="419100"/>
          <p14:tracePt t="6357" x="3303588" y="419100"/>
          <p14:tracePt t="6373" x="3348038" y="419100"/>
          <p14:tracePt t="6390" x="3394075" y="419100"/>
          <p14:tracePt t="6392" x="3411538" y="419100"/>
          <p14:tracePt t="6408" x="3455988" y="419100"/>
          <p14:tracePt t="6424" x="3490913" y="419100"/>
          <p14:tracePt t="6441" x="3536950" y="428625"/>
          <p14:tracePt t="6457" x="3571875" y="438150"/>
          <p14:tracePt t="6473" x="3608388" y="446088"/>
          <p14:tracePt t="6490" x="3633788" y="473075"/>
          <p14:tracePt t="6508" x="3679825" y="509588"/>
          <p14:tracePt t="6523" x="3724275" y="554038"/>
          <p14:tracePt t="6540" x="3776663" y="633413"/>
          <p14:tracePt t="6557" x="3813175" y="679450"/>
          <p14:tracePt t="6573" x="3848100" y="741363"/>
          <p14:tracePt t="6575" x="3857625" y="768350"/>
          <p14:tracePt t="6590" x="3867150" y="795338"/>
          <p14:tracePt t="6591" x="3875088" y="812800"/>
          <p14:tracePt t="6607" x="3884613" y="847725"/>
          <p14:tracePt t="6623" x="3894138" y="874713"/>
          <p14:tracePt t="6641" x="3894138" y="911225"/>
          <p14:tracePt t="6657" x="3902075" y="928688"/>
          <p14:tracePt t="6674" x="3902075" y="946150"/>
          <p14:tracePt t="6690" x="3902075" y="965200"/>
          <p14:tracePt t="6707" x="3902075" y="990600"/>
          <p14:tracePt t="6723" x="3902075" y="1009650"/>
          <p14:tracePt t="6740" x="3902075" y="1044575"/>
          <p14:tracePt t="6757" x="3902075" y="1062038"/>
          <p14:tracePt t="6773" x="3902075" y="1089025"/>
          <p14:tracePt t="6790" x="3902075" y="1098550"/>
          <p14:tracePt t="6807" x="3894138" y="1116013"/>
          <p14:tracePt t="6823" x="3894138" y="1133475"/>
          <p14:tracePt t="6840" x="3875088" y="1169988"/>
          <p14:tracePt t="6857" x="3857625" y="1196975"/>
          <p14:tracePt t="6873" x="3813175" y="1241425"/>
          <p14:tracePt t="6890" x="3759200" y="1276350"/>
          <p14:tracePt t="6907" x="3679825" y="1330325"/>
          <p14:tracePt t="6923" x="3598863" y="1384300"/>
          <p14:tracePt t="6940" x="3517900" y="1411288"/>
          <p14:tracePt t="6957" x="3465513" y="1419225"/>
          <p14:tracePt t="6973" x="3446463" y="1428750"/>
          <p14:tracePt t="6975" x="3438525" y="1428750"/>
          <p14:tracePt t="7007" x="3419475" y="1428750"/>
          <p14:tracePt t="7040" x="3429000" y="1428750"/>
          <p14:tracePt t="7057" x="3455988" y="1428750"/>
          <p14:tracePt t="7074" x="3482975" y="1428750"/>
          <p14:tracePt t="7090" x="3509963" y="1419225"/>
          <p14:tracePt t="7107" x="3527425" y="1419225"/>
          <p14:tracePt t="7125" x="0" y="0"/>
        </p14:tracePtLst>
        <p14:tracePtLst>
          <p14:tracePt t="7647" x="3367088" y="1660525"/>
          <p14:tracePt t="7687" x="3357563" y="1660525"/>
          <p14:tracePt t="7711" x="3348038" y="1660525"/>
          <p14:tracePt t="7727" x="3340100" y="1660525"/>
          <p14:tracePt t="7735" x="3322638" y="1660525"/>
          <p14:tracePt t="7743" x="3303588" y="1660525"/>
          <p14:tracePt t="7757" x="3276600" y="1660525"/>
          <p14:tracePt t="7774" x="3214688" y="1660525"/>
          <p14:tracePt t="7776" x="3170238" y="1660525"/>
          <p14:tracePt t="7791" x="3044825" y="1660525"/>
          <p14:tracePt t="7807" x="2894013" y="1660525"/>
          <p14:tracePt t="7824" x="2741613" y="1660525"/>
          <p14:tracePt t="7841" x="2670175" y="1660525"/>
          <p14:tracePt t="7857" x="2616200" y="1660525"/>
          <p14:tracePt t="7874" x="2571750" y="1660525"/>
          <p14:tracePt t="7891" x="2527300" y="1679575"/>
          <p14:tracePt t="7907" x="2473325" y="1697038"/>
          <p14:tracePt t="7924" x="2411413" y="1724025"/>
          <p14:tracePt t="7941" x="2366963" y="1731963"/>
          <p14:tracePt t="7957" x="2322513" y="1751013"/>
          <p14:tracePt t="7975" x="2295525" y="1785938"/>
          <p14:tracePt t="7991" x="2286000" y="1812925"/>
          <p14:tracePt t="8008" x="2276475" y="1839913"/>
          <p14:tracePt t="8025" x="2276475" y="1857375"/>
          <p14:tracePt t="8041" x="2276475" y="1901825"/>
          <p14:tracePt t="8058" x="2312988" y="1946275"/>
          <p14:tracePt t="8075" x="2357438" y="1990725"/>
          <p14:tracePt t="8091" x="2438400" y="2036763"/>
          <p14:tracePt t="8108" x="2536825" y="2081213"/>
          <p14:tracePt t="8124" x="2652713" y="2116138"/>
          <p14:tracePt t="8141" x="2759075" y="2152650"/>
          <p14:tracePt t="8157" x="2874963" y="2160588"/>
          <p14:tracePt t="8159" x="2938463" y="2160588"/>
          <p14:tracePt t="8175" x="3071813" y="2160588"/>
          <p14:tracePt t="8191" x="3224213" y="2160588"/>
          <p14:tracePt t="8208" x="3375025" y="2133600"/>
          <p14:tracePt t="8224" x="3473450" y="2098675"/>
          <p14:tracePt t="8241" x="3581400" y="2054225"/>
          <p14:tracePt t="8258" x="3679825" y="2009775"/>
          <p14:tracePt t="8275" x="3759200" y="1965325"/>
          <p14:tracePt t="8292" x="3795713" y="1911350"/>
          <p14:tracePt t="8308" x="3840163" y="1847850"/>
          <p14:tracePt t="8325" x="3857625" y="1785938"/>
          <p14:tracePt t="8341" x="3857625" y="1724025"/>
          <p14:tracePt t="8358" x="3857625" y="1633538"/>
          <p14:tracePt t="8360" x="3857625" y="1598613"/>
          <p14:tracePt t="8375" x="3848100" y="1500188"/>
          <p14:tracePt t="8392" x="3813175" y="1401763"/>
          <p14:tracePt t="8408" x="3830638" y="1393825"/>
          <p14:tracePt t="8425" x="3884613" y="1393825"/>
          <p14:tracePt t="8441" x="3894138" y="1366838"/>
          <p14:tracePt t="8458" x="3848100" y="1295400"/>
          <p14:tracePt t="8475" x="3759200" y="1214438"/>
          <p14:tracePt t="8492" x="3652838" y="1133475"/>
          <p14:tracePt t="8508" x="3527425" y="1044575"/>
          <p14:tracePt t="8525" x="3394075" y="965200"/>
          <p14:tracePt t="8542" x="3276600" y="901700"/>
          <p14:tracePt t="8558" x="3197225" y="866775"/>
          <p14:tracePt t="8560" x="3160713" y="857250"/>
          <p14:tracePt t="8575" x="3054350" y="830263"/>
          <p14:tracePt t="8592" x="2946400" y="812800"/>
          <p14:tracePt t="8608" x="2840038" y="795338"/>
          <p14:tracePt t="8625" x="2759075" y="795338"/>
          <p14:tracePt t="8641" x="2660650" y="795338"/>
          <p14:tracePt t="8658" x="2589213" y="795338"/>
          <p14:tracePt t="8675" x="2509838" y="795338"/>
          <p14:tracePt t="8692" x="2455863" y="812800"/>
          <p14:tracePt t="8708" x="2393950" y="830263"/>
          <p14:tracePt t="8725" x="2347913" y="857250"/>
          <p14:tracePt t="8742" x="2339975" y="857250"/>
          <p14:tracePt t="8760" x="2330450" y="857250"/>
          <p14:tracePt t="8775" x="2303463" y="857250"/>
          <p14:tracePt t="8792" x="2268538" y="874713"/>
          <p14:tracePt t="8809" x="2214563" y="893763"/>
          <p14:tracePt t="8825" x="2152650" y="928688"/>
          <p14:tracePt t="8842" x="2108200" y="955675"/>
          <p14:tracePt t="8858" x="2081213" y="982663"/>
          <p14:tracePt t="8875" x="2071688" y="990600"/>
          <p14:tracePt t="8892" x="2062163" y="1017588"/>
          <p14:tracePt t="8909" x="2062163" y="1036638"/>
          <p14:tracePt t="8925" x="2062163" y="1062038"/>
          <p14:tracePt t="8942" x="2062163" y="1098550"/>
          <p14:tracePt t="8944" x="2062163" y="1116013"/>
          <p14:tracePt t="8959" x="2062163" y="1152525"/>
          <p14:tracePt t="8975" x="2071688" y="1196975"/>
          <p14:tracePt t="8992" x="2081213" y="1231900"/>
          <p14:tracePt t="9009" x="2108200" y="1285875"/>
          <p14:tracePt t="9026" x="2152650" y="1339850"/>
          <p14:tracePt t="9042" x="2197100" y="1393825"/>
          <p14:tracePt t="9059" x="2259013" y="1455738"/>
          <p14:tracePt t="9076" x="2339975" y="1527175"/>
          <p14:tracePt t="9092" x="2419350" y="1589088"/>
          <p14:tracePt t="9109" x="2500313" y="1652588"/>
          <p14:tracePt t="9125" x="2562225" y="1697038"/>
          <p14:tracePt t="9142" x="2616200" y="1731963"/>
          <p14:tracePt t="9159" x="2705100" y="1795463"/>
          <p14:tracePt t="9175" x="2768600" y="1812925"/>
          <p14:tracePt t="9192" x="2830513" y="1839913"/>
          <p14:tracePt t="9209" x="2901950" y="1857375"/>
          <p14:tracePt t="9226" x="2946400" y="1874838"/>
          <p14:tracePt t="9242" x="3009900" y="1874838"/>
          <p14:tracePt t="9259" x="3089275" y="1874838"/>
          <p14:tracePt t="9275" x="3152775" y="1874838"/>
          <p14:tracePt t="9292" x="3214688" y="1857375"/>
          <p14:tracePt t="9309" x="3268663" y="1830388"/>
          <p14:tracePt t="9326" x="3322638" y="1822450"/>
          <p14:tracePt t="9328" x="3348038" y="1803400"/>
          <p14:tracePt t="9342" x="3384550" y="1795463"/>
          <p14:tracePt t="9359" x="3500438" y="1758950"/>
          <p14:tracePt t="9376" x="3554413" y="1714500"/>
          <p14:tracePt t="9393" x="3598863" y="1679575"/>
          <p14:tracePt t="9409" x="3625850" y="1625600"/>
          <p14:tracePt t="9426" x="3652838" y="1589088"/>
          <p14:tracePt t="9442" x="3670300" y="1571625"/>
          <p14:tracePt t="9459" x="3687763" y="1554163"/>
          <p14:tracePt t="9476" x="3687763" y="1536700"/>
          <p14:tracePt t="9493" x="3697288" y="1527175"/>
          <p14:tracePt t="9495" x="3697288" y="1517650"/>
          <p14:tracePt t="10759" x="3679825" y="1536700"/>
          <p14:tracePt t="10767" x="3633788" y="1562100"/>
          <p14:tracePt t="10777" x="3608388" y="1581150"/>
          <p14:tracePt t="10793" x="3544888" y="1625600"/>
          <p14:tracePt t="10810" x="3455988" y="1652588"/>
          <p14:tracePt t="10828" x="3340100" y="1679575"/>
          <p14:tracePt t="10844" x="3241675" y="1714500"/>
          <p14:tracePt t="10860" x="3152775" y="1724025"/>
          <p14:tracePt t="10877" x="3062288" y="1724025"/>
          <p14:tracePt t="10894" x="2982913" y="1724025"/>
          <p14:tracePt t="10910" x="2874963" y="1724025"/>
          <p14:tracePt t="10912" x="2830513" y="1724025"/>
          <p14:tracePt t="10927" x="2724150" y="1724025"/>
          <p14:tracePt t="10944" x="2625725" y="1714500"/>
          <p14:tracePt t="10960" x="2536825" y="1687513"/>
          <p14:tracePt t="10977" x="2446338" y="1679575"/>
          <p14:tracePt t="10994" x="2411413" y="1670050"/>
          <p14:tracePt t="11010" x="2374900" y="1660525"/>
          <p14:tracePt t="11028" x="2357438" y="1660525"/>
          <p14:tracePt t="11044" x="2339975" y="1660525"/>
          <p14:tracePt t="11060" x="2312988" y="1660525"/>
          <p14:tracePt t="11078" x="2276475" y="1660525"/>
          <p14:tracePt t="11081" x="2268538" y="1660525"/>
          <p14:tracePt t="11094" x="2259013" y="1660525"/>
          <p14:tracePt t="11113" x="2214563" y="1660525"/>
          <p14:tracePt t="11128" x="2187575" y="1660525"/>
          <p14:tracePt t="11144" x="2152650" y="1652588"/>
          <p14:tracePt t="11161" x="2125663" y="1652588"/>
          <p14:tracePt t="11177" x="2089150" y="1643063"/>
          <p14:tracePt t="11194" x="2071688" y="1633538"/>
          <p14:tracePt t="11211" x="2054225" y="1625600"/>
          <p14:tracePt t="11228" x="2017713" y="1598613"/>
          <p14:tracePt t="11244" x="2000250" y="1581150"/>
          <p14:tracePt t="11261" x="1990725" y="1581150"/>
          <p14:tracePt t="11278" x="1982788" y="1581150"/>
          <p14:tracePt t="11367" x="1982788" y="1571625"/>
          <p14:tracePt t="11399" x="1990725" y="1571625"/>
          <p14:tracePt t="11407" x="2000250" y="1581150"/>
          <p14:tracePt t="11423" x="2009775" y="1589088"/>
          <p14:tracePt t="11431" x="2017713" y="1589088"/>
          <p14:tracePt t="11445" x="2044700" y="1608138"/>
          <p14:tracePt t="11462" x="2071688" y="1625600"/>
          <p14:tracePt t="11478" x="2108200" y="1643063"/>
          <p14:tracePt t="11480" x="2125663" y="1652588"/>
          <p14:tracePt t="11495" x="2152650" y="1660525"/>
          <p14:tracePt t="11512" x="2170113" y="1670050"/>
          <p14:tracePt t="11528" x="2197100" y="1687513"/>
          <p14:tracePt t="11545" x="2241550" y="1704975"/>
          <p14:tracePt t="11561" x="2286000" y="1714500"/>
          <p14:tracePt t="11578" x="2322513" y="1724025"/>
          <p14:tracePt t="11594" x="2357438" y="1741488"/>
          <p14:tracePt t="11611" x="2401888" y="1751013"/>
          <p14:tracePt t="11628" x="2438400" y="1768475"/>
          <p14:tracePt t="11645" x="2465388" y="1776413"/>
          <p14:tracePt t="11661" x="2500313" y="1785938"/>
          <p14:tracePt t="11678" x="2527300" y="1795463"/>
          <p14:tracePt t="11679" x="2554288" y="1803400"/>
          <p14:tracePt t="11695" x="2581275" y="1812925"/>
          <p14:tracePt t="11711" x="2660650" y="1822450"/>
          <p14:tracePt t="11728" x="2732088" y="1822450"/>
          <p14:tracePt t="11745" x="2786063" y="1822450"/>
          <p14:tracePt t="11762" x="2830513" y="1822450"/>
          <p14:tracePt t="11778" x="2867025" y="1822450"/>
          <p14:tracePt t="11795" x="2919413" y="1822450"/>
          <p14:tracePt t="11812" x="2982913" y="1803400"/>
          <p14:tracePt t="11828" x="3062288" y="1785938"/>
          <p14:tracePt t="11846" x="3187700" y="1731963"/>
          <p14:tracePt t="11862" x="3313113" y="1697038"/>
          <p14:tracePt t="11879" x="3394075" y="1670050"/>
          <p14:tracePt t="11880" x="3419475" y="1660525"/>
          <p14:tracePt t="11895" x="3473450" y="1643063"/>
          <p14:tracePt t="11911" x="3509963" y="1625600"/>
          <p14:tracePt t="11928" x="3536950" y="1598613"/>
          <p14:tracePt t="11944" x="3562350" y="1581150"/>
          <p14:tracePt t="11961" x="3571875" y="1581150"/>
          <p14:tracePt t="11978" x="3589338" y="1571625"/>
          <p14:tracePt t="11995" x="3598863" y="1562100"/>
          <p14:tracePt t="12012" x="3608388" y="1554163"/>
          <p14:tracePt t="12029" x="3616325" y="1554163"/>
          <p14:tracePt t="12045" x="3625850" y="1544638"/>
          <p14:tracePt t="12062" x="3633788" y="1544638"/>
          <p14:tracePt t="12560" x="0" y="0"/>
        </p14:tracePtLst>
        <p14:tracePtLst>
          <p14:tracePt t="15343" x="4367213" y="3652838"/>
          <p14:tracePt t="15415" x="4357688" y="3652838"/>
          <p14:tracePt t="15439" x="4348163" y="3652838"/>
          <p14:tracePt t="15455" x="4330700" y="3652838"/>
          <p14:tracePt t="15463" x="4303713" y="3643313"/>
          <p14:tracePt t="15471" x="4268788" y="3633788"/>
          <p14:tracePt t="15481" x="4232275" y="3625850"/>
          <p14:tracePt t="15498" x="4089400" y="3581400"/>
          <p14:tracePt t="15514" x="3929063" y="3517900"/>
          <p14:tracePt t="15531" x="3741738" y="3465513"/>
          <p14:tracePt t="15548" x="3562350" y="3446463"/>
          <p14:tracePt t="15565" x="3455988" y="3446463"/>
          <p14:tracePt t="15582" x="3259138" y="3446463"/>
          <p14:tracePt t="15598" x="3054350" y="3446463"/>
          <p14:tracePt t="15600" x="2955925" y="3446463"/>
          <p14:tracePt t="15616" x="2874963" y="3446463"/>
          <p14:tracePt t="15632" x="2643188" y="3446463"/>
          <p14:tracePt t="15648" x="2500313" y="3446463"/>
          <p14:tracePt t="15665" x="2411413" y="3446463"/>
          <p14:tracePt t="15681" x="2357438" y="3446463"/>
          <p14:tracePt t="15698" x="2303463" y="3446463"/>
          <p14:tracePt t="15715" x="2259013" y="3465513"/>
          <p14:tracePt t="15732" x="2187575" y="3482975"/>
          <p14:tracePt t="15749" x="2133600" y="3509963"/>
          <p14:tracePt t="15765" x="2081213" y="3527425"/>
          <p14:tracePt t="15767" x="2054225" y="3544888"/>
          <p14:tracePt t="15782" x="2027238" y="3544888"/>
          <p14:tracePt t="15799" x="2017713" y="3544888"/>
          <p14:tracePt t="15816" x="1982788" y="3544888"/>
          <p14:tracePt t="15832" x="1955800" y="3571875"/>
          <p14:tracePt t="15849" x="1911350" y="3598863"/>
          <p14:tracePt t="15865" x="1874838" y="3625850"/>
          <p14:tracePt t="15882" x="1839913" y="3670300"/>
          <p14:tracePt t="15898" x="1803400" y="3705225"/>
          <p14:tracePt t="15917" x="1776413" y="3751263"/>
          <p14:tracePt t="15932" x="1758950" y="3786188"/>
          <p14:tracePt t="15949" x="1741488" y="3822700"/>
          <p14:tracePt t="15965" x="1724025" y="3867150"/>
          <p14:tracePt t="15982" x="1724025" y="3911600"/>
          <p14:tracePt t="15984" x="1724025" y="3946525"/>
          <p14:tracePt t="15998" x="1724025" y="3973513"/>
          <p14:tracePt t="16015" x="1741488" y="4062413"/>
          <p14:tracePt t="16032" x="1795463" y="4133850"/>
          <p14:tracePt t="16048" x="1857375" y="4232275"/>
          <p14:tracePt t="16066" x="1911350" y="4303713"/>
          <p14:tracePt t="16082" x="1990725" y="4367213"/>
          <p14:tracePt t="16099" x="2089150" y="4456113"/>
          <p14:tracePt t="16115" x="2170113" y="4510088"/>
          <p14:tracePt t="16132" x="2268538" y="4572000"/>
          <p14:tracePt t="16149" x="2384425" y="4633913"/>
          <p14:tracePt t="16151" x="2455863" y="4652963"/>
          <p14:tracePt t="16165" x="2544763" y="4687888"/>
          <p14:tracePt t="16182" x="2705100" y="4732338"/>
          <p14:tracePt t="16184" x="2776538" y="4751388"/>
          <p14:tracePt t="16199" x="2857500" y="4776788"/>
          <p14:tracePt t="16215" x="3098800" y="4803775"/>
          <p14:tracePt t="16232" x="3241675" y="4803775"/>
          <p14:tracePt t="16249" x="3394075" y="4803775"/>
          <p14:tracePt t="16265" x="3536950" y="4803775"/>
          <p14:tracePt t="16282" x="3697288" y="4803775"/>
          <p14:tracePt t="16299" x="3840163" y="4803775"/>
          <p14:tracePt t="16315" x="3946525" y="4795838"/>
          <p14:tracePt t="16332" x="4054475" y="4759325"/>
          <p14:tracePt t="16349" x="4152900" y="4724400"/>
          <p14:tracePt t="16351" x="4187825" y="4687888"/>
          <p14:tracePt t="16368" x="4241800" y="4633913"/>
          <p14:tracePt t="16382" x="4259263" y="4608513"/>
          <p14:tracePt t="16401" x="4276725" y="4510088"/>
          <p14:tracePt t="16416" x="4276725" y="4446588"/>
          <p14:tracePt t="16433" x="4276725" y="4402138"/>
          <p14:tracePt t="16449" x="4276725" y="4357688"/>
          <p14:tracePt t="16466" x="4259263" y="4313238"/>
          <p14:tracePt t="16483" x="4241800" y="4286250"/>
          <p14:tracePt t="16499" x="4214813" y="4241800"/>
          <p14:tracePt t="16516" x="4179888" y="4205288"/>
          <p14:tracePt t="16533" x="4133850" y="4170363"/>
          <p14:tracePt t="16549" x="4089400" y="4143375"/>
          <p14:tracePt t="16566" x="4027488" y="4098925"/>
          <p14:tracePt t="16567" x="4000500" y="4089400"/>
          <p14:tracePt t="16583" x="3973513" y="4071938"/>
          <p14:tracePt t="16584" x="3946525" y="4062413"/>
          <p14:tracePt t="16599" x="3919538" y="4054475"/>
          <p14:tracePt t="16616" x="3875088" y="4037013"/>
          <p14:tracePt t="16632" x="3840163" y="4017963"/>
          <p14:tracePt t="16649" x="3803650" y="4010025"/>
          <p14:tracePt t="16666" x="3776663" y="4000500"/>
          <p14:tracePt t="16863" x="3795713" y="4010025"/>
          <p14:tracePt t="16871" x="3795713" y="4017963"/>
          <p14:tracePt t="16887" x="3795713" y="4027488"/>
          <p14:tracePt t="16899" x="3776663" y="4027488"/>
          <p14:tracePt t="16917" x="3751263" y="4027488"/>
          <p14:tracePt t="16933" x="3714750" y="4037013"/>
          <p14:tracePt t="16950" x="3679825" y="4054475"/>
          <p14:tracePt t="16952" x="3652838" y="4054475"/>
          <p14:tracePt t="16966" x="3633788" y="4062413"/>
          <p14:tracePt t="16983" x="3589338" y="4081463"/>
          <p14:tracePt t="17000" x="3571875" y="4089400"/>
          <p14:tracePt t="17016" x="3554413" y="4098925"/>
          <p14:tracePt t="17063" x="3544888" y="4098925"/>
          <p14:tracePt t="17079" x="3544888" y="4108450"/>
          <p14:tracePt t="17103" x="3536950" y="4108450"/>
          <p14:tracePt t="17112" x="3536950" y="4116388"/>
          <p14:tracePt t="17159" x="3536950" y="4125913"/>
          <p14:tracePt t="17879" x="3554413" y="4143375"/>
          <p14:tracePt t="17887" x="3571875" y="4143375"/>
          <p14:tracePt t="17895" x="3598863" y="4152900"/>
          <p14:tracePt t="17903" x="3625850" y="4170363"/>
          <p14:tracePt t="17918" x="3660775" y="4179888"/>
          <p14:tracePt t="17934" x="3732213" y="4187825"/>
          <p14:tracePt t="17952" x="3768725" y="4197350"/>
          <p14:tracePt t="17952" x="3786188" y="4197350"/>
          <p14:tracePt t="17968" x="3822700" y="4197350"/>
          <p14:tracePt t="17984" x="3867150" y="4197350"/>
          <p14:tracePt t="18000" x="3875088" y="4197350"/>
          <p14:tracePt t="18018" x="3894138" y="4197350"/>
          <p14:tracePt t="18033" x="3911600" y="4197350"/>
          <p14:tracePt t="18051" x="3919538" y="4197350"/>
          <p14:tracePt t="18067" x="3929063" y="4197350"/>
          <p14:tracePt t="18084" x="3946525" y="4197350"/>
          <p14:tracePt t="18101" x="3965575" y="4197350"/>
          <p14:tracePt t="18117" x="3990975" y="4197350"/>
          <p14:tracePt t="18119" x="4017963" y="4197350"/>
          <p14:tracePt t="18134" x="4037013" y="4197350"/>
          <p14:tracePt t="18135" x="4062413" y="4197350"/>
          <p14:tracePt t="18151" x="4098925" y="4197350"/>
          <p14:tracePt t="18167" x="4133850" y="4197350"/>
          <p14:tracePt t="18184" x="4170363" y="4197350"/>
          <p14:tracePt t="18200" x="4187825" y="4197350"/>
          <p14:tracePt t="18217" x="4197350" y="4197350"/>
          <p14:tracePt t="18975" x="4205288" y="4197350"/>
          <p14:tracePt t="18983" x="4214813" y="4197350"/>
          <p14:tracePt t="18999" x="4224338" y="4197350"/>
          <p14:tracePt t="19007" x="4251325" y="4197350"/>
          <p14:tracePt t="19018" x="4276725" y="4197350"/>
          <p14:tracePt t="19035" x="4330700" y="4197350"/>
          <p14:tracePt t="19051" x="4402138" y="4197350"/>
          <p14:tracePt t="19068" x="4429125" y="4197350"/>
          <p14:tracePt t="19085" x="4438650" y="4197350"/>
          <p14:tracePt t="19200" x="0" y="0"/>
        </p14:tracePtLst>
        <p14:tracePtLst>
          <p14:tracePt t="21072" x="8875713" y="5045075"/>
          <p14:tracePt t="21079" x="8974138" y="5045075"/>
          <p14:tracePt t="21088" x="9072563" y="5045075"/>
          <p14:tracePt t="21104" x="9224963" y="5045075"/>
          <p14:tracePt t="21120" x="9375775" y="5010150"/>
          <p14:tracePt t="21137" x="9510713" y="4965700"/>
          <p14:tracePt t="21154" x="9626600" y="4929188"/>
          <p14:tracePt t="21170" x="9715500" y="4884738"/>
          <p14:tracePt t="21187" x="9813925" y="4830763"/>
          <p14:tracePt t="21204" x="9894888" y="4776788"/>
          <p14:tracePt t="21220" x="9974263" y="4705350"/>
          <p14:tracePt t="21237" x="10001250" y="4633913"/>
          <p14:tracePt t="21239" x="10010775" y="4589463"/>
          <p14:tracePt t="21253" x="10018713" y="4545013"/>
          <p14:tracePt t="21270" x="10018713" y="4465638"/>
          <p14:tracePt t="21272" x="10018713" y="4411663"/>
          <p14:tracePt t="21287" x="10018713" y="4348163"/>
          <p14:tracePt t="21304" x="10018713" y="4276725"/>
          <p14:tracePt t="21320" x="10010775" y="4214813"/>
          <p14:tracePt t="21337" x="9991725" y="4143375"/>
          <p14:tracePt t="21354" x="9956800" y="4044950"/>
          <p14:tracePt t="21370" x="9902825" y="3938588"/>
          <p14:tracePt t="21387" x="9831388" y="3840163"/>
          <p14:tracePt t="21404" x="9759950" y="3741738"/>
          <p14:tracePt t="21421" x="9688513" y="3679825"/>
          <p14:tracePt t="21437" x="9634538" y="3643313"/>
          <p14:tracePt t="21439" x="9590088" y="3616325"/>
          <p14:tracePt t="21454" x="9563100" y="3589338"/>
          <p14:tracePt t="21456" x="9518650" y="3571875"/>
          <p14:tracePt t="21471" x="9474200" y="3554413"/>
          <p14:tracePt t="21488" x="9340850" y="3517900"/>
          <p14:tracePt t="21504" x="9259888" y="3482975"/>
          <p14:tracePt t="21520" x="9161463" y="3465513"/>
          <p14:tracePt t="21537" x="9072563" y="3465513"/>
          <p14:tracePt t="21553" x="8974138" y="3465513"/>
          <p14:tracePt t="21571" x="8894763" y="3465513"/>
          <p14:tracePt t="21587" x="8813800" y="3465513"/>
          <p14:tracePt t="21604" x="8732838" y="3465513"/>
          <p14:tracePt t="21621" x="8661400" y="3465513"/>
          <p14:tracePt t="21637" x="8572500" y="3465513"/>
          <p14:tracePt t="21654" x="8510588" y="3465513"/>
          <p14:tracePt t="21655" x="8474075" y="3465513"/>
          <p14:tracePt t="21672" x="8402638" y="3482975"/>
          <p14:tracePt t="21688" x="8348663" y="3500438"/>
          <p14:tracePt t="21705" x="8277225" y="3527425"/>
          <p14:tracePt t="21721" x="8224838" y="3571875"/>
          <p14:tracePt t="21738" x="8180388" y="3598863"/>
          <p14:tracePt t="21754" x="8126413" y="3643313"/>
          <p14:tracePt t="21771" x="8081963" y="3705225"/>
          <p14:tracePt t="21787" x="8045450" y="3751263"/>
          <p14:tracePt t="21804" x="8018463" y="3803650"/>
          <p14:tracePt t="21820" x="7991475" y="3848100"/>
          <p14:tracePt t="21837" x="7966075" y="3911600"/>
          <p14:tracePt t="21854" x="7947025" y="3973513"/>
          <p14:tracePt t="21856" x="7929563" y="4017963"/>
          <p14:tracePt t="21872" x="7912100" y="4071938"/>
          <p14:tracePt t="21888" x="7894638" y="4143375"/>
          <p14:tracePt t="21904" x="7875588" y="4197350"/>
          <p14:tracePt t="21921" x="7875588" y="4251325"/>
          <p14:tracePt t="21938" x="7875588" y="4303713"/>
          <p14:tracePt t="21954" x="7875588" y="4357688"/>
          <p14:tracePt t="21972" x="7875588" y="4411663"/>
          <p14:tracePt t="21988" x="7867650" y="4465638"/>
          <p14:tracePt t="22005" x="7867650" y="4527550"/>
          <p14:tracePt t="22021" x="7867650" y="4562475"/>
          <p14:tracePt t="22037" x="7875588" y="4608513"/>
          <p14:tracePt t="22054" x="7885113" y="4643438"/>
          <p14:tracePt t="22072" x="7894638" y="4705350"/>
          <p14:tracePt t="22088" x="7894638" y="4741863"/>
          <p14:tracePt t="22104" x="7912100" y="4776788"/>
          <p14:tracePt t="22121" x="7912100" y="4830763"/>
          <p14:tracePt t="22137" x="7929563" y="4884738"/>
          <p14:tracePt t="22154" x="7939088" y="4919663"/>
          <p14:tracePt t="22171" x="7956550" y="4973638"/>
          <p14:tracePt t="22188" x="7974013" y="5027613"/>
          <p14:tracePt t="22204" x="8001000" y="5081588"/>
          <p14:tracePt t="22221" x="8018463" y="5160963"/>
          <p14:tracePt t="22238" x="8062913" y="5214938"/>
          <p14:tracePt t="22240" x="8089900" y="5259388"/>
          <p14:tracePt t="22256" x="8116888" y="5322888"/>
          <p14:tracePt t="22271" x="8143875" y="5394325"/>
          <p14:tracePt t="22288" x="8188325" y="5465763"/>
          <p14:tracePt t="22305" x="8251825" y="5537200"/>
          <p14:tracePt t="22321" x="8313738" y="5616575"/>
          <p14:tracePt t="22338" x="8394700" y="5680075"/>
          <p14:tracePt t="22355" x="8474075" y="5732463"/>
          <p14:tracePt t="22371" x="8555038" y="5759450"/>
          <p14:tracePt t="22388" x="8661400" y="5795963"/>
          <p14:tracePt t="22405" x="8777288" y="5830888"/>
          <p14:tracePt t="22407" x="8840788" y="5848350"/>
          <p14:tracePt t="22421" x="8902700" y="5867400"/>
          <p14:tracePt t="22438" x="9001125" y="5875338"/>
          <p14:tracePt t="22456" x="9082088" y="5875338"/>
          <p14:tracePt t="22457" x="9134475" y="5875338"/>
          <p14:tracePt t="22472" x="9215438" y="5875338"/>
          <p14:tracePt t="22490" x="9323388" y="5857875"/>
          <p14:tracePt t="22505" x="9429750" y="5822950"/>
          <p14:tracePt t="22522" x="9537700" y="5776913"/>
          <p14:tracePt t="22538" x="9626600" y="5751513"/>
          <p14:tracePt t="22555" x="9705975" y="5724525"/>
          <p14:tracePt t="22571" x="9796463" y="5661025"/>
          <p14:tracePt t="22588" x="9867900" y="5616575"/>
          <p14:tracePt t="22605" x="9947275" y="5554663"/>
          <p14:tracePt t="22622" x="10010775" y="5518150"/>
          <p14:tracePt t="22624" x="10028238" y="5510213"/>
          <p14:tracePt t="22638" x="10063163" y="5500688"/>
          <p14:tracePt t="22656" x="10109200" y="5465763"/>
          <p14:tracePt t="22672" x="10134600" y="5429250"/>
          <p14:tracePt t="22688" x="10144125" y="5411788"/>
          <p14:tracePt t="22705" x="10153650" y="5375275"/>
          <p14:tracePt t="22722" x="10153650" y="5330825"/>
          <p14:tracePt t="22738" x="10161588" y="5286375"/>
          <p14:tracePt t="22755" x="10161588" y="5251450"/>
          <p14:tracePt t="22772" x="10171113" y="5224463"/>
          <p14:tracePt t="22790" x="10180638" y="5187950"/>
          <p14:tracePt t="22792" x="10180638" y="5170488"/>
          <p14:tracePt t="22805" x="10180638" y="5160963"/>
          <p14:tracePt t="22822" x="10180638" y="5116513"/>
          <p14:tracePt t="22823" x="10180638" y="5089525"/>
          <p14:tracePt t="22839" x="10180638" y="5062538"/>
          <p14:tracePt t="22855" x="10180638" y="4956175"/>
          <p14:tracePt t="22872" x="10180638" y="4902200"/>
          <p14:tracePt t="22888" x="10180638" y="4848225"/>
          <p14:tracePt t="22905" x="10180638" y="4795838"/>
          <p14:tracePt t="22922" x="10180638" y="4741863"/>
          <p14:tracePt t="22938" x="10180638" y="4687888"/>
          <p14:tracePt t="22955" x="10180638" y="4643438"/>
          <p14:tracePt t="22973" x="10180638" y="4608513"/>
          <p14:tracePt t="22988" x="10180638" y="4581525"/>
          <p14:tracePt t="23006" x="10180638" y="4562475"/>
          <p14:tracePt t="23022" x="10180638" y="4554538"/>
          <p14:tracePt t="23038" x="10180638" y="4545013"/>
          <p14:tracePt t="23063" x="10180638" y="4537075"/>
          <p14:tracePt t="23279" x="10180638" y="4545013"/>
          <p14:tracePt t="23287" x="10188575" y="4545013"/>
          <p14:tracePt t="23295" x="10188575" y="4554538"/>
          <p14:tracePt t="23655" x="10188575" y="4545013"/>
          <p14:tracePt t="23663" x="10188575" y="4537075"/>
          <p14:tracePt t="23672" x="10188575" y="4518025"/>
          <p14:tracePt t="23689" x="10188575" y="4510088"/>
          <p14:tracePt t="23707" x="10188575" y="4500563"/>
          <p14:tracePt t="23723" x="10188575" y="4491038"/>
          <p14:tracePt t="23740" x="10188575" y="4483100"/>
          <p14:tracePt t="23757" x="10188575" y="4473575"/>
          <p14:tracePt t="24023" x="10188575" y="4465638"/>
          <p14:tracePt t="24031" x="10188575" y="4456113"/>
          <p14:tracePt t="24032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88639" y="3529455"/>
            <a:ext cx="2669816" cy="1138773"/>
          </a:xfrm>
          <a:prstGeom prst="rect">
            <a:avLst/>
          </a:prstGeom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Obrigada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santi@usp.br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172" cy="466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A2DC-929B-4BD7-8198-0B77808BA157}" type="datetime1">
              <a:rPr lang="pt-BR" smtClean="0"/>
              <a:t>13/05/2020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24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872" y="4770674"/>
            <a:ext cx="3181350" cy="1438275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615"/>
    </mc:Choice>
    <mc:Fallback>
      <p:transition advTm="1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385" y="922338"/>
            <a:ext cx="28998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2092127" y="2492896"/>
            <a:ext cx="8926016" cy="43651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eaLnBrk="0" hangingPunct="0"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NÚCLEO DE ESTUDOS EM MALÁRIA</a:t>
            </a:r>
            <a:b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/>
            </a:r>
            <a:b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Av. Dr. Enéas de Carvalho Aguiar, 470 e 155</a:t>
            </a:r>
            <a:b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11  3081-8039</a:t>
            </a:r>
            <a:b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11  </a:t>
            </a: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2661-8025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11 3061-7013</a:t>
            </a: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/>
            </a:r>
            <a:b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/>
            </a:r>
            <a:b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/>
            </a:r>
            <a:b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/>
            </a:r>
            <a:b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A SUCEN mantém Convênio de Cooperação Científica com o Instituto de Medicina Tropical de São Paulo da Faculdade de Medicina da USP</a:t>
            </a:r>
            <a:br>
              <a:rPr kumimoji="0" lang="pt-BR" alt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</a:br>
            <a:endParaRPr kumimoji="0" lang="pt-BR" altLang="pt-BR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graphicFrame>
        <p:nvGraphicFramePr>
          <p:cNvPr id="202758" name="Object 5"/>
          <p:cNvGraphicFramePr>
            <a:graphicFrameLocks noChangeAspect="1"/>
          </p:cNvGraphicFramePr>
          <p:nvPr>
            <p:extLst/>
          </p:nvPr>
        </p:nvGraphicFramePr>
        <p:xfrm>
          <a:off x="9644821" y="332657"/>
          <a:ext cx="2540000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" name="Foto do Photo Editor" r:id="rId8" imgW="2819794" imgH="2476190" progId="MSPhotoEd.3">
                  <p:embed/>
                </p:oleObj>
              </mc:Choice>
              <mc:Fallback>
                <p:oleObj name="Foto do Photo Editor" r:id="rId8" imgW="2819794" imgH="2476190" progId="MSPhotoEd.3">
                  <p:embed/>
                  <p:pic>
                    <p:nvPicPr>
                      <p:cNvPr id="2027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4821" y="332657"/>
                        <a:ext cx="2540000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096" y="130826"/>
            <a:ext cx="3182388" cy="2621507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39660658"/>
      </p:ext>
    </p:extLst>
  </p:cSld>
  <p:clrMapOvr>
    <a:masterClrMapping/>
  </p:clrMapOvr>
  <p:transition spd="slow" advTm="28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73886572"/>
              </p:ext>
            </p:extLst>
          </p:nvPr>
        </p:nvGraphicFramePr>
        <p:xfrm>
          <a:off x="1634836" y="62730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ângulo 5"/>
          <p:cNvSpPr/>
          <p:nvPr/>
        </p:nvSpPr>
        <p:spPr>
          <a:xfrm>
            <a:off x="8439050" y="6611779"/>
            <a:ext cx="3752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hlinkClick r:id="rId9"/>
              </a:rPr>
              <a:t>https://www.who.int/publications-detail/world-malaria-report-2019</a:t>
            </a:r>
            <a:endParaRPr lang="pt-BR" sz="1000" dirty="0">
              <a:cs typeface="Arial" panose="020B0604020202020204" pitchFamily="34" charset="0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2A80-2629-4245-8B1D-176E71AED822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3</a:t>
            </a:fld>
            <a:endParaRPr lang="pt-BR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4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39"/>
    </mc:Choice>
    <mc:Fallback>
      <p:transition spd="slow" advTm="24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9" x="5589588" y="3394075"/>
          <p14:tracePt t="8127" x="5589588" y="3384550"/>
          <p14:tracePt t="8143" x="5589588" y="3367088"/>
          <p14:tracePt t="8151" x="5589588" y="3357563"/>
          <p14:tracePt t="8159" x="5589588" y="3348038"/>
          <p14:tracePt t="8167" x="5589588" y="3340100"/>
          <p14:tracePt t="8181" x="5589588" y="3322638"/>
          <p14:tracePt t="8199" x="5572125" y="3295650"/>
          <p14:tracePt t="8215" x="5545138" y="3276600"/>
          <p14:tracePt t="8231" x="5527675" y="3259138"/>
          <p14:tracePt t="8248" x="5500688" y="3241675"/>
          <p14:tracePt t="8265" x="5456238" y="3214688"/>
          <p14:tracePt t="8281" x="5429250" y="3197225"/>
          <p14:tracePt t="8298" x="5384800" y="3197225"/>
          <p14:tracePt t="8315" x="5348288" y="3197225"/>
          <p14:tracePt t="8331" x="5313363" y="3179763"/>
          <p14:tracePt t="8348" x="5286375" y="3170238"/>
          <p14:tracePt t="8365" x="5251450" y="3160713"/>
          <p14:tracePt t="8382" x="5214938" y="3143250"/>
          <p14:tracePt t="8383" x="5187950" y="3133725"/>
          <p14:tracePt t="8400" x="5133975" y="3116263"/>
          <p14:tracePt t="8415" x="5089525" y="3098800"/>
          <p14:tracePt t="8432" x="5062538" y="3098800"/>
          <p14:tracePt t="8448" x="5045075" y="3089275"/>
          <p14:tracePt t="8465" x="5037138" y="3089275"/>
          <p14:tracePt t="8481" x="5010150" y="3089275"/>
          <p14:tracePt t="8498" x="4991100" y="3089275"/>
          <p14:tracePt t="8515" x="4946650" y="3089275"/>
          <p14:tracePt t="8531" x="4919663" y="3089275"/>
          <p14:tracePt t="8548" x="4894263" y="3089275"/>
          <p14:tracePt t="8565" x="4875213" y="3089275"/>
          <p14:tracePt t="8582" x="4867275" y="3089275"/>
          <p14:tracePt t="8599" x="4840288" y="3089275"/>
          <p14:tracePt t="8615" x="4813300" y="3089275"/>
          <p14:tracePt t="8632" x="4776788" y="3108325"/>
          <p14:tracePt t="8648" x="4759325" y="3116263"/>
          <p14:tracePt t="8665" x="4724400" y="3125788"/>
          <p14:tracePt t="8682" x="4705350" y="3133725"/>
          <p14:tracePt t="8698" x="4697413" y="3143250"/>
          <p14:tracePt t="8715" x="4679950" y="3143250"/>
          <p14:tracePt t="8732" x="4670425" y="3143250"/>
          <p14:tracePt t="8749" x="4670425" y="3152775"/>
          <p14:tracePt t="8765" x="4660900" y="3152775"/>
          <p14:tracePt t="8782" x="4652963" y="3160713"/>
          <p14:tracePt t="8799" x="4643438" y="3179763"/>
          <p14:tracePt t="8816" x="4633913" y="3187700"/>
          <p14:tracePt t="8832" x="4625975" y="3205163"/>
          <p14:tracePt t="8849" x="4616450" y="3224213"/>
          <p14:tracePt t="8866" x="4616450" y="3232150"/>
          <p14:tracePt t="8882" x="4616450" y="3241675"/>
          <p14:tracePt t="8899" x="4616450" y="3268663"/>
          <p14:tracePt t="8916" x="4633913" y="3286125"/>
          <p14:tracePt t="8932" x="4652963" y="3313113"/>
          <p14:tracePt t="8949" x="4652963" y="3340100"/>
          <p14:tracePt t="8966" x="4670425" y="3357563"/>
          <p14:tracePt t="8982" x="4687888" y="3375025"/>
          <p14:tracePt t="8983" x="4697413" y="3384550"/>
          <p14:tracePt t="8999" x="4724400" y="3411538"/>
          <p14:tracePt t="9015" x="4768850" y="3429000"/>
          <p14:tracePt t="9032" x="4803775" y="3455988"/>
          <p14:tracePt t="9049" x="4867275" y="3473450"/>
          <p14:tracePt t="9066" x="4929188" y="3490913"/>
          <p14:tracePt t="9083" x="4983163" y="3509963"/>
          <p14:tracePt t="9099" x="5037138" y="3517900"/>
          <p14:tracePt t="9116" x="5081588" y="3517900"/>
          <p14:tracePt t="9132" x="5126038" y="3517900"/>
          <p14:tracePt t="9149" x="5180013" y="3517900"/>
          <p14:tracePt t="9151" x="5205413" y="3517900"/>
          <p14:tracePt t="9166" x="5232400" y="3517900"/>
          <p14:tracePt t="9183" x="5330825" y="3517900"/>
          <p14:tracePt t="9199" x="5411788" y="3500438"/>
          <p14:tracePt t="9216" x="5456238" y="3482975"/>
          <p14:tracePt t="9233" x="5500688" y="3465513"/>
          <p14:tracePt t="9249" x="5527675" y="3455988"/>
          <p14:tracePt t="9266" x="5554663" y="3446463"/>
          <p14:tracePt t="9282" x="5572125" y="3438525"/>
          <p14:tracePt t="9299" x="5589588" y="3429000"/>
          <p14:tracePt t="9316" x="5616575" y="3402013"/>
          <p14:tracePt t="9332" x="5634038" y="3394075"/>
          <p14:tracePt t="9349" x="5653088" y="3375025"/>
          <p14:tracePt t="9351" x="5661025" y="3375025"/>
          <p14:tracePt t="9366" x="5661025" y="3367088"/>
          <p14:tracePt t="9383" x="5670550" y="3357563"/>
          <p14:tracePt t="9401" x="5688013" y="3348038"/>
          <p14:tracePt t="9416" x="5688013" y="3340100"/>
          <p14:tracePt t="9432" x="5697538" y="3330575"/>
          <p14:tracePt t="9449" x="5697538" y="3322638"/>
          <p14:tracePt t="9466" x="5697538" y="3303588"/>
          <p14:tracePt t="9482" x="5697538" y="3295650"/>
          <p14:tracePt t="9499" x="5697538" y="3268663"/>
          <p14:tracePt t="9516" x="5697538" y="3259138"/>
          <p14:tracePt t="9532" x="5697538" y="3241675"/>
          <p14:tracePt t="9549" x="5697538" y="3232150"/>
          <p14:tracePt t="9567" x="5680075" y="3214688"/>
          <p14:tracePt t="9583" x="5661025" y="3197225"/>
          <p14:tracePt t="9599" x="5653088" y="3187700"/>
          <p14:tracePt t="9616" x="5634038" y="3187700"/>
          <p14:tracePt t="9633" x="5634038" y="3179763"/>
          <p14:tracePt t="9919" x="5626100" y="3179763"/>
          <p14:tracePt t="10151" x="0" y="0"/>
        </p14:tracePtLst>
        <p14:tracePtLst>
          <p14:tracePt t="14959" x="5367338" y="3490913"/>
          <p14:tracePt t="15015" x="5357813" y="3490913"/>
          <p14:tracePt t="15023" x="5348288" y="3490913"/>
          <p14:tracePt t="15039" x="5340350" y="3490913"/>
          <p14:tracePt t="15047" x="5330825" y="3490913"/>
          <p14:tracePt t="15055" x="5322888" y="3490913"/>
          <p14:tracePt t="15071" x="5286375" y="3482975"/>
          <p14:tracePt t="15088" x="5268913" y="3482975"/>
          <p14:tracePt t="15104" x="5241925" y="3482975"/>
          <p14:tracePt t="15121" x="5214938" y="3473450"/>
          <p14:tracePt t="15138" x="5170488" y="3473450"/>
          <p14:tracePt t="15155" x="5143500" y="3473450"/>
          <p14:tracePt t="15171" x="5126038" y="3473450"/>
          <p14:tracePt t="15188" x="5108575" y="3473450"/>
          <p14:tracePt t="15204" x="5072063" y="3473450"/>
          <p14:tracePt t="15221" x="5054600" y="3473450"/>
          <p14:tracePt t="15223" x="5037138" y="3473450"/>
          <p14:tracePt t="15239" x="5027613" y="3473450"/>
          <p14:tracePt t="15255" x="4973638" y="3473450"/>
          <p14:tracePt t="15271" x="4946650" y="3473450"/>
          <p14:tracePt t="15288" x="4929188" y="3473450"/>
          <p14:tracePt t="15305" x="4911725" y="3473450"/>
          <p14:tracePt t="15321" x="4902200" y="3473450"/>
          <p14:tracePt t="15338" x="4894263" y="3473450"/>
          <p14:tracePt t="15355" x="4884738" y="3473450"/>
          <p14:tracePt t="15372" x="4857750" y="3473450"/>
          <p14:tracePt t="15388" x="4822825" y="3473450"/>
          <p14:tracePt t="15405" x="4795838" y="3482975"/>
          <p14:tracePt t="15422" x="4768850" y="3482975"/>
          <p14:tracePt t="15424" x="4759325" y="3482975"/>
          <p14:tracePt t="15440" x="4741863" y="3482975"/>
          <p14:tracePt t="15455" x="4732338" y="3482975"/>
          <p14:tracePt t="15472" x="4724400" y="3490913"/>
          <p14:tracePt t="15488" x="4714875" y="3490913"/>
          <p14:tracePt t="15504" x="4705350" y="3490913"/>
          <p14:tracePt t="15567" x="4697413" y="3490913"/>
          <p14:tracePt t="15583" x="4687888" y="3490913"/>
          <p14:tracePt t="15591" x="4679950" y="3500438"/>
          <p14:tracePt t="15599" x="4670425" y="3500438"/>
          <p14:tracePt t="15607" x="4660900" y="3500438"/>
          <p14:tracePt t="15621" x="4660900" y="3509963"/>
          <p14:tracePt t="15639" x="4652963" y="3509963"/>
          <p14:tracePt t="15655" x="4643438" y="3509963"/>
          <p14:tracePt t="15672" x="4643438" y="3517900"/>
          <p14:tracePt t="15695" x="4643438" y="3527425"/>
          <p14:tracePt t="15705" x="4633913" y="3527425"/>
          <p14:tracePt t="15721" x="4633913" y="3536950"/>
          <p14:tracePt t="15743" x="4633913" y="3544888"/>
          <p14:tracePt t="15755" x="4633913" y="3554413"/>
          <p14:tracePt t="15772" x="4633913" y="3562350"/>
          <p14:tracePt t="15791" x="4633913" y="3571875"/>
          <p14:tracePt t="15807" x="4633913" y="3581400"/>
          <p14:tracePt t="15822" x="4633913" y="3589338"/>
          <p14:tracePt t="15839" x="4633913" y="3598863"/>
          <p14:tracePt t="15855" x="4643438" y="3616325"/>
          <p14:tracePt t="15872" x="4652963" y="3633788"/>
          <p14:tracePt t="15888" x="4652963" y="3643313"/>
          <p14:tracePt t="15905" x="4660900" y="3652838"/>
          <p14:tracePt t="15922" x="4670425" y="3670300"/>
          <p14:tracePt t="15939" x="4679950" y="3679825"/>
          <p14:tracePt t="15955" x="4705350" y="3697288"/>
          <p14:tracePt t="15972" x="4732338" y="3714750"/>
          <p14:tracePt t="15989" x="4759325" y="3732213"/>
          <p14:tracePt t="16005" x="4803775" y="3751263"/>
          <p14:tracePt t="16022" x="4840288" y="3776663"/>
          <p14:tracePt t="16039" x="4867275" y="3786188"/>
          <p14:tracePt t="16055" x="4911725" y="3803650"/>
          <p14:tracePt t="16072" x="4956175" y="3813175"/>
          <p14:tracePt t="16089" x="5000625" y="3830638"/>
          <p14:tracePt t="16106" x="5045075" y="3840163"/>
          <p14:tracePt t="16122" x="5062538" y="3848100"/>
          <p14:tracePt t="16139" x="5099050" y="3848100"/>
          <p14:tracePt t="16155" x="5116513" y="3848100"/>
          <p14:tracePt t="16172" x="5153025" y="3848100"/>
          <p14:tracePt t="16189" x="5180013" y="3848100"/>
          <p14:tracePt t="16191" x="5197475" y="3848100"/>
          <p14:tracePt t="16205" x="5214938" y="3848100"/>
          <p14:tracePt t="16207" x="5251450" y="3840163"/>
          <p14:tracePt t="16223" x="5295900" y="3822700"/>
          <p14:tracePt t="16239" x="5330825" y="3813175"/>
          <p14:tracePt t="16255" x="5348288" y="3803650"/>
          <p14:tracePt t="16272" x="5367338" y="3795713"/>
          <p14:tracePt t="16289" x="5394325" y="3786188"/>
          <p14:tracePt t="16305" x="5411788" y="3776663"/>
          <p14:tracePt t="16322" x="5438775" y="3768725"/>
          <p14:tracePt t="16339" x="5456238" y="3768725"/>
          <p14:tracePt t="16356" x="5473700" y="3751263"/>
          <p14:tracePt t="16372" x="5491163" y="3732213"/>
          <p14:tracePt t="16389" x="5510213" y="3724275"/>
          <p14:tracePt t="16391" x="5518150" y="3714750"/>
          <p14:tracePt t="16405" x="5518150" y="3705225"/>
          <p14:tracePt t="16423" x="5537200" y="3687763"/>
          <p14:tracePt t="16447" x="5537200" y="3679825"/>
          <p14:tracePt t="16456" x="5537200" y="3670300"/>
          <p14:tracePt t="16473" x="5537200" y="3652838"/>
          <p14:tracePt t="16489" x="5537200" y="3633788"/>
          <p14:tracePt t="16506" x="5527675" y="3625850"/>
          <p14:tracePt t="16522" x="5527675" y="3616325"/>
          <p14:tracePt t="16539" x="5518150" y="3598863"/>
          <p14:tracePt t="16556" x="5510213" y="3589338"/>
          <p14:tracePt t="16573" x="5500688" y="3589338"/>
          <p14:tracePt t="16589" x="5500688" y="3571875"/>
          <p14:tracePt t="16606" x="5491163" y="3562350"/>
          <p14:tracePt t="16608" x="5483225" y="3562350"/>
          <p14:tracePt t="16711" x="5473700" y="3562350"/>
          <p14:tracePt t="16807" x="5465763" y="3562350"/>
          <p14:tracePt t="16991" x="0" y="0"/>
        </p14:tracePtLst>
        <p14:tracePtLst>
          <p14:tracePt t="17679" x="7232650" y="3687763"/>
          <p14:tracePt t="1786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97589872"/>
              </p:ext>
            </p:extLst>
          </p:nvPr>
        </p:nvGraphicFramePr>
        <p:xfrm>
          <a:off x="1634836" y="62730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ângulo 5"/>
          <p:cNvSpPr/>
          <p:nvPr/>
        </p:nvSpPr>
        <p:spPr>
          <a:xfrm>
            <a:off x="8439050" y="6611779"/>
            <a:ext cx="3752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hlinkClick r:id="rId9"/>
              </a:rPr>
              <a:t>https://www.who.int/publications-detail/world-malaria-report-2019</a:t>
            </a:r>
            <a:endParaRPr lang="pt-BR" sz="1000" dirty="0">
              <a:cs typeface="Arial" panose="020B0604020202020204" pitchFamily="34" charset="0"/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0B5EE-AD6D-4C20-834F-DF0E3B7BA58C}" type="datetime1">
              <a:rPr lang="pt-BR" smtClean="0"/>
              <a:t>13/05/2020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4</a:t>
            </a:fld>
            <a:endParaRPr lang="pt-BR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1"/>
    </mc:Choice>
    <mc:Fallback>
      <p:transition spd="slow" advTm="2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3" x="6438900" y="4259263"/>
          <p14:tracePt t="982" x="6429375" y="4259263"/>
          <p14:tracePt t="990" x="6411913" y="4251325"/>
          <p14:tracePt t="998" x="6411913" y="4241800"/>
          <p14:tracePt t="1007" x="6402388" y="4241800"/>
          <p14:tracePt t="1021" x="6411913" y="4241800"/>
          <p14:tracePt t="1038" x="6419850" y="4241800"/>
          <p14:tracePt t="1054" x="6402388" y="4224338"/>
          <p14:tracePt t="1071" x="6323013" y="4205288"/>
          <p14:tracePt t="1088" x="6259513" y="4205288"/>
          <p14:tracePt t="1104" x="6205538" y="4205288"/>
          <p14:tracePt t="1121" x="6170613" y="4205288"/>
          <p14:tracePt t="1138" x="6126163" y="4205288"/>
          <p14:tracePt t="1171" x="6116638" y="4205288"/>
          <p14:tracePt t="1188" x="6081713" y="4205288"/>
          <p14:tracePt t="1204" x="6027738" y="4205288"/>
          <p14:tracePt t="1221" x="5983288" y="4205288"/>
          <p14:tracePt t="1238" x="5938838" y="4214813"/>
          <p14:tracePt t="1255" x="5919788" y="4224338"/>
          <p14:tracePt t="1271" x="5911850" y="4232275"/>
          <p14:tracePt t="1288" x="5902325" y="4232275"/>
          <p14:tracePt t="1304" x="5894388" y="4251325"/>
          <p14:tracePt t="1322" x="5875338" y="4251325"/>
          <p14:tracePt t="1338" x="5867400" y="4259263"/>
          <p14:tracePt t="1355" x="5848350" y="4268788"/>
          <p14:tracePt t="1371" x="5840413" y="4276725"/>
          <p14:tracePt t="1388" x="5830888" y="4286250"/>
          <p14:tracePt t="1405" x="5813425" y="4286250"/>
          <p14:tracePt t="1421" x="5795963" y="4303713"/>
          <p14:tracePt t="1423" x="5776913" y="4303713"/>
          <p14:tracePt t="1439" x="5759450" y="4303713"/>
          <p14:tracePt t="1455" x="5732463" y="4322763"/>
          <p14:tracePt t="1471" x="5715000" y="4322763"/>
          <p14:tracePt t="1488" x="5697538" y="4330700"/>
          <p14:tracePt t="1505" x="5688013" y="4330700"/>
          <p14:tracePt t="1522" x="5670550" y="4348163"/>
          <p14:tracePt t="1538" x="5661025" y="4357688"/>
          <p14:tracePt t="1555" x="5653088" y="4375150"/>
          <p14:tracePt t="1571" x="5643563" y="4394200"/>
          <p14:tracePt t="1588" x="5643563" y="4429125"/>
          <p14:tracePt t="1605" x="5653088" y="4456113"/>
          <p14:tracePt t="1622" x="5661025" y="4500563"/>
          <p14:tracePt t="1623" x="5670550" y="4510088"/>
          <p14:tracePt t="1638" x="5705475" y="4572000"/>
          <p14:tracePt t="1655" x="5759450" y="4625975"/>
          <p14:tracePt t="1672" x="5822950" y="4679950"/>
          <p14:tracePt t="1688" x="5929313" y="4759325"/>
          <p14:tracePt t="1705" x="6045200" y="4822825"/>
          <p14:tracePt t="1722" x="6170613" y="4902200"/>
          <p14:tracePt t="1738" x="6296025" y="4973638"/>
          <p14:tracePt t="1755" x="6394450" y="5018088"/>
          <p14:tracePt t="1772" x="6473825" y="5062538"/>
          <p14:tracePt t="1788" x="6572250" y="5099050"/>
          <p14:tracePt t="1807" x="6751638" y="5153025"/>
          <p14:tracePt t="1822" x="6858000" y="5180013"/>
          <p14:tracePt t="1839" x="6956425" y="5197475"/>
          <p14:tracePt t="1856" x="7062788" y="5197475"/>
          <p14:tracePt t="1872" x="7161213" y="5197475"/>
          <p14:tracePt t="1888" x="7224713" y="5197475"/>
          <p14:tracePt t="1905" x="7286625" y="5180013"/>
          <p14:tracePt t="1922" x="7323138" y="5153025"/>
          <p14:tracePt t="1938" x="7358063" y="5116513"/>
          <p14:tracePt t="1955" x="7394575" y="5045075"/>
          <p14:tracePt t="1972" x="7419975" y="5000625"/>
          <p14:tracePt t="1988" x="7439025" y="4965700"/>
          <p14:tracePt t="2006" x="7439025" y="4911725"/>
          <p14:tracePt t="2007" x="7439025" y="4894263"/>
          <p14:tracePt t="2022" x="7439025" y="4840288"/>
          <p14:tracePt t="2039" x="7429500" y="4803775"/>
          <p14:tracePt t="2055" x="7419975" y="4776788"/>
          <p14:tracePt t="2072" x="7412038" y="4768850"/>
          <p14:tracePt t="2094" x="7402513" y="4759325"/>
          <p14:tracePt t="2105" x="7394575" y="4751388"/>
          <p14:tracePt t="2122" x="7385050" y="4751388"/>
          <p14:tracePt t="2230" x="0" y="0"/>
        </p14:tracePtLst>
        <p14:tracePtLst>
          <p14:tracePt t="5255" x="4776788" y="4965700"/>
          <p14:tracePt t="5326" x="4786313" y="4965700"/>
          <p14:tracePt t="5343" x="4795838" y="4965700"/>
          <p14:tracePt t="5358" x="4803775" y="4965700"/>
          <p14:tracePt t="5366" x="4813300" y="4965700"/>
          <p14:tracePt t="5375" x="4830763" y="4965700"/>
          <p14:tracePt t="5392" x="4902200" y="4965700"/>
          <p14:tracePt t="5408" x="4991100" y="4965700"/>
          <p14:tracePt t="5425" x="5089525" y="4965700"/>
          <p14:tracePt t="5442" x="5224463" y="4965700"/>
          <p14:tracePt t="5458" x="5322888" y="4965700"/>
          <p14:tracePt t="5475" x="5375275" y="4965700"/>
          <p14:tracePt t="5492" x="5429250" y="4965700"/>
          <p14:tracePt t="5494" x="5446713" y="4965700"/>
          <p14:tracePt t="5508" x="5465763" y="4965700"/>
          <p14:tracePt t="5526" x="5500688" y="4965700"/>
          <p14:tracePt t="5527" x="5518150" y="4965700"/>
          <p14:tracePt t="5542" x="5554663" y="4965700"/>
          <p14:tracePt t="5558" x="5572125" y="4965700"/>
          <p14:tracePt t="5575" x="5581650" y="4965700"/>
          <p14:tracePt t="5654" x="5589588" y="4965700"/>
          <p14:tracePt t="5966" x="5599113" y="4965700"/>
          <p14:tracePt t="5982" x="5616575" y="4965700"/>
          <p14:tracePt t="5990" x="5634038" y="4965700"/>
          <p14:tracePt t="5998" x="5653088" y="4965700"/>
          <p14:tracePt t="6009" x="5680075" y="4965700"/>
          <p14:tracePt t="6025" x="5751513" y="4965700"/>
          <p14:tracePt t="6042" x="5848350" y="4965700"/>
          <p14:tracePt t="6059" x="5956300" y="4965700"/>
          <p14:tracePt t="6076" x="6089650" y="4965700"/>
          <p14:tracePt t="6092" x="6170613" y="4965700"/>
          <p14:tracePt t="6109" x="6242050" y="4965700"/>
          <p14:tracePt t="6111" x="6286500" y="4965700"/>
          <p14:tracePt t="6127" x="6375400" y="4965700"/>
          <p14:tracePt t="6143" x="6438900" y="4965700"/>
          <p14:tracePt t="6159" x="6500813" y="4965700"/>
          <p14:tracePt t="6176" x="6545263" y="4965700"/>
          <p14:tracePt t="6192" x="6589713" y="4965700"/>
          <p14:tracePt t="6209" x="6616700" y="4965700"/>
          <p14:tracePt t="6227" x="6634163" y="4965700"/>
          <p14:tracePt t="6242" x="6661150" y="4965700"/>
          <p14:tracePt t="6259" x="6680200" y="4965700"/>
          <p14:tracePt t="6276" x="6688138" y="4965700"/>
          <p14:tracePt t="6292" x="6697663" y="4965700"/>
          <p14:tracePt t="6309" x="6715125" y="4965700"/>
          <p14:tracePt t="6326" x="6742113" y="4965700"/>
          <p14:tracePt t="6343" x="6759575" y="4965700"/>
          <p14:tracePt t="6359" x="6786563" y="4965700"/>
          <p14:tracePt t="6376" x="6813550" y="4965700"/>
          <p14:tracePt t="6393" x="6840538" y="4965700"/>
          <p14:tracePt t="6409" x="6875463" y="4965700"/>
          <p14:tracePt t="6426" x="6911975" y="4965700"/>
          <p14:tracePt t="6443" x="6965950" y="4965700"/>
          <p14:tracePt t="6460" x="7000875" y="4965700"/>
          <p14:tracePt t="6476" x="7037388" y="4965700"/>
          <p14:tracePt t="6493" x="7081838" y="4965700"/>
          <p14:tracePt t="6495" x="7089775" y="4965700"/>
          <p14:tracePt t="6509" x="7108825" y="4965700"/>
          <p14:tracePt t="6526" x="7161213" y="4965700"/>
          <p14:tracePt t="6543" x="7188200" y="4965700"/>
          <p14:tracePt t="6560" x="7215188" y="4965700"/>
          <p14:tracePt t="6576" x="7224713" y="4965700"/>
          <p14:tracePt t="6593" x="7242175" y="4965700"/>
          <p14:tracePt t="6610" x="7251700" y="4965700"/>
          <p14:tracePt t="7351" x="0" y="0"/>
        </p14:tracePtLst>
        <p14:tracePtLst>
          <p14:tracePt t="8975" x="8589963" y="4803775"/>
          <p14:tracePt t="8982" x="8599488" y="4803775"/>
          <p14:tracePt t="9142" x="8599488" y="4795838"/>
          <p14:tracePt t="9150" x="8582025" y="4786313"/>
          <p14:tracePt t="9162" x="8582025" y="4768850"/>
          <p14:tracePt t="9178" x="8555038" y="4741863"/>
          <p14:tracePt t="9195" x="8537575" y="4724400"/>
          <p14:tracePt t="9212" x="8518525" y="4714875"/>
          <p14:tracePt t="9229" x="8483600" y="4697413"/>
          <p14:tracePt t="9246" x="8447088" y="4679950"/>
          <p14:tracePt t="9262" x="8348663" y="4652963"/>
          <p14:tracePt t="9279" x="8296275" y="4625975"/>
          <p14:tracePt t="9296" x="8232775" y="4625975"/>
          <p14:tracePt t="9312" x="8170863" y="4625975"/>
          <p14:tracePt t="9329" x="8126413" y="4625975"/>
          <p14:tracePt t="9345" x="8072438" y="4625975"/>
          <p14:tracePt t="9362" x="8037513" y="4625975"/>
          <p14:tracePt t="9379" x="8001000" y="4625975"/>
          <p14:tracePt t="9395" x="7974013" y="4633913"/>
          <p14:tracePt t="9412" x="7956550" y="4643438"/>
          <p14:tracePt t="9429" x="7920038" y="4652963"/>
          <p14:tracePt t="9445" x="7902575" y="4660900"/>
          <p14:tracePt t="9447" x="7885113" y="4670425"/>
          <p14:tracePt t="9462" x="7858125" y="4687888"/>
          <p14:tracePt t="9479" x="7831138" y="4714875"/>
          <p14:tracePt t="9495" x="7804150" y="4741863"/>
          <p14:tracePt t="9512" x="7796213" y="4759325"/>
          <p14:tracePt t="9529" x="7786688" y="4776788"/>
          <p14:tracePt t="9546" x="7786688" y="4795838"/>
          <p14:tracePt t="9562" x="7786688" y="4822825"/>
          <p14:tracePt t="9579" x="7796213" y="4848225"/>
          <p14:tracePt t="9596" x="7804150" y="4884738"/>
          <p14:tracePt t="9612" x="7831138" y="4911725"/>
          <p14:tracePt t="9615" x="7848600" y="4919663"/>
          <p14:tracePt t="9629" x="7858125" y="4929188"/>
          <p14:tracePt t="9646" x="7912100" y="4965700"/>
          <p14:tracePt t="9662" x="7947025" y="4983163"/>
          <p14:tracePt t="9679" x="7991475" y="5010150"/>
          <p14:tracePt t="9696" x="8045450" y="5027613"/>
          <p14:tracePt t="9712" x="8116888" y="5045075"/>
          <p14:tracePt t="9729" x="8180388" y="5062538"/>
          <p14:tracePt t="9746" x="8242300" y="5072063"/>
          <p14:tracePt t="9762" x="8304213" y="5072063"/>
          <p14:tracePt t="9779" x="8367713" y="5072063"/>
          <p14:tracePt t="9796" x="8429625" y="5072063"/>
          <p14:tracePt t="9813" x="8491538" y="5072063"/>
          <p14:tracePt t="9814" x="8518525" y="5072063"/>
          <p14:tracePt t="9829" x="8545513" y="5072063"/>
          <p14:tracePt t="9846" x="8599488" y="5072063"/>
          <p14:tracePt t="9864" x="8634413" y="5072063"/>
          <p14:tracePt t="9879" x="8680450" y="5062538"/>
          <p14:tracePt t="9896" x="8705850" y="5045075"/>
          <p14:tracePt t="9913" x="8742363" y="5037138"/>
          <p14:tracePt t="9929" x="8769350" y="5018088"/>
          <p14:tracePt t="9946" x="8786813" y="5000625"/>
          <p14:tracePt t="9963" x="8796338" y="4991100"/>
          <p14:tracePt t="9979" x="8813800" y="4965700"/>
          <p14:tracePt t="9996" x="8813800" y="4938713"/>
          <p14:tracePt t="10013" x="8831263" y="4919663"/>
          <p14:tracePt t="10030" x="8831263" y="4875213"/>
          <p14:tracePt t="10046" x="8831263" y="4848225"/>
          <p14:tracePt t="10063" x="8831263" y="4830763"/>
          <p14:tracePt t="10079" x="8831263" y="4803775"/>
          <p14:tracePt t="10096" x="8831263" y="4786313"/>
          <p14:tracePt t="10112" x="8831263" y="4776788"/>
          <p14:tracePt t="10129" x="8831263" y="4768850"/>
          <p14:tracePt t="10146" x="8831263" y="4751388"/>
          <p14:tracePt t="10182" x="8823325" y="4751388"/>
          <p14:tracePt t="10254" x="8823325" y="4741863"/>
          <p14:tracePt t="11583" x="0" y="0"/>
        </p14:tracePtLst>
        <p14:tracePtLst>
          <p14:tracePt t="14862" x="4705350" y="5322888"/>
          <p14:tracePt t="15006" x="4714875" y="5322888"/>
          <p14:tracePt t="15030" x="4732338" y="5330825"/>
          <p14:tracePt t="15038" x="4751388" y="5330825"/>
          <p14:tracePt t="15046" x="4786313" y="5330825"/>
          <p14:tracePt t="15054" x="4813300" y="5340350"/>
          <p14:tracePt t="15067" x="4848225" y="5340350"/>
          <p14:tracePt t="15084" x="4938713" y="5340350"/>
          <p14:tracePt t="15101" x="5000625" y="5340350"/>
          <p14:tracePt t="15118" x="5045075" y="5340350"/>
          <p14:tracePt t="15119" x="5062538" y="5340350"/>
          <p14:tracePt t="15134" x="5089525" y="5340350"/>
          <p14:tracePt t="15302" x="5099050" y="5340350"/>
          <p14:tracePt t="15622" x="5108575" y="5340350"/>
          <p14:tracePt t="15638" x="5116513" y="5340350"/>
          <p14:tracePt t="15654" x="5133975" y="5340350"/>
          <p14:tracePt t="15663" x="5143500" y="5340350"/>
          <p14:tracePt t="15670" x="5160963" y="5340350"/>
          <p14:tracePt t="15685" x="5180013" y="5340350"/>
          <p14:tracePt t="15701" x="5251450" y="5340350"/>
          <p14:tracePt t="15703" x="5286375" y="5340350"/>
          <p14:tracePt t="15718" x="5384800" y="5348288"/>
          <p14:tracePt t="15735" x="5510213" y="5348288"/>
          <p14:tracePt t="15751" x="5608638" y="5348288"/>
          <p14:tracePt t="15768" x="5724525" y="5348288"/>
          <p14:tracePt t="15785" x="5848350" y="5348288"/>
          <p14:tracePt t="15801" x="5956300" y="5348288"/>
          <p14:tracePt t="15818" x="6054725" y="5348288"/>
          <p14:tracePt t="15835" x="6143625" y="5348288"/>
          <p14:tracePt t="15851" x="6232525" y="5348288"/>
          <p14:tracePt t="15868" x="6303963" y="5348288"/>
          <p14:tracePt t="15871" x="6340475" y="5348288"/>
          <p14:tracePt t="15885" x="6384925" y="5348288"/>
          <p14:tracePt t="15903" x="6465888" y="5348288"/>
          <p14:tracePt t="15918" x="6510338" y="5348288"/>
          <p14:tracePt t="15935" x="6562725" y="5348288"/>
          <p14:tracePt t="15952" x="6616700" y="5348288"/>
          <p14:tracePt t="15968" x="6670675" y="5348288"/>
          <p14:tracePt t="15986" x="6732588" y="5348288"/>
          <p14:tracePt t="16002" x="6813550" y="5348288"/>
          <p14:tracePt t="16018" x="6875463" y="5348288"/>
          <p14:tracePt t="16035" x="6929438" y="5348288"/>
          <p14:tracePt t="16052" x="6973888" y="5348288"/>
          <p14:tracePt t="16068" x="7000875" y="5348288"/>
          <p14:tracePt t="16085" x="7037388" y="5348288"/>
          <p14:tracePt t="16087" x="7054850" y="5348288"/>
          <p14:tracePt t="16102" x="7081838" y="5348288"/>
          <p14:tracePt t="16118" x="7116763" y="5348288"/>
          <p14:tracePt t="16135" x="7170738" y="5348288"/>
          <p14:tracePt t="16152" x="7197725" y="5348288"/>
          <p14:tracePt t="16168" x="7232650" y="5348288"/>
          <p14:tracePt t="16185" x="7269163" y="5348288"/>
          <p14:tracePt t="16202" x="7286625" y="5348288"/>
          <p14:tracePt t="16218" x="7323138" y="5348288"/>
          <p14:tracePt t="16235" x="7367588" y="5348288"/>
          <p14:tracePt t="16252" x="7402513" y="5348288"/>
          <p14:tracePt t="16268" x="7439025" y="5348288"/>
          <p14:tracePt t="16285" x="7483475" y="5348288"/>
          <p14:tracePt t="16287" x="7510463" y="5348288"/>
          <p14:tracePt t="16302" x="7562850" y="5348288"/>
          <p14:tracePt t="16319" x="7599363" y="5348288"/>
          <p14:tracePt t="16335" x="7634288" y="5348288"/>
          <p14:tracePt t="16352" x="7680325" y="5348288"/>
          <p14:tracePt t="16368" x="7715250" y="5348288"/>
          <p14:tracePt t="16385" x="7769225" y="5348288"/>
          <p14:tracePt t="16402" x="7823200" y="5348288"/>
          <p14:tracePt t="16418" x="7867650" y="5348288"/>
          <p14:tracePt t="16435" x="7912100" y="5348288"/>
          <p14:tracePt t="16452" x="7956550" y="5348288"/>
          <p14:tracePt t="16468" x="8010525" y="5348288"/>
          <p14:tracePt t="16485" x="8062913" y="5348288"/>
          <p14:tracePt t="16487" x="8081963" y="5348288"/>
          <p14:tracePt t="16502" x="8126413" y="5348288"/>
          <p14:tracePt t="16519" x="8161338" y="5348288"/>
          <p14:tracePt t="16535" x="8205788" y="5348288"/>
          <p14:tracePt t="16552" x="8224838" y="5348288"/>
          <p14:tracePt t="16569" x="8242300" y="5348288"/>
          <p14:tracePt t="16586" x="8251825" y="5348288"/>
          <p14:tracePt t="1715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ChangeArrowheads="1"/>
          </p:cNvSpPr>
          <p:nvPr/>
        </p:nvSpPr>
        <p:spPr bwMode="auto">
          <a:xfrm>
            <a:off x="706305" y="0"/>
            <a:ext cx="5043055" cy="287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t-BR" alt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pt-BR" alt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pt-BR" alt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pt-BR" altLang="pt-BR" sz="1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pt-BR" altLang="pt-BR" sz="1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18787" name="Picture 5" descr="animated-mosquit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44" y="554676"/>
            <a:ext cx="17060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5</a:t>
            </a:fld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05" y="838200"/>
            <a:ext cx="49299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7172728" y="370010"/>
            <a:ext cx="3310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Distribuição Global de Vetores</a:t>
            </a:r>
            <a:endParaRPr lang="pt-BR" altLang="pt-BR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42545" y="4294247"/>
            <a:ext cx="41286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 smtClean="0"/>
              <a:t>Aproximadamente</a:t>
            </a:r>
            <a:r>
              <a:rPr lang="en-US" sz="1600" b="1" dirty="0" smtClean="0"/>
              <a:t> 40 </a:t>
            </a:r>
            <a:r>
              <a:rPr lang="en-US" sz="1600" b="1" dirty="0" err="1" smtClean="0"/>
              <a:t>espécies</a:t>
            </a:r>
            <a:r>
              <a:rPr lang="en-US" sz="1600" b="1" dirty="0" smtClean="0"/>
              <a:t> 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/>
              <a:t>  </a:t>
            </a:r>
            <a:r>
              <a:rPr lang="en-US" sz="1600" b="1" i="1" dirty="0" smtClean="0"/>
              <a:t>Anopheles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são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capazes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transmitir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malária</a:t>
            </a:r>
            <a:endParaRPr lang="en-US" sz="16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0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 err="1" smtClean="0"/>
              <a:t>Abundância</a:t>
            </a:r>
            <a:r>
              <a:rPr lang="en-US" sz="1600" b="1" dirty="0" smtClean="0"/>
              <a:t> </a:t>
            </a:r>
            <a:endParaRPr lang="en-US" sz="1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 err="1" smtClean="0"/>
              <a:t>Longevidade</a:t>
            </a:r>
            <a:endParaRPr lang="en-US" sz="1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 err="1" smtClean="0"/>
              <a:t>Capacidade</a:t>
            </a:r>
            <a:endParaRPr lang="en-US" sz="1600" b="1" dirty="0"/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 err="1" smtClean="0"/>
              <a:t>Contato</a:t>
            </a:r>
            <a:r>
              <a:rPr lang="en-US" sz="1600" b="1" dirty="0" smtClean="0"/>
              <a:t> com </a:t>
            </a:r>
            <a:r>
              <a:rPr lang="en-US" sz="1600" b="1" dirty="0" err="1" smtClean="0"/>
              <a:t>humanos</a:t>
            </a:r>
            <a:endParaRPr lang="en-US" sz="1600" b="1" dirty="0"/>
          </a:p>
        </p:txBody>
      </p:sp>
      <p:sp>
        <p:nvSpPr>
          <p:cNvPr id="4" name="Retângulo 3"/>
          <p:cNvSpPr/>
          <p:nvPr/>
        </p:nvSpPr>
        <p:spPr>
          <a:xfrm>
            <a:off x="706305" y="872836"/>
            <a:ext cx="2929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None/>
            </a:pPr>
            <a:r>
              <a:rPr lang="pt-BR" altLang="pt-BR" b="1" dirty="0">
                <a:latin typeface="Calibri" panose="020F0502020204030204" pitchFamily="34" charset="0"/>
              </a:rPr>
              <a:t>Transmissão natural </a:t>
            </a:r>
            <a:r>
              <a:rPr lang="pt-BR" altLang="pt-BR" b="1" dirty="0" smtClean="0">
                <a:latin typeface="Calibri" panose="020F0502020204030204" pitchFamily="34" charset="0"/>
              </a:rPr>
              <a:t>vetorial 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t-BR" altLang="pt-BR" b="1" i="1" dirty="0" err="1" smtClean="0">
                <a:latin typeface="Calibri" panose="020F0502020204030204" pitchFamily="34" charset="0"/>
              </a:rPr>
              <a:t>Anopheles</a:t>
            </a:r>
            <a:endParaRPr lang="pt-BR" altLang="pt-BR" b="1" i="1" dirty="0">
              <a:latin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051827"/>
            <a:ext cx="59112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dirty="0" smtClean="0">
                <a:cs typeface="Arial" panose="020B0604020202020204" pitchFamily="34" charset="0"/>
              </a:rPr>
              <a:t>INDUZIDA</a:t>
            </a:r>
          </a:p>
          <a:p>
            <a:pPr>
              <a:spcBef>
                <a:spcPct val="0"/>
              </a:spcBef>
            </a:pPr>
            <a:endParaRPr lang="pt-BR" altLang="pt-BR" sz="1600" b="1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1600" b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 smtClean="0">
                <a:cs typeface="Arial" panose="020B0604020202020204" pitchFamily="34" charset="0"/>
              </a:rPr>
              <a:t> Transfusão sanguínea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 smtClean="0">
                <a:cs typeface="Arial" panose="020B0604020202020204" pitchFamily="34" charset="0"/>
              </a:rPr>
              <a:t> Congênita </a:t>
            </a:r>
            <a:r>
              <a:rPr lang="pt-BR" altLang="pt-BR" sz="1600" b="1" dirty="0">
                <a:cs typeface="Arial" panose="020B0604020202020204" pitchFamily="34" charset="0"/>
              </a:rPr>
              <a:t>(adquirida no momento do parto)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>
                <a:cs typeface="Arial" panose="020B0604020202020204" pitchFamily="34" charset="0"/>
              </a:rPr>
              <a:t> </a:t>
            </a:r>
            <a:r>
              <a:rPr lang="pt-BR" altLang="pt-BR" sz="1600" b="1" dirty="0" smtClean="0">
                <a:cs typeface="Arial" panose="020B0604020202020204" pitchFamily="34" charset="0"/>
              </a:rPr>
              <a:t>Uso </a:t>
            </a:r>
            <a:r>
              <a:rPr lang="pt-BR" altLang="pt-BR" sz="1600" b="1" dirty="0">
                <a:cs typeface="Arial" panose="020B0604020202020204" pitchFamily="34" charset="0"/>
              </a:rPr>
              <a:t>compartilhado de agulhas ou seringas contaminadas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1600" b="1" dirty="0">
                <a:cs typeface="Arial" panose="020B0604020202020204" pitchFamily="34" charset="0"/>
              </a:rPr>
              <a:t> </a:t>
            </a:r>
            <a:r>
              <a:rPr lang="pt-BR" altLang="pt-BR" sz="1600" b="1" dirty="0" smtClean="0">
                <a:cs typeface="Arial" panose="020B0604020202020204" pitchFamily="34" charset="0"/>
              </a:rPr>
              <a:t>Acidentes </a:t>
            </a:r>
            <a:r>
              <a:rPr lang="pt-BR" altLang="pt-BR" sz="1600" b="1" dirty="0">
                <a:cs typeface="Arial" panose="020B0604020202020204" pitchFamily="34" charset="0"/>
              </a:rPr>
              <a:t>em laboratórios ou hospitais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1043237" y="3976764"/>
            <a:ext cx="2498275" cy="576000"/>
            <a:chOff x="1043237" y="3976764"/>
            <a:chExt cx="2498275" cy="576000"/>
          </a:xfrm>
        </p:grpSpPr>
        <p:pic>
          <p:nvPicPr>
            <p:cNvPr id="32772" name="Picture 4" descr="Curiosidades sobre sangue e transfusã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237" y="4030764"/>
              <a:ext cx="808675" cy="504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45041" y="3994764"/>
              <a:ext cx="727343" cy="54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8" descr="Quanto tempo o ozônio dura dentro da seringa? - Blog Ozonioterapi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513" y="3976764"/>
              <a:ext cx="575999" cy="576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743B-7FB5-40F1-8510-864ADDCE6801}" type="datetime1">
              <a:rPr lang="pt-BR" smtClean="0"/>
              <a:t>13/05/2020</a:t>
            </a:fld>
            <a:endParaRPr lang="pt-BR"/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92059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92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9010" grpId="0"/>
      <p:bldP spid="7" grpId="0"/>
      <p:bldP spid="8" grpId="0"/>
      <p:bldP spid="4" grpId="0"/>
      <p:bldP spid="5" grpId="0"/>
    </p:bldLst>
  </p:timing>
  <p:extLst mod="1">
    <p:ext uri="{3A86A75C-4F4B-4683-9AE1-C65F6400EC91}">
      <p14:laserTraceLst xmlns:p14="http://schemas.microsoft.com/office/powerpoint/2010/main">
        <p14:tracePtLst>
          <p14:tracePt t="24542" x="9001125" y="4625975"/>
          <p14:tracePt t="24575" x="9010650" y="4625975"/>
          <p14:tracePt t="24608" x="9018588" y="4625975"/>
          <p14:tracePt t="24641" x="9028113" y="4625975"/>
          <p14:tracePt t="24658" x="9037638" y="4625975"/>
          <p14:tracePt t="24674" x="9045575" y="4625975"/>
          <p14:tracePt t="24692" x="9063038" y="4625975"/>
          <p14:tracePt t="24708" x="9082088" y="4616450"/>
          <p14:tracePt t="24725" x="9134475" y="4616450"/>
          <p14:tracePt t="24741" x="9188450" y="4598988"/>
          <p14:tracePt t="24758" x="9251950" y="4598988"/>
          <p14:tracePt t="24759" x="9296400" y="4598988"/>
          <p14:tracePt t="24775" x="9358313" y="4598988"/>
          <p14:tracePt t="24792" x="9420225" y="4598988"/>
          <p14:tracePt t="24808" x="9474200" y="4598988"/>
          <p14:tracePt t="24825" x="9528175" y="4598988"/>
          <p14:tracePt t="24841" x="9590088" y="4598988"/>
          <p14:tracePt t="24859" x="9661525" y="4598988"/>
          <p14:tracePt t="24875" x="9742488" y="4598988"/>
          <p14:tracePt t="24892" x="9823450" y="4598988"/>
          <p14:tracePt t="24908" x="9912350" y="4598988"/>
          <p14:tracePt t="24925" x="9991725" y="4598988"/>
          <p14:tracePt t="24942" x="10055225" y="4598988"/>
          <p14:tracePt t="24943" x="10082213" y="4608513"/>
          <p14:tracePt t="24958" x="10099675" y="4598988"/>
          <p14:tracePt t="24975" x="10153650" y="4608513"/>
          <p14:tracePt t="24992" x="10161588" y="4608513"/>
          <p14:tracePt t="25075" x="10161588" y="4616450"/>
          <p14:tracePt t="25108" x="10161588" y="4633913"/>
          <p14:tracePt t="25125" x="10134600" y="4660900"/>
          <p14:tracePt t="25142" x="10134600" y="4687888"/>
          <p14:tracePt t="25144" x="10134600" y="4697413"/>
          <p14:tracePt t="25159" x="10117138" y="4714875"/>
          <p14:tracePt t="25192" x="10090150" y="4724400"/>
          <p14:tracePt t="25208" x="10055225" y="4732338"/>
          <p14:tracePt t="25225" x="9983788" y="4759325"/>
          <p14:tracePt t="25242" x="9902825" y="4786313"/>
          <p14:tracePt t="25258" x="9848850" y="4803775"/>
          <p14:tracePt t="25275" x="9796463" y="4822825"/>
          <p14:tracePt t="25292" x="9759950" y="4830763"/>
          <p14:tracePt t="25308" x="9742488" y="4830763"/>
          <p14:tracePt t="25325" x="9705975" y="4840288"/>
          <p14:tracePt t="25342" x="9644063" y="4848225"/>
          <p14:tracePt t="25344" x="9609138" y="4848225"/>
          <p14:tracePt t="25360" x="9563100" y="4857750"/>
          <p14:tracePt t="25376" x="9545638" y="4857750"/>
          <p14:tracePt t="25393" x="9501188" y="4857750"/>
          <p14:tracePt t="25408" x="9447213" y="4857750"/>
          <p14:tracePt t="25425" x="9420225" y="4857750"/>
          <p14:tracePt t="25442" x="9385300" y="4867275"/>
          <p14:tracePt t="25459" x="9340850" y="4884738"/>
          <p14:tracePt t="25476" x="9304338" y="4894263"/>
          <p14:tracePt t="25492" x="9259888" y="4911725"/>
          <p14:tracePt t="25509" x="9232900" y="4919663"/>
          <p14:tracePt t="25511" x="9224963" y="4929188"/>
          <p14:tracePt t="25526" x="9215438" y="4929188"/>
          <p14:tracePt t="25527" x="9205913" y="4929188"/>
          <p14:tracePt t="25543" x="9205913" y="4946650"/>
          <p14:tracePt t="25560" x="9197975" y="4946650"/>
          <p14:tracePt t="25942" x="9215438" y="4946650"/>
          <p14:tracePt t="25943" x="9224963" y="4946650"/>
          <p14:tracePt t="25960" x="9304338" y="4946650"/>
          <p14:tracePt t="25976" x="9367838" y="4946650"/>
          <p14:tracePt t="25992" x="9429750" y="4946650"/>
          <p14:tracePt t="26009" x="9510713" y="4946650"/>
          <p14:tracePt t="26026" x="9609138" y="4946650"/>
          <p14:tracePt t="26042" x="9680575" y="4946650"/>
          <p14:tracePt t="26059" x="9759950" y="4946650"/>
          <p14:tracePt t="26076" x="9848850" y="4946650"/>
          <p14:tracePt t="26093" x="9947275" y="4946650"/>
          <p14:tracePt t="26109" x="9991725" y="4946650"/>
          <p14:tracePt t="26111" x="10045700" y="4946650"/>
          <p14:tracePt t="26126" x="10090150" y="4946650"/>
          <p14:tracePt t="26143" x="10233025" y="4946650"/>
          <p14:tracePt t="26160" x="10313988" y="4946650"/>
          <p14:tracePt t="26176" x="10367963" y="4946650"/>
          <p14:tracePt t="26193" x="10429875" y="4946650"/>
          <p14:tracePt t="26210" x="10447338" y="4946650"/>
          <p14:tracePt t="26393" x="0" y="0"/>
        </p14:tracePtLst>
        <p14:tracePtLst>
          <p14:tracePt t="39005" x="8848725" y="4875213"/>
          <p14:tracePt t="39355" x="8840788" y="4884738"/>
          <p14:tracePt t="39371" x="8823325" y="4919663"/>
          <p14:tracePt t="39388" x="8786813" y="4956175"/>
          <p14:tracePt t="39406" x="8742363" y="4991100"/>
          <p14:tracePt t="39422" x="8643938" y="5054600"/>
          <p14:tracePt t="39423" x="8599488" y="5081588"/>
          <p14:tracePt t="39438" x="8545513" y="5116513"/>
          <p14:tracePt t="39456" x="8447088" y="5170488"/>
          <p14:tracePt t="39472" x="8402638" y="5187950"/>
          <p14:tracePt t="39488" x="8358188" y="5197475"/>
          <p14:tracePt t="39505" x="8331200" y="5214938"/>
          <p14:tracePt t="39522" x="8304213" y="5214938"/>
          <p14:tracePt t="39539" x="8277225" y="5224463"/>
          <p14:tracePt t="39555" x="8259763" y="5224463"/>
          <p14:tracePt t="39571" x="8232775" y="5224463"/>
          <p14:tracePt t="39589" x="8205788" y="5224463"/>
          <p14:tracePt t="39590" x="8188325" y="5224463"/>
          <p14:tracePt t="39605" x="8170863" y="5232400"/>
          <p14:tracePt t="39622" x="8161338" y="5232400"/>
          <p14:tracePt t="39623" x="8153400" y="5232400"/>
          <p14:tracePt t="39656" x="8134350" y="5232400"/>
          <p14:tracePt t="39672" x="8126413" y="5232400"/>
          <p14:tracePt t="39688" x="8116888" y="5241925"/>
          <p14:tracePt t="40290" x="0" y="0"/>
        </p14:tracePtLst>
        <p14:tracePtLst>
          <p14:tracePt t="40990" x="8277225" y="5411788"/>
          <p14:tracePt t="41740" x="0" y="0"/>
        </p14:tracePtLst>
        <p14:tracePtLst>
          <p14:tracePt t="42592" x="8161338" y="5661025"/>
          <p14:tracePt t="43191" x="0" y="0"/>
        </p14:tracePtLst>
        <p14:tracePtLst>
          <p14:tracePt t="44410" x="9090025" y="5919788"/>
          <p14:tracePt t="44910" x="0" y="0"/>
        </p14:tracePtLst>
        <p14:tracePtLst>
          <p14:tracePt t="57973" x="2401888" y="4946650"/>
          <p14:tracePt t="58572" x="0" y="0"/>
        </p14:tracePtLst>
        <p14:tracePtLst>
          <p14:tracePt t="68465" x="3419475" y="6126163"/>
          <p14:tracePt t="68616" x="3429000" y="6126163"/>
          <p14:tracePt t="68699" x="3429000" y="6143625"/>
          <p14:tracePt t="68716" x="3438525" y="6153150"/>
          <p14:tracePt t="68732" x="3438525" y="6161088"/>
          <p14:tracePt t="68748" x="3446463" y="6161088"/>
          <p14:tracePt t="68816" x="3465513" y="6161088"/>
          <p14:tracePt t="68832" x="3490913" y="6143625"/>
          <p14:tracePt t="68849" x="3509963" y="6108700"/>
          <p14:tracePt t="68865" x="3544888" y="6062663"/>
          <p14:tracePt t="68882" x="3608388" y="6000750"/>
          <p14:tracePt t="68883" x="0" y="0"/>
        </p14:tracePtLst>
        <p14:tracePtLst>
          <p14:tracePt t="69066" x="4062413" y="5589588"/>
          <p14:tracePt t="69082" x="4089400" y="5562600"/>
          <p14:tracePt t="69099" x="4108450" y="5545138"/>
          <p14:tracePt t="69116" x="4116388" y="5537200"/>
          <p14:tracePt t="69133" x="4133850" y="5518150"/>
          <p14:tracePt t="69149" x="4143375" y="5500688"/>
          <p14:tracePt t="69166" x="4152900" y="5491163"/>
          <p14:tracePt t="69182" x="4152900" y="5473700"/>
          <p14:tracePt t="69199" x="4152900" y="5465763"/>
          <p14:tracePt t="69200" x="0" y="0"/>
        </p14:tracePtLst>
        <p14:tracePtLst>
          <p14:tracePt t="69666" x="4205288" y="5170488"/>
          <p14:tracePt t="71735" x="0" y="0"/>
        </p14:tracePtLst>
        <p14:tracePtLst>
          <p14:tracePt t="85015" x="4894263" y="6813550"/>
          <p14:tracePt t="85031" x="4902200" y="6823075"/>
          <p14:tracePt t="85047" x="4919663" y="6831013"/>
          <p14:tracePt t="85130" x="4929188" y="6840538"/>
          <p14:tracePt t="85147" x="4929188" y="6848475"/>
          <p14:tracePt t="85197" x="4938713" y="6848475"/>
          <p14:tracePt t="85231" x="4956175" y="6848475"/>
          <p14:tracePt t="85247" x="4965700" y="6848475"/>
          <p14:tracePt t="85264" x="4973638" y="6848475"/>
          <p14:tracePt t="85380" x="4973638" y="6823075"/>
          <p14:tracePt t="85397" x="4973638" y="6732588"/>
          <p14:tracePt t="85414" x="4991100" y="6589713"/>
          <p14:tracePt t="85431" x="5010150" y="6491288"/>
          <p14:tracePt t="85447" x="5045075" y="6394450"/>
          <p14:tracePt t="85464" x="5062538" y="6303963"/>
          <p14:tracePt t="85481" x="5116513" y="6259513"/>
          <p14:tracePt t="85497" x="5116513" y="6170613"/>
          <p14:tracePt t="85514" x="5116513" y="6099175"/>
          <p14:tracePt t="85532" x="5116513" y="6027738"/>
          <p14:tracePt t="85548" x="5126038" y="5973763"/>
          <p14:tracePt t="85564" x="5133975" y="5946775"/>
          <p14:tracePt t="85581" x="5143500" y="5911850"/>
          <p14:tracePt t="85597" x="5160963" y="5875338"/>
          <p14:tracePt t="85599" x="5180013" y="5857875"/>
          <p14:tracePt t="85614" x="5187950" y="5822950"/>
          <p14:tracePt t="85631" x="5214938" y="5786438"/>
          <p14:tracePt t="85647" x="5232400" y="5759450"/>
          <p14:tracePt t="85664" x="5241925" y="5751513"/>
          <p14:tracePt t="85681" x="5241925" y="5741988"/>
          <p14:tracePt t="85698" x="5259388" y="5732463"/>
          <p14:tracePt t="85714" x="5259388" y="5705475"/>
          <p14:tracePt t="85733" x="5268913" y="5680075"/>
          <p14:tracePt t="85734" x="5276850" y="5653088"/>
          <p14:tracePt t="85748" x="5276850" y="5634038"/>
          <p14:tracePt t="85764" x="5276850" y="5589588"/>
          <p14:tracePt t="85781" x="5276850" y="5537200"/>
          <p14:tracePt t="85798" x="5295900" y="5500688"/>
          <p14:tracePt t="85832" x="5295900" y="5473700"/>
          <p14:tracePt t="85848" x="5295900" y="5465763"/>
          <p14:tracePt t="85864" x="5295900" y="5456238"/>
          <p14:tracePt t="85898" x="5295900" y="5446713"/>
          <p14:tracePt t="85914" x="5286375" y="5438775"/>
          <p14:tracePt t="85948" x="5286375" y="5429250"/>
          <p14:tracePt t="86382" x="0" y="0"/>
        </p14:tracePtLst>
        <p14:tracePtLst>
          <p14:tracePt t="88351" x="3633788" y="5599113"/>
          <p14:tracePt t="8853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D943-C60A-4865-B242-463F68BBA241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F6B-E3C9-4360-B9DD-F5D36913EE7C}" type="slidenum">
              <a:rPr lang="pt-BR" smtClean="0"/>
              <a:t>6</a:t>
            </a:fld>
            <a:endParaRPr lang="pt-B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577850"/>
            <a:ext cx="5559425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4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5540"/>
    </mc:Choice>
    <mc:Fallback>
      <p:transition spd="slow" advTm="15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51" x="7072313" y="5010150"/>
          <p14:tracePt t="3758" x="7054850" y="5010150"/>
          <p14:tracePt t="3774" x="7045325" y="5010150"/>
          <p14:tracePt t="3784" x="7037388" y="5010150"/>
          <p14:tracePt t="3800" x="7018338" y="5010150"/>
          <p14:tracePt t="3817" x="7000875" y="5010150"/>
          <p14:tracePt t="3834" x="6991350" y="5010150"/>
          <p14:tracePt t="3850" x="6973888" y="5010150"/>
          <p14:tracePt t="3886" x="6965950" y="5010150"/>
          <p14:tracePt t="3910" x="6956425" y="5010150"/>
          <p14:tracePt t="3926" x="6938963" y="5010150"/>
          <p14:tracePt t="3942" x="6929438" y="5010150"/>
          <p14:tracePt t="3951" x="6911975" y="5010150"/>
          <p14:tracePt t="3967" x="6902450" y="5027613"/>
          <p14:tracePt t="3984" x="6894513" y="5037138"/>
          <p14:tracePt t="4001" x="6884988" y="5037138"/>
          <p14:tracePt t="4017" x="6884988" y="5045075"/>
          <p14:tracePt t="4034" x="6867525" y="5054600"/>
          <p14:tracePt t="4051" x="6858000" y="5081588"/>
          <p14:tracePt t="4067" x="6848475" y="5099050"/>
          <p14:tracePt t="4084" x="6840538" y="5116513"/>
          <p14:tracePt t="4101" x="6840538" y="5153025"/>
          <p14:tracePt t="4103" x="6840538" y="5160963"/>
          <p14:tracePt t="4117" x="6848475" y="5170488"/>
          <p14:tracePt t="4134" x="6867525" y="5214938"/>
          <p14:tracePt t="4151" x="6894513" y="5241925"/>
          <p14:tracePt t="4167" x="6929438" y="5259388"/>
          <p14:tracePt t="4184" x="6956425" y="5276850"/>
          <p14:tracePt t="4201" x="7018338" y="5295900"/>
          <p14:tracePt t="4218" x="7072313" y="5295900"/>
          <p14:tracePt t="4234" x="7116763" y="5295900"/>
          <p14:tracePt t="4251" x="7134225" y="5295900"/>
          <p14:tracePt t="4268" x="7134225" y="5286375"/>
          <p14:tracePt t="4284" x="7143750" y="5276850"/>
          <p14:tracePt t="4301" x="7143750" y="5268913"/>
          <p14:tracePt t="4317" x="7143750" y="5259388"/>
          <p14:tracePt t="4375" x="0" y="0"/>
        </p14:tracePtLst>
        <p14:tracePtLst>
          <p14:tracePt t="5054" x="7010400" y="5143500"/>
          <p14:tracePt t="5062" x="7000875" y="5143500"/>
          <p14:tracePt t="5078" x="6983413" y="5143500"/>
          <p14:tracePt t="5087" x="6973888" y="5143500"/>
          <p14:tracePt t="5102" x="6956425" y="5160963"/>
          <p14:tracePt t="5119" x="6929438" y="5170488"/>
          <p14:tracePt t="5135" x="6911975" y="5197475"/>
          <p14:tracePt t="5152" x="6902450" y="5214938"/>
          <p14:tracePt t="5168" x="6902450" y="5232400"/>
          <p14:tracePt t="5185" x="6894513" y="5251450"/>
          <p14:tracePt t="5202" x="6894513" y="5276850"/>
          <p14:tracePt t="5219" x="6902450" y="5286375"/>
          <p14:tracePt t="5235" x="6919913" y="5322888"/>
          <p14:tracePt t="5252" x="6929438" y="5348288"/>
          <p14:tracePt t="5254" x="6938963" y="5367338"/>
          <p14:tracePt t="5285" x="6965950" y="5402263"/>
          <p14:tracePt t="5287" x="6973888" y="5411788"/>
          <p14:tracePt t="5302" x="6973888" y="5438775"/>
          <p14:tracePt t="5319" x="6973888" y="5465763"/>
          <p14:tracePt t="5335" x="6973888" y="5510213"/>
          <p14:tracePt t="5352" x="6973888" y="5545138"/>
          <p14:tracePt t="5368" x="6965950" y="5562600"/>
          <p14:tracePt t="5386" x="6965950" y="5589588"/>
          <p14:tracePt t="5402" x="6911975" y="5599113"/>
          <p14:tracePt t="5419" x="6867525" y="5608638"/>
          <p14:tracePt t="5435" x="6875463" y="5616575"/>
          <p14:tracePt t="5452" x="6858000" y="5616575"/>
          <p14:tracePt t="5469" x="6848475" y="5626100"/>
          <p14:tracePt t="5486" x="6840538" y="5626100"/>
          <p14:tracePt t="5487" x="6840538" y="5634038"/>
          <p14:tracePt t="5502" x="6831013" y="5634038"/>
          <p14:tracePt t="5519" x="6823075" y="5634038"/>
          <p14:tracePt t="5543" x="6823075" y="5643563"/>
          <p14:tracePt t="5926" x="6823075" y="5653088"/>
          <p14:tracePt t="5942" x="6831013" y="5670550"/>
          <p14:tracePt t="5950" x="6840538" y="5680075"/>
          <p14:tracePt t="5958" x="6840538" y="5688013"/>
          <p14:tracePt t="5969" x="6848475" y="5705475"/>
          <p14:tracePt t="5986" x="6848475" y="5724525"/>
          <p14:tracePt t="6002" x="6848475" y="5732463"/>
          <p14:tracePt t="6019" x="6848475" y="5751513"/>
          <p14:tracePt t="6036" x="6848475" y="5759450"/>
          <p14:tracePt t="6052" x="6848475" y="5768975"/>
          <p14:tracePt t="6069" x="6831013" y="5786438"/>
          <p14:tracePt t="6071" x="6823075" y="5786438"/>
          <p14:tracePt t="6087" x="6804025" y="5803900"/>
          <p14:tracePt t="6103" x="6786563" y="5813425"/>
          <p14:tracePt t="6119" x="6769100" y="5822950"/>
          <p14:tracePt t="6136" x="6751638" y="5830888"/>
          <p14:tracePt t="6152" x="6732588" y="5840413"/>
          <p14:tracePt t="6169" x="6715125" y="5857875"/>
          <p14:tracePt t="6186" x="6697663" y="5867400"/>
          <p14:tracePt t="6203" x="6680200" y="5884863"/>
          <p14:tracePt t="6220" x="6670675" y="5894388"/>
          <p14:tracePt t="6236" x="6661150" y="5894388"/>
          <p14:tracePt t="6254" x="6643688" y="5902325"/>
          <p14:tracePt t="6256" x="6634163" y="5902325"/>
          <p14:tracePt t="6269" x="6634163" y="5919788"/>
          <p14:tracePt t="6286" x="6626225" y="5919788"/>
          <p14:tracePt t="6303" x="6608763" y="5929313"/>
          <p14:tracePt t="6320" x="6599238" y="5929313"/>
          <p14:tracePt t="6336" x="6589713" y="5929313"/>
          <p14:tracePt t="6353" x="6562725" y="5938838"/>
          <p14:tracePt t="6369" x="6545263" y="5938838"/>
          <p14:tracePt t="6386" x="6527800" y="5938838"/>
          <p14:tracePt t="6406" x="6518275" y="5938838"/>
          <p14:tracePt t="6438" x="6518275" y="5946775"/>
          <p14:tracePt t="6462" x="6510338" y="5946775"/>
          <p14:tracePt t="6598" x="6500813" y="5946775"/>
          <p14:tracePt t="6630" x="6491288" y="5946775"/>
          <p14:tracePt t="6646" x="6483350" y="5946775"/>
          <p14:tracePt t="6662" x="6473825" y="5946775"/>
          <p14:tracePt t="6671" x="6446838" y="5965825"/>
          <p14:tracePt t="6678" x="6429375" y="5965825"/>
          <p14:tracePt t="6687" x="6411913" y="5965825"/>
          <p14:tracePt t="6703" x="6402388" y="5973763"/>
          <p14:tracePt t="6720" x="6394450" y="5983288"/>
          <p14:tracePt t="6736" x="6384925" y="5983288"/>
          <p14:tracePt t="6838" x="6394450" y="5983288"/>
          <p14:tracePt t="6846" x="6411913" y="5983288"/>
          <p14:tracePt t="6855" x="6419850" y="5983288"/>
          <p14:tracePt t="6870" x="6438900" y="5983288"/>
          <p14:tracePt t="6887" x="6473825" y="5965825"/>
          <p14:tracePt t="6903" x="6518275" y="5938838"/>
          <p14:tracePt t="6920" x="6545263" y="5911850"/>
          <p14:tracePt t="6936" x="6599238" y="5875338"/>
          <p14:tracePt t="6953" x="6653213" y="5840413"/>
          <p14:tracePt t="6970" x="6680200" y="5795963"/>
          <p14:tracePt t="6987" x="6724650" y="5741988"/>
          <p14:tracePt t="7003" x="6751638" y="5688013"/>
          <p14:tracePt t="7020" x="6796088" y="5643563"/>
          <p14:tracePt t="7022" x="6831013" y="5634038"/>
          <p14:tracePt t="7037" x="6902450" y="5634038"/>
          <p14:tracePt t="7039" x="6956425" y="5634038"/>
          <p14:tracePt t="7054" x="7045325" y="5634038"/>
          <p14:tracePt t="7070" x="7045325" y="5608638"/>
          <p14:tracePt t="7087" x="7045325" y="5562600"/>
          <p14:tracePt t="7104" x="7045325" y="5518150"/>
          <p14:tracePt t="7120" x="7045325" y="5465763"/>
          <p14:tracePt t="7137" x="7045325" y="5411788"/>
          <p14:tracePt t="7153" x="7045325" y="5367338"/>
          <p14:tracePt t="7170" x="7045325" y="5330825"/>
          <p14:tracePt t="7187" x="7054850" y="5295900"/>
          <p14:tracePt t="7204" x="7062788" y="5268913"/>
          <p14:tracePt t="7220" x="7072313" y="5259388"/>
          <p14:tracePt t="7237" x="7081838" y="5251450"/>
          <p14:tracePt t="7255" x="7089775" y="5232400"/>
          <p14:tracePt t="7287" x="7099300" y="5232400"/>
          <p14:tracePt t="7294" x="7099300" y="5241925"/>
          <p14:tracePt t="7310" x="7099300" y="5268913"/>
          <p14:tracePt t="7320" x="7099300" y="5295900"/>
          <p14:tracePt t="7337" x="7099300" y="5367338"/>
          <p14:tracePt t="7354" x="7099300" y="5419725"/>
          <p14:tracePt t="7370" x="7099300" y="5500688"/>
          <p14:tracePt t="7387" x="7099300" y="5572125"/>
          <p14:tracePt t="7404" x="7081838" y="5626100"/>
          <p14:tracePt t="7421" x="7062788" y="5661025"/>
          <p14:tracePt t="7437" x="6956425" y="5670550"/>
          <p14:tracePt t="7454" x="6777038" y="5715000"/>
          <p14:tracePt t="7470" x="6705600" y="5759450"/>
          <p14:tracePt t="7487" x="6634163" y="5813425"/>
          <p14:tracePt t="7504" x="6562725" y="5848350"/>
          <p14:tracePt t="7521" x="6510338" y="5867400"/>
          <p14:tracePt t="7537" x="6491288" y="5867400"/>
          <p14:tracePt t="7606" x="6491288" y="5857875"/>
          <p14:tracePt t="7615" x="6500813" y="5857875"/>
          <p14:tracePt t="7615" x="0" y="0"/>
        </p14:tracePtLst>
        <p14:tracePtLst>
          <p14:tracePt t="11710" x="6929438" y="5160963"/>
          <p14:tracePt t="11798" x="6929438" y="5170488"/>
          <p14:tracePt t="11806" x="6938963" y="5180013"/>
          <p14:tracePt t="11814" x="6938963" y="5197475"/>
          <p14:tracePt t="11824" x="6938963" y="5214938"/>
          <p14:tracePt t="11841" x="6956425" y="5241925"/>
          <p14:tracePt t="11858" x="6956425" y="5286375"/>
          <p14:tracePt t="11875" x="6956425" y="5313363"/>
          <p14:tracePt t="11891" x="6956425" y="5340350"/>
          <p14:tracePt t="11908" x="6956425" y="5348288"/>
          <p14:tracePt t="11925" x="6956425" y="5367338"/>
          <p14:tracePt t="11942" x="6946900" y="5375275"/>
          <p14:tracePt t="11943" x="6938963" y="5394325"/>
          <p14:tracePt t="11958" x="6929438" y="5411788"/>
          <p14:tracePt t="11975" x="6919913" y="5438775"/>
          <p14:tracePt t="11991" x="6919913" y="5456238"/>
          <p14:tracePt t="12008" x="6911975" y="5473700"/>
          <p14:tracePt t="12024" x="6902450" y="5483225"/>
          <p14:tracePt t="12041" x="6894513" y="5491163"/>
          <p14:tracePt t="12058" x="6884988" y="5510213"/>
          <p14:tracePt t="12075" x="6867525" y="5537200"/>
          <p14:tracePt t="12092" x="6848475" y="5562600"/>
          <p14:tracePt t="12108" x="6831013" y="5599113"/>
          <p14:tracePt t="12125" x="6813550" y="5634038"/>
          <p14:tracePt t="12142" x="6769100" y="5705475"/>
          <p14:tracePt t="12159" x="6732588" y="5759450"/>
          <p14:tracePt t="12175" x="6680200" y="5813425"/>
          <p14:tracePt t="12192" x="6616700" y="5867400"/>
          <p14:tracePt t="12208" x="6581775" y="5902325"/>
          <p14:tracePt t="12225" x="6545263" y="5919788"/>
          <p14:tracePt t="12241" x="6518275" y="5938838"/>
          <p14:tracePt t="12258" x="6483350" y="5946775"/>
          <p14:tracePt t="12275" x="6446838" y="5965825"/>
          <p14:tracePt t="12292" x="6402388" y="5965825"/>
          <p14:tracePt t="12308" x="6348413" y="5973763"/>
          <p14:tracePt t="12325" x="6276975" y="5973763"/>
          <p14:tracePt t="12327" x="6242050" y="5973763"/>
          <p14:tracePt t="12342" x="6188075" y="5973763"/>
          <p14:tracePt t="12358" x="6126163" y="5973763"/>
          <p14:tracePt t="12375" x="6062663" y="5973763"/>
          <p14:tracePt t="12392" x="6010275" y="5973763"/>
          <p14:tracePt t="12408" x="5956300" y="5973763"/>
          <p14:tracePt t="12425" x="5902325" y="5973763"/>
          <p14:tracePt t="12442" x="5848350" y="5973763"/>
          <p14:tracePt t="12458" x="5803900" y="5973763"/>
          <p14:tracePt t="12475" x="5751513" y="5965825"/>
          <p14:tracePt t="12492" x="5697538" y="5946775"/>
          <p14:tracePt t="12509" x="5643563" y="5929313"/>
          <p14:tracePt t="12525" x="5581650" y="5911850"/>
          <p14:tracePt t="12527" x="5554663" y="5902325"/>
          <p14:tracePt t="12542" x="5510213" y="5884863"/>
          <p14:tracePt t="12559" x="5473700" y="5867400"/>
          <p14:tracePt t="12575" x="5438775" y="5857875"/>
          <p14:tracePt t="12592" x="5411788" y="5857875"/>
          <p14:tracePt t="12609" x="5394325" y="5840413"/>
          <p14:tracePt t="12625" x="5375275" y="5822950"/>
          <p14:tracePt t="12642" x="5357813" y="5803900"/>
          <p14:tracePt t="12658" x="5330825" y="5768975"/>
          <p14:tracePt t="12676" x="5303838" y="5732463"/>
          <p14:tracePt t="12692" x="5286375" y="5705475"/>
          <p14:tracePt t="12709" x="5268913" y="5670550"/>
          <p14:tracePt t="12710" x="5259388" y="5643563"/>
          <p14:tracePt t="12725" x="5251450" y="5626100"/>
          <p14:tracePt t="12742" x="5232400" y="5572125"/>
          <p14:tracePt t="12759" x="5232400" y="5554663"/>
          <p14:tracePt t="12775" x="5224463" y="5545138"/>
          <p14:tracePt t="12792" x="5224463" y="5537200"/>
          <p14:tracePt t="12809" x="5224463" y="5527675"/>
          <p14:tracePt t="12894" x="5224463" y="5518150"/>
          <p14:tracePt t="13094" x="5224463" y="5537200"/>
          <p14:tracePt t="13102" x="5232400" y="5554663"/>
          <p14:tracePt t="13110" x="5241925" y="5572125"/>
          <p14:tracePt t="13126" x="5259388" y="5616575"/>
          <p14:tracePt t="13143" x="5276850" y="5661025"/>
          <p14:tracePt t="13159" x="5286375" y="5697538"/>
          <p14:tracePt t="13176" x="5303838" y="5732463"/>
          <p14:tracePt t="13192" x="5322888" y="5751513"/>
          <p14:tracePt t="13209" x="5330825" y="5768975"/>
          <p14:tracePt t="13226" x="5357813" y="5786438"/>
          <p14:tracePt t="13242" x="5384800" y="5813425"/>
          <p14:tracePt t="13259" x="5419725" y="5830888"/>
          <p14:tracePt t="13276" x="5465763" y="5857875"/>
          <p14:tracePt t="13293" x="5500688" y="5884863"/>
          <p14:tracePt t="13294" x="5527675" y="5884863"/>
          <p14:tracePt t="13309" x="5545138" y="5902325"/>
          <p14:tracePt t="13311" x="5562600" y="5911850"/>
          <p14:tracePt t="13326" x="5616575" y="5929313"/>
          <p14:tracePt t="13343" x="5653088" y="5938838"/>
          <p14:tracePt t="13359" x="5688013" y="5956300"/>
          <p14:tracePt t="13376" x="5741988" y="5965825"/>
          <p14:tracePt t="13393" x="5776913" y="5983288"/>
          <p14:tracePt t="13410" x="5822950" y="5991225"/>
          <p14:tracePt t="13426" x="5884863" y="6010275"/>
          <p14:tracePt t="13443" x="5956300" y="6018213"/>
          <p14:tracePt t="13460" x="6037263" y="6018213"/>
          <p14:tracePt t="13476" x="6116638" y="6018213"/>
          <p14:tracePt t="13493" x="6215063" y="6018213"/>
          <p14:tracePt t="13494" x="6259513" y="6018213"/>
          <p14:tracePt t="13509" x="6313488" y="6018213"/>
          <p14:tracePt t="13526" x="6429375" y="5983288"/>
          <p14:tracePt t="13543" x="6473825" y="5965825"/>
          <p14:tracePt t="13559" x="6527800" y="5938838"/>
          <p14:tracePt t="13576" x="6572250" y="5919788"/>
          <p14:tracePt t="13593" x="6608763" y="5902325"/>
          <p14:tracePt t="13609" x="6661150" y="5867400"/>
          <p14:tracePt t="13626" x="6697663" y="5840413"/>
          <p14:tracePt t="13643" x="6742113" y="5803900"/>
          <p14:tracePt t="13660" x="6769100" y="5786438"/>
          <p14:tracePt t="13678" x="6786563" y="5751513"/>
          <p14:tracePt t="13679" x="6796088" y="5732463"/>
          <p14:tracePt t="13693" x="6813550" y="5724525"/>
          <p14:tracePt t="13710" x="6848475" y="5670550"/>
          <p14:tracePt t="13726" x="6875463" y="5653088"/>
          <p14:tracePt t="13743" x="6902450" y="5616575"/>
          <p14:tracePt t="13760" x="6919913" y="5589588"/>
          <p14:tracePt t="13776" x="6946900" y="5545138"/>
          <p14:tracePt t="13793" x="6965950" y="5518150"/>
          <p14:tracePt t="13810" x="6983413" y="5473700"/>
          <p14:tracePt t="13827" x="6991350" y="5446713"/>
          <p14:tracePt t="13843" x="7000875" y="5411788"/>
          <p14:tracePt t="13860" x="7010400" y="5394325"/>
          <p14:tracePt t="13942" x="6991350" y="5411788"/>
          <p14:tracePt t="13950" x="6983413" y="5438775"/>
          <p14:tracePt t="13960" x="6983413" y="5456238"/>
          <p14:tracePt t="13977" x="6956425" y="5491163"/>
          <p14:tracePt t="13993" x="6911975" y="5554663"/>
          <p14:tracePt t="14010" x="6867525" y="5599113"/>
          <p14:tracePt t="14027" x="6813550" y="5634038"/>
          <p14:tracePt t="14043" x="6742113" y="5680075"/>
          <p14:tracePt t="14060" x="6661150" y="5732463"/>
          <p14:tracePt t="14077" x="6589713" y="5751513"/>
          <p14:tracePt t="14079" x="6537325" y="5768975"/>
          <p14:tracePt t="14094" x="6438900" y="5786438"/>
          <p14:tracePt t="14110" x="6323013" y="5786438"/>
          <p14:tracePt t="14127" x="6197600" y="5786438"/>
          <p14:tracePt t="14143" x="6081713" y="5786438"/>
          <p14:tracePt t="14160" x="5956300" y="5786438"/>
          <p14:tracePt t="14177" x="5840413" y="5786438"/>
          <p14:tracePt t="14195" x="5732463" y="5786438"/>
          <p14:tracePt t="14210" x="5626100" y="5786438"/>
          <p14:tracePt t="14227" x="5545138" y="5786438"/>
          <p14:tracePt t="14243" x="5500688" y="5776913"/>
          <p14:tracePt t="14260" x="5456238" y="5759450"/>
          <p14:tracePt t="14277" x="5446713" y="5759450"/>
          <p14:tracePt t="14566" x="5465763" y="5776913"/>
          <p14:tracePt t="14574" x="5473700" y="5786438"/>
          <p14:tracePt t="14582" x="5500688" y="5803900"/>
          <p14:tracePt t="14594" x="5510213" y="5813425"/>
          <p14:tracePt t="14610" x="5527675" y="5822950"/>
          <p14:tracePt t="14627" x="5545138" y="5830888"/>
          <p14:tracePt t="14644" x="5562600" y="5848350"/>
          <p14:tracePt t="14660" x="5572125" y="5848350"/>
          <p14:tracePt t="14677" x="5572125" y="5857875"/>
          <p14:tracePt t="14815" x="0" y="0"/>
        </p14:tracePtLst>
        <p14:tracePtLst>
          <p14:tracePt t="15766" x="7037388" y="5143500"/>
          <p14:tracePt t="15910" x="7027863" y="5143500"/>
          <p14:tracePt t="15918" x="7027863" y="5133975"/>
          <p14:tracePt t="15929" x="7027863" y="5126038"/>
          <p14:tracePt t="15945" x="7027863" y="5116513"/>
          <p14:tracePt t="15962" x="7027863" y="5108575"/>
          <p14:tracePt t="15978" x="7010400" y="5099050"/>
          <p14:tracePt t="15995" x="7010400" y="5081588"/>
          <p14:tracePt t="16012" x="6991350" y="5081588"/>
          <p14:tracePt t="16028" x="6973888" y="5081588"/>
          <p14:tracePt t="16045" x="6946900" y="5081588"/>
          <p14:tracePt t="16062" x="6919913" y="5081588"/>
          <p14:tracePt t="16079" x="6894513" y="5081588"/>
          <p14:tracePt t="16095" x="6875463" y="5081588"/>
          <p14:tracePt t="16112" x="6858000" y="5099050"/>
          <p14:tracePt t="16128" x="6840538" y="5108575"/>
          <p14:tracePt t="16145" x="6831013" y="5116513"/>
          <p14:tracePt t="16162" x="6813550" y="5143500"/>
          <p14:tracePt t="16179" x="6813550" y="5160963"/>
          <p14:tracePt t="16196" x="6804025" y="5180013"/>
          <p14:tracePt t="16212" x="6796088" y="5214938"/>
          <p14:tracePt t="16214" x="6796088" y="5224463"/>
          <p14:tracePt t="16229" x="6796088" y="5241925"/>
          <p14:tracePt t="16246" x="6796088" y="5276850"/>
          <p14:tracePt t="16247" x="6796088" y="5286375"/>
          <p14:tracePt t="16262" x="6796088" y="5303838"/>
          <p14:tracePt t="16279" x="6796088" y="5313363"/>
          <p14:tracePt t="16295" x="6813550" y="5322888"/>
          <p14:tracePt t="16312" x="6823075" y="5330825"/>
          <p14:tracePt t="16329" x="6858000" y="5330825"/>
          <p14:tracePt t="16345" x="6875463" y="5330825"/>
          <p14:tracePt t="16362" x="6911975" y="5330825"/>
          <p14:tracePt t="16379" x="6929438" y="5322888"/>
          <p14:tracePt t="16396" x="6965950" y="5303838"/>
          <p14:tracePt t="16412" x="6983413" y="5276850"/>
          <p14:tracePt t="16414" x="7000875" y="5259388"/>
          <p14:tracePt t="16429" x="7000875" y="5241925"/>
          <p14:tracePt t="16446" x="7010400" y="5205413"/>
          <p14:tracePt t="16447" x="7018338" y="5197475"/>
          <p14:tracePt t="16463" x="7018338" y="5170488"/>
          <p14:tracePt t="16479" x="7018338" y="5153025"/>
          <p14:tracePt t="16495" x="7018338" y="5133975"/>
          <p14:tracePt t="16512" x="7010400" y="5126038"/>
          <p14:tracePt t="16806" x="7000875" y="5126038"/>
          <p14:tracePt t="16838" x="7000875" y="5133975"/>
          <p14:tracePt t="16862" x="0" y="0"/>
        </p14:tracePtLst>
        <p14:tracePtLst>
          <p14:tracePt t="17742" x="5572125" y="5375275"/>
          <p14:tracePt t="17958" x="5562600" y="5375275"/>
          <p14:tracePt t="17966" x="5554663" y="5375275"/>
          <p14:tracePt t="17974" x="5537200" y="5375275"/>
          <p14:tracePt t="17982" x="5527675" y="5375275"/>
          <p14:tracePt t="17998" x="5518150" y="5375275"/>
          <p14:tracePt t="18014" x="5483225" y="5375275"/>
          <p14:tracePt t="18030" x="5465763" y="5375275"/>
          <p14:tracePt t="18047" x="5446713" y="5375275"/>
          <p14:tracePt t="18064" x="5429250" y="5375275"/>
          <p14:tracePt t="18080" x="5411788" y="5375275"/>
          <p14:tracePt t="18097" x="5402263" y="5384800"/>
          <p14:tracePt t="18166" x="5394325" y="5384800"/>
          <p14:tracePt t="18175" x="5394325" y="5394325"/>
          <p14:tracePt t="18182" x="5375275" y="5394325"/>
          <p14:tracePt t="18197" x="5375275" y="5402263"/>
          <p14:tracePt t="18214" x="5357813" y="5411788"/>
          <p14:tracePt t="18230" x="5340350" y="5419725"/>
          <p14:tracePt t="18247" x="5330825" y="5429250"/>
          <p14:tracePt t="18264" x="5322888" y="5438775"/>
          <p14:tracePt t="18297" x="5313363" y="5456238"/>
          <p14:tracePt t="18314" x="5313363" y="5465763"/>
          <p14:tracePt t="18330" x="5303838" y="5491163"/>
          <p14:tracePt t="18347" x="5295900" y="5500688"/>
          <p14:tracePt t="18364" x="5295900" y="5518150"/>
          <p14:tracePt t="18381" x="5295900" y="5537200"/>
          <p14:tracePt t="18382" x="5286375" y="5545138"/>
          <p14:tracePt t="18397" x="5286375" y="5554663"/>
          <p14:tracePt t="18415" x="5286375" y="5572125"/>
          <p14:tracePt t="18431" x="5286375" y="5589588"/>
          <p14:tracePt t="18447" x="5286375" y="5616575"/>
          <p14:tracePt t="18464" x="5295900" y="5634038"/>
          <p14:tracePt t="18481" x="5303838" y="5661025"/>
          <p14:tracePt t="18497" x="5322888" y="5680075"/>
          <p14:tracePt t="18514" x="5330825" y="5705475"/>
          <p14:tracePt t="18531" x="5348288" y="5724525"/>
          <p14:tracePt t="18548" x="5357813" y="5732463"/>
          <p14:tracePt t="18564" x="5375275" y="5751513"/>
          <p14:tracePt t="18581" x="5402263" y="5751513"/>
          <p14:tracePt t="18598" x="5411788" y="5759450"/>
          <p14:tracePt t="18599" x="5429250" y="5759450"/>
          <p14:tracePt t="18614" x="5446713" y="5768975"/>
          <p14:tracePt t="18631" x="5483225" y="5768975"/>
          <p14:tracePt t="18648" x="5518150" y="5768975"/>
          <p14:tracePt t="18664" x="5554663" y="5768975"/>
          <p14:tracePt t="18681" x="5589588" y="5768975"/>
          <p14:tracePt t="18697" x="5616575" y="5759450"/>
          <p14:tracePt t="18714" x="5626100" y="5759450"/>
          <p14:tracePt t="18731" x="5653088" y="5741988"/>
          <p14:tracePt t="18748" x="5661025" y="5724525"/>
          <p14:tracePt t="18764" x="5680075" y="5705475"/>
          <p14:tracePt t="18766" x="5688013" y="5697538"/>
          <p14:tracePt t="18781" x="5697538" y="5680075"/>
          <p14:tracePt t="18798" x="5705475" y="5643563"/>
          <p14:tracePt t="18815" x="5705475" y="5616575"/>
          <p14:tracePt t="18831" x="5705475" y="5581650"/>
          <p14:tracePt t="18848" x="5705475" y="5562600"/>
          <p14:tracePt t="18864" x="5705475" y="5554663"/>
          <p14:tracePt t="18881" x="5715000" y="5537200"/>
          <p14:tracePt t="18898" x="5705475" y="5527675"/>
          <p14:tracePt t="18914" x="5705475" y="5510213"/>
          <p14:tracePt t="18931" x="5705475" y="5500688"/>
          <p14:tracePt t="18948" x="5697538" y="5491163"/>
          <p14:tracePt t="18964" x="5697538" y="5483225"/>
          <p14:tracePt t="18966" x="5688013" y="5483225"/>
          <p14:tracePt t="18999" x="5680075" y="5483225"/>
          <p14:tracePt t="19015" x="5680075" y="5473700"/>
          <p14:tracePt t="19031" x="5670550" y="5473700"/>
          <p14:tracePt t="19048" x="5670550" y="5465763"/>
          <p14:tracePt t="19064" x="5661025" y="5465763"/>
          <p14:tracePt t="19081" x="5653088" y="5465763"/>
          <p14:tracePt t="19098" x="5643563" y="5465763"/>
          <p14:tracePt t="19114" x="5634038" y="5465763"/>
          <p14:tracePt t="19131" x="5626100" y="5456238"/>
          <p14:tracePt t="19148" x="5608638" y="5446713"/>
          <p14:tracePt t="19165" x="5589588" y="5446713"/>
          <p14:tracePt t="19181" x="5581650" y="5446713"/>
          <p14:tracePt t="19183" x="5572125" y="5446713"/>
          <p14:tracePt t="19230" x="5562600" y="5446713"/>
          <p14:tracePt t="19326" x="5554663" y="5446713"/>
          <p14:tracePt t="19334" x="5545138" y="5446713"/>
          <p14:tracePt t="19342" x="0" y="0"/>
        </p14:tracePtLst>
        <p14:tracePtLst>
          <p14:tracePt t="22278" x="5446713" y="5545138"/>
          <p14:tracePt t="22446" x="5438775" y="5545138"/>
          <p14:tracePt t="22454" x="5438775" y="5537200"/>
          <p14:tracePt t="22462" x="5438775" y="5518150"/>
          <p14:tracePt t="22470" x="5429250" y="5518150"/>
          <p14:tracePt t="22484" x="5429250" y="5510213"/>
          <p14:tracePt t="22501" x="5429250" y="5500688"/>
          <p14:tracePt t="22519" x="5429250" y="5473700"/>
          <p14:tracePt t="22534" x="5419725" y="5456238"/>
          <p14:tracePt t="22551" x="5411788" y="5429250"/>
          <p14:tracePt t="22568" x="5411788" y="5411788"/>
          <p14:tracePt t="22584" x="5402263" y="5384800"/>
          <p14:tracePt t="22601" x="5394325" y="5357813"/>
          <p14:tracePt t="22634" x="5394325" y="5330825"/>
          <p14:tracePt t="22651" x="5394325" y="5286375"/>
          <p14:tracePt t="22668" x="5394325" y="5251450"/>
          <p14:tracePt t="22685" x="5394325" y="5214938"/>
          <p14:tracePt t="22701" x="5394325" y="5187950"/>
          <p14:tracePt t="22718" x="5394325" y="5153025"/>
          <p14:tracePt t="22735" x="5384800" y="5133975"/>
          <p14:tracePt t="22752" x="5384800" y="5126038"/>
          <p14:tracePt t="22768" x="5384800" y="5108575"/>
          <p14:tracePt t="22785" x="5375275" y="5089525"/>
          <p14:tracePt t="22801" x="5375275" y="5081588"/>
          <p14:tracePt t="22818" x="5375275" y="5062538"/>
          <p14:tracePt t="22835" x="5375275" y="5037138"/>
          <p14:tracePt t="22852" x="5375275" y="5018088"/>
          <p14:tracePt t="22868" x="5375275" y="5010150"/>
          <p14:tracePt t="22885" x="5375275" y="4983163"/>
          <p14:tracePt t="22887" x="5375275" y="4965700"/>
          <p14:tracePt t="22901" x="5375275" y="4956175"/>
          <p14:tracePt t="22918" x="5375275" y="4919663"/>
          <p14:tracePt t="22935" x="5375275" y="4894263"/>
          <p14:tracePt t="22952" x="5375275" y="4875213"/>
          <p14:tracePt t="22968" x="5394325" y="4848225"/>
          <p14:tracePt t="22985" x="5394325" y="4822825"/>
          <p14:tracePt t="23001" x="5402263" y="4795838"/>
          <p14:tracePt t="23018" x="5411788" y="4768850"/>
          <p14:tracePt t="23036" x="5429250" y="4732338"/>
          <p14:tracePt t="23052" x="5429250" y="4724400"/>
          <p14:tracePt t="23068" x="5429250" y="4697413"/>
          <p14:tracePt t="23085" x="5446713" y="4679950"/>
          <p14:tracePt t="23102" x="5473700" y="4652963"/>
          <p14:tracePt t="23118" x="5491163" y="4625975"/>
          <p14:tracePt t="23135" x="5500688" y="4608513"/>
          <p14:tracePt t="23151" x="5518150" y="4598988"/>
          <p14:tracePt t="23168" x="5527675" y="4581525"/>
          <p14:tracePt t="23185" x="5545138" y="4572000"/>
          <p14:tracePt t="23202" x="5562600" y="4562475"/>
          <p14:tracePt t="23218" x="5581650" y="4562475"/>
          <p14:tracePt t="23235" x="5599113" y="4545013"/>
          <p14:tracePt t="23252" x="5616575" y="4527550"/>
          <p14:tracePt t="23268" x="5643563" y="4518025"/>
          <p14:tracePt t="23270" x="5661025" y="4510088"/>
          <p14:tracePt t="23285" x="5680075" y="4500563"/>
          <p14:tracePt t="23302" x="5724525" y="4465638"/>
          <p14:tracePt t="23318" x="5759450" y="4438650"/>
          <p14:tracePt t="23335" x="5795963" y="4429125"/>
          <p14:tracePt t="23352" x="5822950" y="4419600"/>
          <p14:tracePt t="23369" x="5848350" y="4419600"/>
          <p14:tracePt t="23385" x="5875338" y="4411663"/>
          <p14:tracePt t="23402" x="5884863" y="4402138"/>
          <p14:tracePt t="23419" x="5919788" y="4394200"/>
          <p14:tracePt t="23435" x="5946775" y="4384675"/>
          <p14:tracePt t="23452" x="5983288" y="4375150"/>
          <p14:tracePt t="23469" x="6018213" y="4375150"/>
          <p14:tracePt t="23471" x="6037263" y="4375150"/>
          <p14:tracePt t="23486" x="6054725" y="4375150"/>
          <p14:tracePt t="23502" x="6126163" y="4375150"/>
          <p14:tracePt t="23520" x="6143625" y="4375150"/>
          <p14:tracePt t="23535" x="6180138" y="4375150"/>
          <p14:tracePt t="23552" x="6188075" y="4375150"/>
          <p14:tracePt t="23569" x="6224588" y="4375150"/>
          <p14:tracePt t="23585" x="6242050" y="4375150"/>
          <p14:tracePt t="23602" x="6251575" y="4375150"/>
          <p14:tracePt t="23619" x="6276975" y="4375150"/>
          <p14:tracePt t="23635" x="6303963" y="4375150"/>
          <p14:tracePt t="23652" x="6323013" y="4384675"/>
          <p14:tracePt t="23669" x="6357938" y="4384675"/>
          <p14:tracePt t="23686" x="6394450" y="4402138"/>
          <p14:tracePt t="23702" x="6411913" y="4402138"/>
          <p14:tracePt t="23719" x="6419850" y="4411663"/>
          <p14:tracePt t="23736" x="6446838" y="4419600"/>
          <p14:tracePt t="23752" x="6465888" y="4429125"/>
          <p14:tracePt t="23769" x="6483350" y="4438650"/>
          <p14:tracePt t="23785" x="6500813" y="4446588"/>
          <p14:tracePt t="23802" x="6510338" y="4446588"/>
          <p14:tracePt t="23819" x="6527800" y="4465638"/>
          <p14:tracePt t="23835" x="6545263" y="4473575"/>
          <p14:tracePt t="23852" x="6562725" y="4491038"/>
          <p14:tracePt t="23869" x="6572250" y="4491038"/>
          <p14:tracePt t="23886" x="6589713" y="4510088"/>
          <p14:tracePt t="23902" x="6599238" y="4518025"/>
          <p14:tracePt t="23919" x="6608763" y="4518025"/>
          <p14:tracePt t="23935" x="6616700" y="4518025"/>
          <p14:tracePt t="23952" x="6626225" y="4527550"/>
          <p14:tracePt t="23969" x="6643688" y="4545013"/>
          <p14:tracePt t="23986" x="6661150" y="4554538"/>
          <p14:tracePt t="24002" x="6670675" y="4562475"/>
          <p14:tracePt t="24019" x="6680200" y="4572000"/>
          <p14:tracePt t="24037" x="6688138" y="4572000"/>
          <p14:tracePt t="24053" x="6697663" y="4581525"/>
          <p14:tracePt t="24069" x="6705600" y="4589463"/>
          <p14:tracePt t="24086" x="6724650" y="4608513"/>
          <p14:tracePt t="24103" x="6732588" y="4616450"/>
          <p14:tracePt t="24119" x="6742113" y="4633913"/>
          <p14:tracePt t="24136" x="6769100" y="4652963"/>
          <p14:tracePt t="24152" x="6777038" y="4660900"/>
          <p14:tracePt t="24169" x="6786563" y="4679950"/>
          <p14:tracePt t="24186" x="6796088" y="4697413"/>
          <p14:tracePt t="24203" x="6804025" y="4705350"/>
          <p14:tracePt t="24219" x="6813550" y="4714875"/>
          <p14:tracePt t="24236" x="6823075" y="4732338"/>
          <p14:tracePt t="24253" x="6831013" y="4741863"/>
          <p14:tracePt t="24270" x="6831013" y="4759325"/>
          <p14:tracePt t="24271" x="6848475" y="4776788"/>
          <p14:tracePt t="24286" x="6858000" y="4795838"/>
          <p14:tracePt t="24303" x="6867525" y="4803775"/>
          <p14:tracePt t="24319" x="6884988" y="4822825"/>
          <p14:tracePt t="24336" x="6894513" y="4840288"/>
          <p14:tracePt t="24352" x="6894513" y="4848225"/>
          <p14:tracePt t="24370" x="6902450" y="4857750"/>
          <p14:tracePt t="24386" x="6902450" y="4867275"/>
          <p14:tracePt t="24403" x="6919913" y="4867275"/>
          <p14:tracePt t="24419" x="6919913" y="4884738"/>
          <p14:tracePt t="24436" x="6919913" y="4894263"/>
          <p14:tracePt t="24453" x="6929438" y="4911725"/>
          <p14:tracePt t="24470" x="6938963" y="4938713"/>
          <p14:tracePt t="24486" x="6946900" y="4956175"/>
          <p14:tracePt t="24503" x="6946900" y="4965700"/>
          <p14:tracePt t="24519" x="6946900" y="4983163"/>
          <p14:tracePt t="24536" x="6956425" y="4991100"/>
          <p14:tracePt t="24553" x="6956425" y="5000625"/>
          <p14:tracePt t="24569" x="6956425" y="5010150"/>
          <p14:tracePt t="24586" x="6965950" y="5027613"/>
          <p14:tracePt t="24603" x="6965950" y="5037138"/>
          <p14:tracePt t="24619" x="6965950" y="5045075"/>
          <p14:tracePt t="24636" x="6965950" y="5054600"/>
          <p14:tracePt t="24653" x="6965950" y="5062538"/>
          <p14:tracePt t="24670" x="6965950" y="5089525"/>
          <p14:tracePt t="24686" x="6973888" y="5099050"/>
          <p14:tracePt t="24703" x="6983413" y="5116513"/>
          <p14:tracePt t="24720" x="6983413" y="5126038"/>
          <p14:tracePt t="24736" x="6991350" y="5133975"/>
          <p14:tracePt t="24753" x="6991350" y="5153025"/>
          <p14:tracePt t="24770" x="6991350" y="5160963"/>
          <p14:tracePt t="24786" x="6991350" y="5180013"/>
          <p14:tracePt t="24803" x="6991350" y="5187950"/>
          <p14:tracePt t="24820" x="6991350" y="5205413"/>
          <p14:tracePt t="24836" x="6991350" y="5232400"/>
          <p14:tracePt t="24853" x="6991350" y="5251450"/>
          <p14:tracePt t="24854" x="6991350" y="5259388"/>
          <p14:tracePt t="24870" x="6991350" y="5276850"/>
          <p14:tracePt t="24887" x="6991350" y="5303838"/>
          <p14:tracePt t="24903" x="6983413" y="5322888"/>
          <p14:tracePt t="24920" x="6983413" y="5340350"/>
          <p14:tracePt t="24936" x="6973888" y="5357813"/>
          <p14:tracePt t="24953" x="6973888" y="5375275"/>
          <p14:tracePt t="24970" x="6965950" y="5394325"/>
          <p14:tracePt t="24987" x="6956425" y="5411788"/>
          <p14:tracePt t="25003" x="6946900" y="5419725"/>
          <p14:tracePt t="25020" x="6946900" y="5438775"/>
          <p14:tracePt t="25036" x="6938963" y="5456238"/>
          <p14:tracePt t="25039" x="6929438" y="5465763"/>
          <p14:tracePt t="25054" x="6929438" y="5473700"/>
          <p14:tracePt t="25070" x="6911975" y="5500688"/>
          <p14:tracePt t="25087" x="6902450" y="5518150"/>
          <p14:tracePt t="25103" x="6894513" y="5537200"/>
          <p14:tracePt t="25120" x="6875463" y="5554663"/>
          <p14:tracePt t="25137" x="6867525" y="5572125"/>
          <p14:tracePt t="25153" x="6858000" y="5589588"/>
          <p14:tracePt t="25170" x="6840538" y="5608638"/>
          <p14:tracePt t="25187" x="6823075" y="5626100"/>
          <p14:tracePt t="25204" x="6840538" y="5634038"/>
          <p14:tracePt t="25220" x="6831013" y="5653088"/>
          <p14:tracePt t="25237" x="6813550" y="5680075"/>
          <p14:tracePt t="25238" x="6796088" y="5697538"/>
          <p14:tracePt t="25254" x="6769100" y="5724525"/>
          <p14:tracePt t="25270" x="6751638" y="5741988"/>
          <p14:tracePt t="25287" x="6724650" y="5759450"/>
          <p14:tracePt t="25304" x="6705600" y="5786438"/>
          <p14:tracePt t="25320" x="6688138" y="5803900"/>
          <p14:tracePt t="25337" x="6670675" y="5822950"/>
          <p14:tracePt t="25353" x="6653213" y="5840413"/>
          <p14:tracePt t="25370" x="6634163" y="5848350"/>
          <p14:tracePt t="25387" x="6616700" y="5857875"/>
          <p14:tracePt t="25404" x="6599238" y="5875338"/>
          <p14:tracePt t="25406" x="6581775" y="5884863"/>
          <p14:tracePt t="25420" x="6581775" y="5894388"/>
          <p14:tracePt t="25437" x="6562725" y="5894388"/>
          <p14:tracePt t="25439" x="6545263" y="5902325"/>
          <p14:tracePt t="25455" x="6537325" y="5911850"/>
          <p14:tracePt t="25470" x="6518275" y="5911850"/>
          <p14:tracePt t="25488" x="6500813" y="5919788"/>
          <p14:tracePt t="25504" x="6483350" y="5919788"/>
          <p14:tracePt t="25520" x="6456363" y="5929313"/>
          <p14:tracePt t="25537" x="6429375" y="5938838"/>
          <p14:tracePt t="25554" x="6394450" y="5956300"/>
          <p14:tracePt t="25570" x="6357938" y="5965825"/>
          <p14:tracePt t="25587" x="6330950" y="5973763"/>
          <p14:tracePt t="25604" x="6313488" y="5983288"/>
          <p14:tracePt t="25620" x="6286500" y="5983288"/>
          <p14:tracePt t="25622" x="6276975" y="5991225"/>
          <p14:tracePt t="25637" x="6269038" y="5991225"/>
          <p14:tracePt t="25654" x="6224588" y="5991225"/>
          <p14:tracePt t="25671" x="6197600" y="5991225"/>
          <p14:tracePt t="25688" x="6170613" y="5991225"/>
          <p14:tracePt t="25704" x="6134100" y="5991225"/>
          <p14:tracePt t="25721" x="6099175" y="5991225"/>
          <p14:tracePt t="25737" x="6072188" y="5991225"/>
          <p14:tracePt t="25754" x="6037263" y="5991225"/>
          <p14:tracePt t="25771" x="6010275" y="5991225"/>
          <p14:tracePt t="25788" x="5983288" y="5991225"/>
          <p14:tracePt t="25804" x="5973763" y="5991225"/>
          <p14:tracePt t="25821" x="5956300" y="5991225"/>
          <p14:tracePt t="25837" x="5946775" y="5991225"/>
          <p14:tracePt t="25854" x="5929313" y="5991225"/>
          <p14:tracePt t="25871" x="5911850" y="5991225"/>
          <p14:tracePt t="25887" x="5894388" y="5991225"/>
          <p14:tracePt t="25904" x="5857875" y="5973763"/>
          <p14:tracePt t="25921" x="5830888" y="5973763"/>
          <p14:tracePt t="25938" x="5803900" y="5965825"/>
          <p14:tracePt t="25954" x="5795963" y="5956300"/>
          <p14:tracePt t="25971" x="5776913" y="5956300"/>
          <p14:tracePt t="25988" x="5759450" y="5946775"/>
          <p14:tracePt t="26005" x="5741988" y="5946775"/>
          <p14:tracePt t="26021" x="5715000" y="5929313"/>
          <p14:tracePt t="26023" x="5705475" y="5929313"/>
          <p14:tracePt t="26039" x="5680075" y="5911850"/>
          <p14:tracePt t="26054" x="5653088" y="5911850"/>
          <p14:tracePt t="26071" x="5634038" y="5894388"/>
          <p14:tracePt t="26087" x="5616575" y="5884863"/>
          <p14:tracePt t="26104" x="5589588" y="5875338"/>
          <p14:tracePt t="26121" x="5562600" y="5867400"/>
          <p14:tracePt t="26138" x="5545138" y="5857875"/>
          <p14:tracePt t="26158" x="5545138" y="5848350"/>
          <p14:tracePt t="26174" x="5545138" y="5840413"/>
          <p14:tracePt t="26188" x="5537200" y="5840413"/>
          <p14:tracePt t="26205" x="5527675" y="5822950"/>
          <p14:tracePt t="26206" x="5518150" y="5803900"/>
          <p14:tracePt t="26221" x="5500688" y="5795963"/>
          <p14:tracePt t="26238" x="5483225" y="5768975"/>
          <p14:tracePt t="26255" x="5473700" y="5751513"/>
          <p14:tracePt t="26271" x="5473700" y="5732463"/>
          <p14:tracePt t="26288" x="5465763" y="5715000"/>
          <p14:tracePt t="26305" x="5456238" y="5680075"/>
          <p14:tracePt t="26321" x="5446713" y="5670550"/>
          <p14:tracePt t="26338" x="5446713" y="5661025"/>
          <p14:tracePt t="26355" x="5446713" y="5643563"/>
          <p14:tracePt t="26371" x="5438775" y="5634038"/>
          <p14:tracePt t="26398" x="5438775" y="5626100"/>
          <p14:tracePt t="26422" x="5438775" y="5616575"/>
          <p14:tracePt t="26438" x="5438775" y="5608638"/>
          <p14:tracePt t="26486" x="5429250" y="5608638"/>
          <p14:tracePt t="26871" x="0" y="0"/>
        </p14:tracePtLst>
        <p14:tracePtLst>
          <p14:tracePt t="30102" x="5483225" y="5732463"/>
          <p14:tracePt t="30158" x="5483225" y="5724525"/>
          <p14:tracePt t="30174" x="5465763" y="5724525"/>
          <p14:tracePt t="30182" x="5465763" y="5705475"/>
          <p14:tracePt t="30191" x="5446713" y="5697538"/>
          <p14:tracePt t="30209" x="5419725" y="5653088"/>
          <p14:tracePt t="30225" x="5384800" y="5608638"/>
          <p14:tracePt t="30242" x="5367338" y="5554663"/>
          <p14:tracePt t="30258" x="5348288" y="5510213"/>
          <p14:tracePt t="30275" x="5330825" y="5465763"/>
          <p14:tracePt t="30292" x="5330825" y="5411788"/>
          <p14:tracePt t="30308" x="5330825" y="5348288"/>
          <p14:tracePt t="30325" x="5330825" y="5286375"/>
          <p14:tracePt t="30342" x="5322888" y="5205413"/>
          <p14:tracePt t="30358" x="5322888" y="5170488"/>
          <p14:tracePt t="30375" x="5322888" y="5133975"/>
          <p14:tracePt t="30392" x="5313363" y="5081588"/>
          <p14:tracePt t="30408" x="5303838" y="5037138"/>
          <p14:tracePt t="30425" x="5303838" y="5018088"/>
          <p14:tracePt t="30442" x="5303838" y="4983163"/>
          <p14:tracePt t="30458" x="5303838" y="4956175"/>
          <p14:tracePt t="30475" x="5313363" y="4919663"/>
          <p14:tracePt t="30492" x="5330825" y="4875213"/>
          <p14:tracePt t="30508" x="5330825" y="4848225"/>
          <p14:tracePt t="30511" x="5340350" y="4830763"/>
          <p14:tracePt t="30525" x="5348288" y="4822825"/>
          <p14:tracePt t="30542" x="5357813" y="4795838"/>
          <p14:tracePt t="30558" x="5375275" y="4776788"/>
          <p14:tracePt t="30575" x="5394325" y="4751388"/>
          <p14:tracePt t="30592" x="5402263" y="4732338"/>
          <p14:tracePt t="30608" x="5429250" y="4714875"/>
          <p14:tracePt t="30625" x="5465763" y="4687888"/>
          <p14:tracePt t="30642" x="5491163" y="4670425"/>
          <p14:tracePt t="30658" x="5545138" y="4643438"/>
          <p14:tracePt t="30675" x="5589588" y="4633913"/>
          <p14:tracePt t="30693" x="5626100" y="4616450"/>
          <p14:tracePt t="30694" x="5661025" y="4608513"/>
          <p14:tracePt t="30709" x="5680075" y="4598988"/>
          <p14:tracePt t="30727" x="5724525" y="4589463"/>
          <p14:tracePt t="30743" x="5759450" y="4572000"/>
          <p14:tracePt t="30759" x="5786438" y="4562475"/>
          <p14:tracePt t="30775" x="5813425" y="4562475"/>
          <p14:tracePt t="30792" x="5857875" y="4562475"/>
          <p14:tracePt t="30809" x="5911850" y="4562475"/>
          <p14:tracePt t="30825" x="5956300" y="4562475"/>
          <p14:tracePt t="30842" x="6000750" y="4562475"/>
          <p14:tracePt t="30859" x="6054725" y="4562475"/>
          <p14:tracePt t="30875" x="6099175" y="4562475"/>
          <p14:tracePt t="30892" x="6134100" y="4562475"/>
          <p14:tracePt t="30894" x="6143625" y="4562475"/>
          <p14:tracePt t="30909" x="6161088" y="4562475"/>
          <p14:tracePt t="30926" x="6215063" y="4562475"/>
          <p14:tracePt t="30942" x="6251575" y="4572000"/>
          <p14:tracePt t="30959" x="6286500" y="4581525"/>
          <p14:tracePt t="30976" x="6330950" y="4598988"/>
          <p14:tracePt t="30992" x="6394450" y="4616450"/>
          <p14:tracePt t="31009" x="6429375" y="4633913"/>
          <p14:tracePt t="31026" x="6465888" y="4633913"/>
          <p14:tracePt t="31042" x="6500813" y="4652963"/>
          <p14:tracePt t="31059" x="6527800" y="4660900"/>
          <p14:tracePt t="31076" x="6545263" y="4670425"/>
          <p14:tracePt t="31093" x="6572250" y="4679950"/>
          <p14:tracePt t="31095" x="6581775" y="4697413"/>
          <p14:tracePt t="31110" x="6599238" y="4697413"/>
          <p14:tracePt t="31126" x="6643688" y="4741863"/>
          <p14:tracePt t="31142" x="6670675" y="4759325"/>
          <p14:tracePt t="31159" x="6697663" y="4795838"/>
          <p14:tracePt t="31176" x="6715125" y="4840288"/>
          <p14:tracePt t="31192" x="6724650" y="4884738"/>
          <p14:tracePt t="31211" x="6742113" y="4929188"/>
          <p14:tracePt t="31226" x="6804025" y="4938713"/>
          <p14:tracePt t="31243" x="6813550" y="4983163"/>
          <p14:tracePt t="31259" x="6813550" y="5027613"/>
          <p14:tracePt t="31276" x="6813550" y="5081588"/>
          <p14:tracePt t="31293" x="6813550" y="5133975"/>
          <p14:tracePt t="31310" x="6813550" y="5187950"/>
          <p14:tracePt t="31326" x="6813550" y="5224463"/>
          <p14:tracePt t="31342" x="6786563" y="5276850"/>
          <p14:tracePt t="31359" x="6777038" y="5330825"/>
          <p14:tracePt t="31376" x="6751638" y="5394325"/>
          <p14:tracePt t="31392" x="6742113" y="5438775"/>
          <p14:tracePt t="31409" x="6724650" y="5483225"/>
          <p14:tracePt t="31427" x="6697663" y="5537200"/>
          <p14:tracePt t="31443" x="6680200" y="5581650"/>
          <p14:tracePt t="31459" x="6653213" y="5616575"/>
          <p14:tracePt t="31476" x="6634163" y="5661025"/>
          <p14:tracePt t="31493" x="6608763" y="5697538"/>
          <p14:tracePt t="31510" x="6589713" y="5732463"/>
          <p14:tracePt t="31510" x="6572250" y="5741988"/>
          <p14:tracePt t="31526" x="6545263" y="5768975"/>
          <p14:tracePt t="31543" x="6527800" y="5795963"/>
          <p14:tracePt t="31559" x="6491288" y="5822950"/>
          <p14:tracePt t="31576" x="6456363" y="5840413"/>
          <p14:tracePt t="31592" x="6411913" y="5867400"/>
          <p14:tracePt t="31609" x="6375400" y="5867400"/>
          <p14:tracePt t="31626" x="6330950" y="5884863"/>
          <p14:tracePt t="31643" x="6286500" y="5894388"/>
          <p14:tracePt t="31659" x="6232525" y="5894388"/>
          <p14:tracePt t="31676" x="6180138" y="5894388"/>
          <p14:tracePt t="31693" x="6126163" y="5894388"/>
          <p14:tracePt t="31710" x="6037263" y="5894388"/>
          <p14:tracePt t="31727" x="5983288" y="5894388"/>
          <p14:tracePt t="31743" x="5919788" y="5894388"/>
          <p14:tracePt t="31760" x="5848350" y="5884863"/>
          <p14:tracePt t="31776" x="5768975" y="5857875"/>
          <p14:tracePt t="31793" x="5680075" y="5822950"/>
          <p14:tracePt t="31809" x="5608638" y="5803900"/>
          <p14:tracePt t="31826" x="5562600" y="5776913"/>
          <p14:tracePt t="31843" x="5527675" y="5759450"/>
          <p14:tracePt t="31859" x="5500688" y="5741988"/>
          <p14:tracePt t="31876" x="5483225" y="5705475"/>
          <p14:tracePt t="31893" x="5465763" y="5670550"/>
          <p14:tracePt t="31895" x="5456238" y="5653088"/>
          <p14:tracePt t="31910" x="5438775" y="5599113"/>
          <p14:tracePt t="31926" x="5411788" y="5545138"/>
          <p14:tracePt t="31944" x="5394325" y="5483225"/>
          <p14:tracePt t="31960" x="5375275" y="5429250"/>
          <p14:tracePt t="31976" x="5367338" y="5384800"/>
          <p14:tracePt t="31993" x="5348288" y="5348288"/>
          <p14:tracePt t="32010" x="5340350" y="5313363"/>
          <p14:tracePt t="32026" x="5330825" y="5286375"/>
          <p14:tracePt t="32043" x="5322888" y="5251450"/>
          <p14:tracePt t="32060" x="5303838" y="5197475"/>
          <p14:tracePt t="32076" x="5286375" y="5126038"/>
          <p14:tracePt t="32094" x="5268913" y="5018088"/>
          <p14:tracePt t="32110" x="5268913" y="4973638"/>
          <p14:tracePt t="32127" x="5268913" y="4946650"/>
          <p14:tracePt t="32143" x="5268913" y="4902200"/>
          <p14:tracePt t="32160" x="5286375" y="4875213"/>
          <p14:tracePt t="32177" x="5295900" y="4840288"/>
          <p14:tracePt t="32194" x="5313363" y="4786313"/>
          <p14:tracePt t="32210" x="5322888" y="4751388"/>
          <p14:tracePt t="32227" x="5340350" y="4714875"/>
          <p14:tracePt t="32243" x="5367338" y="4687888"/>
          <p14:tracePt t="32260" x="5394325" y="4660900"/>
          <p14:tracePt t="32277" x="5419725" y="4643438"/>
          <p14:tracePt t="32279" x="5438775" y="4625975"/>
          <p14:tracePt t="32294" x="5483225" y="4598988"/>
          <p14:tracePt t="32310" x="5510213" y="4572000"/>
          <p14:tracePt t="32327" x="5562600" y="4545013"/>
          <p14:tracePt t="32343" x="5581650" y="4527550"/>
          <p14:tracePt t="32360" x="5608638" y="4518025"/>
          <p14:tracePt t="32377" x="5643563" y="4510088"/>
          <p14:tracePt t="32394" x="5688013" y="4491038"/>
          <p14:tracePt t="32410" x="5724525" y="4483100"/>
          <p14:tracePt t="32427" x="5776913" y="4465638"/>
          <p14:tracePt t="32444" x="5822950" y="4456113"/>
          <p14:tracePt t="32460" x="5875338" y="4446588"/>
          <p14:tracePt t="32477" x="5911850" y="4446588"/>
          <p14:tracePt t="32479" x="5929313" y="4438650"/>
          <p14:tracePt t="32494" x="5965825" y="4438650"/>
          <p14:tracePt t="32510" x="6000750" y="4438650"/>
          <p14:tracePt t="32527" x="6045200" y="4438650"/>
          <p14:tracePt t="32543" x="6099175" y="4446588"/>
          <p14:tracePt t="32560" x="6161088" y="4456113"/>
          <p14:tracePt t="32577" x="6215063" y="4473575"/>
          <p14:tracePt t="32594" x="6259513" y="4483100"/>
          <p14:tracePt t="32611" x="6296025" y="4483100"/>
          <p14:tracePt t="32627" x="6330950" y="4491038"/>
          <p14:tracePt t="32644" x="6357938" y="4500563"/>
          <p14:tracePt t="32647" x="6367463" y="4510088"/>
          <p14:tracePt t="32663" x="6384925" y="4510088"/>
          <p14:tracePt t="32677" x="6394450" y="4510088"/>
          <p14:tracePt t="32694" x="6419850" y="4518025"/>
          <p14:tracePt t="32710" x="6438900" y="4537075"/>
          <p14:tracePt t="32728" x="6465888" y="4537075"/>
          <p14:tracePt t="32744" x="6483350" y="4554538"/>
          <p14:tracePt t="32760" x="6500813" y="4562475"/>
          <p14:tracePt t="32777" x="6537325" y="4572000"/>
          <p14:tracePt t="32794" x="6554788" y="4581525"/>
          <p14:tracePt t="32810" x="6572250" y="4589463"/>
          <p14:tracePt t="32827" x="6589713" y="4608513"/>
          <p14:tracePt t="32844" x="6616700" y="4616450"/>
          <p14:tracePt t="32860" x="6634163" y="4643438"/>
          <p14:tracePt t="32877" x="6643688" y="4679950"/>
          <p14:tracePt t="32894" x="6670675" y="4714875"/>
          <p14:tracePt t="32910" x="6680200" y="4741863"/>
          <p14:tracePt t="32927" x="6688138" y="4776788"/>
          <p14:tracePt t="32944" x="6705600" y="4803775"/>
          <p14:tracePt t="32961" x="6715125" y="4848225"/>
          <p14:tracePt t="32977" x="6724650" y="4884738"/>
          <p14:tracePt t="32994" x="6742113" y="4911725"/>
          <p14:tracePt t="33011" x="6742113" y="4938713"/>
          <p14:tracePt t="33027" x="6742113" y="4991100"/>
          <p14:tracePt t="33044" x="6742113" y="5037138"/>
          <p14:tracePt t="33061" x="6742113" y="5089525"/>
          <p14:tracePt t="33063" x="6742113" y="5108575"/>
          <p14:tracePt t="33078" x="6742113" y="5160963"/>
          <p14:tracePt t="33095" x="6742113" y="5205413"/>
          <p14:tracePt t="33111" x="6742113" y="5251450"/>
          <p14:tracePt t="33128" x="6742113" y="5303838"/>
          <p14:tracePt t="33144" x="6732588" y="5348288"/>
          <p14:tracePt t="33161" x="6724650" y="5394325"/>
          <p14:tracePt t="33178" x="6705600" y="5438775"/>
          <p14:tracePt t="33194" x="6697663" y="5473700"/>
          <p14:tracePt t="33211" x="6680200" y="5518150"/>
          <p14:tracePt t="33228" x="6670675" y="5545138"/>
          <p14:tracePt t="33245" x="6643688" y="5589588"/>
          <p14:tracePt t="33246" x="6634163" y="5608638"/>
          <p14:tracePt t="33261" x="6634163" y="5616575"/>
          <p14:tracePt t="33278" x="6589713" y="5680075"/>
          <p14:tracePt t="33295" x="6572250" y="5705475"/>
          <p14:tracePt t="33311" x="6545263" y="5741988"/>
          <p14:tracePt t="33328" x="6527800" y="5776913"/>
          <p14:tracePt t="33345" x="6500813" y="5803900"/>
          <p14:tracePt t="33361" x="6483350" y="5840413"/>
          <p14:tracePt t="33378" x="6473825" y="5848350"/>
          <p14:tracePt t="33394" x="6446838" y="5867400"/>
          <p14:tracePt t="33411" x="6429375" y="5884863"/>
          <p14:tracePt t="33428" x="6402388" y="5894388"/>
          <p14:tracePt t="33445" x="6367463" y="5902325"/>
          <p14:tracePt t="33446" x="6340475" y="5911850"/>
          <p14:tracePt t="33462" x="6323013" y="5911850"/>
          <p14:tracePt t="33478" x="6242050" y="5911850"/>
          <p14:tracePt t="33495" x="6180138" y="5911850"/>
          <p14:tracePt t="33511" x="6116638" y="5911850"/>
          <p14:tracePt t="33528" x="6062663" y="5911850"/>
          <p14:tracePt t="33545" x="6018213" y="5911850"/>
          <p14:tracePt t="33561" x="5973763" y="5911850"/>
          <p14:tracePt t="33578" x="5929313" y="5911850"/>
          <p14:tracePt t="33595" x="5884863" y="5911850"/>
          <p14:tracePt t="33611" x="5830888" y="5884863"/>
          <p14:tracePt t="33628" x="5759450" y="5867400"/>
          <p14:tracePt t="33645" x="5688013" y="5840413"/>
          <p14:tracePt t="33647" x="5661025" y="5830888"/>
          <p14:tracePt t="33662" x="5616575" y="5813425"/>
          <p14:tracePt t="33678" x="5562600" y="5803900"/>
          <p14:tracePt t="33695" x="5554663" y="5795963"/>
          <p14:tracePt t="33711" x="5537200" y="5786438"/>
          <p14:tracePt t="33728" x="5510213" y="5751513"/>
          <p14:tracePt t="33745" x="5483225" y="5715000"/>
          <p14:tracePt t="33762" x="5438775" y="5653088"/>
          <p14:tracePt t="33778" x="5384800" y="5581650"/>
          <p14:tracePt t="33795" x="5348288" y="5491163"/>
          <p14:tracePt t="33812" x="5313363" y="5411788"/>
          <p14:tracePt t="33828" x="5276850" y="5322888"/>
          <p14:tracePt t="33845" x="5259388" y="5232400"/>
          <p14:tracePt t="33862" x="5259388" y="5160963"/>
          <p14:tracePt t="33878" x="5251450" y="5116513"/>
          <p14:tracePt t="33895" x="5224463" y="5045075"/>
          <p14:tracePt t="33911" x="5224463" y="4973638"/>
          <p14:tracePt t="33928" x="5224463" y="4911725"/>
          <p14:tracePt t="33945" x="5224463" y="4875213"/>
          <p14:tracePt t="33962" x="5232400" y="4813300"/>
          <p14:tracePt t="33978" x="5241925" y="4776788"/>
          <p14:tracePt t="33995" x="5268913" y="4741863"/>
          <p14:tracePt t="34011" x="5295900" y="4697413"/>
          <p14:tracePt t="34029" x="5303838" y="4660900"/>
          <p14:tracePt t="34031" x="5322888" y="4633913"/>
          <p14:tracePt t="34045" x="5340350" y="4616450"/>
          <p14:tracePt t="34062" x="5375275" y="4554538"/>
          <p14:tracePt t="34078" x="5411788" y="4518025"/>
          <p14:tracePt t="34095" x="5456238" y="4500563"/>
          <p14:tracePt t="34112" x="5491163" y="4473575"/>
          <p14:tracePt t="34128" x="5545138" y="4456113"/>
          <p14:tracePt t="34145" x="5599113" y="4438650"/>
          <p14:tracePt t="34162" x="5661025" y="4411663"/>
          <p14:tracePt t="34179" x="5724525" y="4394200"/>
          <p14:tracePt t="34196" x="5776913" y="4375150"/>
          <p14:tracePt t="34212" x="5840413" y="4357688"/>
          <p14:tracePt t="34229" x="5884863" y="4357688"/>
          <p14:tracePt t="34231" x="5919788" y="4357688"/>
          <p14:tracePt t="34247" x="5946775" y="4357688"/>
          <p14:tracePt t="34248" x="5983288" y="4357688"/>
          <p14:tracePt t="34262" x="6054725" y="4357688"/>
          <p14:tracePt t="34279" x="6143625" y="4357688"/>
          <p14:tracePt t="34295" x="6232525" y="4357688"/>
          <p14:tracePt t="34312" x="6330950" y="4357688"/>
          <p14:tracePt t="34328" x="6419850" y="4357688"/>
          <p14:tracePt t="34345" x="6491288" y="4367213"/>
          <p14:tracePt t="34362" x="6589713" y="4384675"/>
          <p14:tracePt t="34379" x="6643688" y="4411663"/>
          <p14:tracePt t="34395" x="6688138" y="4419600"/>
          <p14:tracePt t="34412" x="6742113" y="4438650"/>
          <p14:tracePt t="34429" x="6777038" y="4456113"/>
          <p14:tracePt t="34446" x="6823075" y="4483100"/>
          <p14:tracePt t="34462" x="6848475" y="4510088"/>
          <p14:tracePt t="34479" x="6867525" y="4527550"/>
          <p14:tracePt t="34495" x="6894513" y="4554538"/>
          <p14:tracePt t="34512" x="6911975" y="4562475"/>
          <p14:tracePt t="34529" x="6919913" y="4572000"/>
          <p14:tracePt t="34545" x="6929438" y="4581525"/>
          <p14:tracePt t="34562" x="6938963" y="4589463"/>
          <p14:tracePt t="34595" x="6938963" y="4598988"/>
          <p14:tracePt t="34612" x="6946900" y="4598988"/>
          <p14:tracePt t="34629" x="6946900" y="4608513"/>
          <p14:tracePt t="34646" x="6946900" y="4616450"/>
          <p14:tracePt t="34718" x="6946900" y="4625975"/>
          <p14:tracePt t="34734" x="6946900" y="4633913"/>
          <p14:tracePt t="34750" x="6946900" y="4643438"/>
          <p14:tracePt t="34758" x="6946900" y="4652963"/>
          <p14:tracePt t="34766" x="6946900" y="4660900"/>
          <p14:tracePt t="34779" x="6946900" y="4670425"/>
          <p14:tracePt t="34796" x="6946900" y="4697413"/>
          <p14:tracePt t="34812" x="6946900" y="4724400"/>
          <p14:tracePt t="34829" x="6946900" y="4751388"/>
          <p14:tracePt t="34830" x="6946900" y="4759325"/>
          <p14:tracePt t="34846" x="6946900" y="4776788"/>
          <p14:tracePt t="34862" x="6946900" y="4813300"/>
          <p14:tracePt t="34879" x="6946900" y="4830763"/>
          <p14:tracePt t="34896" x="6946900" y="4867275"/>
          <p14:tracePt t="34913" x="6946900" y="4894263"/>
          <p14:tracePt t="34929" x="6946900" y="4911725"/>
          <p14:tracePt t="34946" x="6946900" y="4919663"/>
          <p14:tracePt t="34963" x="6946900" y="4929188"/>
          <p14:tracePt t="34979" x="6946900" y="4938713"/>
          <p14:tracePt t="34996" x="6946900" y="4946650"/>
          <p14:tracePt t="35013" x="6946900" y="4956175"/>
          <p14:tracePt t="35029" x="6946900" y="4965700"/>
          <p14:tracePt t="35143" x="0" y="0"/>
        </p14:tracePtLst>
        <p14:tracePtLst>
          <p14:tracePt t="55526" x="7983538" y="5322888"/>
          <p14:tracePt t="55782" x="7983538" y="5330825"/>
          <p14:tracePt t="55798" x="7983538" y="5340350"/>
          <p14:tracePt t="55814" x="7983538" y="5348288"/>
          <p14:tracePt t="55822" x="7983538" y="5357813"/>
          <p14:tracePt t="55838" x="7983538" y="5367338"/>
          <p14:tracePt t="55854" x="7983538" y="5375275"/>
          <p14:tracePt t="55870" x="7974013" y="5384800"/>
          <p14:tracePt t="55882" x="7974013" y="5394325"/>
          <p14:tracePt t="55898" x="7956550" y="5402263"/>
          <p14:tracePt t="55915" x="7939088" y="5402263"/>
          <p14:tracePt t="55932" x="7902575" y="5402263"/>
          <p14:tracePt t="55934" x="7867650" y="5402263"/>
          <p14:tracePt t="55948" x="7840663" y="5402263"/>
          <p14:tracePt t="55966" x="7705725" y="5402263"/>
          <p14:tracePt t="55982" x="7626350" y="5402263"/>
          <p14:tracePt t="55998" x="7545388" y="5402263"/>
          <p14:tracePt t="56015" x="7500938" y="5402263"/>
          <p14:tracePt t="56032" x="7446963" y="5402263"/>
          <p14:tracePt t="56048" x="7394575" y="5402263"/>
          <p14:tracePt t="56065" x="7323138" y="5411788"/>
          <p14:tracePt t="56082" x="7242175" y="5446713"/>
          <p14:tracePt t="56099" x="7170738" y="5465763"/>
          <p14:tracePt t="56115" x="7099300" y="5483225"/>
          <p14:tracePt t="56132" x="7018338" y="5518150"/>
          <p14:tracePt t="56134" x="6973888" y="5527675"/>
          <p14:tracePt t="56149" x="6929438" y="5545138"/>
          <p14:tracePt t="56166" x="6804025" y="5589588"/>
          <p14:tracePt t="56184" x="6705600" y="5616575"/>
          <p14:tracePt t="56199" x="6599238" y="5653088"/>
          <p14:tracePt t="56216" x="6483350" y="5670550"/>
          <p14:tracePt t="56232" x="6367463" y="5670550"/>
          <p14:tracePt t="56249" x="6242050" y="5670550"/>
          <p14:tracePt t="56265" x="6126163" y="5670550"/>
          <p14:tracePt t="56282" x="6037263" y="5670550"/>
          <p14:tracePt t="56299" x="5911850" y="5670550"/>
          <p14:tracePt t="56316" x="5830888" y="5670550"/>
          <p14:tracePt t="56332" x="5724525" y="5670550"/>
          <p14:tracePt t="56349" x="5661025" y="5670550"/>
          <p14:tracePt t="56350" x="5626100" y="5670550"/>
          <p14:tracePt t="56366" x="5581650" y="5670550"/>
          <p14:tracePt t="56382" x="5527675" y="5643563"/>
          <p14:tracePt t="56399" x="5411788" y="5643563"/>
          <p14:tracePt t="56416" x="5357813" y="5643563"/>
          <p14:tracePt t="56433" x="5330825" y="5626100"/>
          <p14:tracePt t="56449" x="5313363" y="5608638"/>
          <p14:tracePt t="56466" x="5303838" y="5608638"/>
          <p14:tracePt t="56482" x="5295900" y="5608638"/>
          <p14:tracePt t="56502" x="5286375" y="5608638"/>
          <p14:tracePt t="56518" x="5276850" y="5599113"/>
          <p14:tracePt t="56574" x="5276850" y="5589588"/>
          <p14:tracePt t="56598" x="5276850" y="5599113"/>
          <p14:tracePt t="56614" x="5276850" y="5608638"/>
          <p14:tracePt t="56622" x="5276850" y="5626100"/>
          <p14:tracePt t="56638" x="5276850" y="5634038"/>
          <p14:tracePt t="56649" x="5276850" y="5653088"/>
          <p14:tracePt t="56666" x="5286375" y="5661025"/>
          <p14:tracePt t="56683" x="5286375" y="5680075"/>
          <p14:tracePt t="56716" x="5286375" y="5688013"/>
          <p14:tracePt t="56734" x="5276850" y="5688013"/>
          <p14:tracePt t="56758" x="5268913" y="5670550"/>
          <p14:tracePt t="56766" x="5259388" y="5670550"/>
          <p14:tracePt t="56782" x="5241925" y="5634038"/>
          <p14:tracePt t="56799" x="5232400" y="5616575"/>
          <p14:tracePt t="56816" x="5214938" y="5589588"/>
          <p14:tracePt t="56833" x="5214938" y="5572125"/>
          <p14:tracePt t="56849" x="5224463" y="5545138"/>
          <p14:tracePt t="56866" x="5224463" y="5500688"/>
          <p14:tracePt t="56882" x="5232400" y="5483225"/>
          <p14:tracePt t="56899" x="5251450" y="5473700"/>
          <p14:tracePt t="56902" x="5259388" y="5456238"/>
          <p14:tracePt t="56916" x="5286375" y="5456238"/>
          <p14:tracePt t="56933" x="5313363" y="5446713"/>
          <p14:tracePt t="56935" x="5340350" y="5446713"/>
          <p14:tracePt t="56950" x="5394325" y="5456238"/>
          <p14:tracePt t="56966" x="5465763" y="5483225"/>
          <p14:tracePt t="56983" x="5545138" y="5545138"/>
          <p14:tracePt t="56999" x="5626100" y="5589588"/>
          <p14:tracePt t="57016" x="5670550" y="5634038"/>
          <p14:tracePt t="57033" x="5697538" y="5661025"/>
          <p14:tracePt t="57049" x="5715000" y="5688013"/>
          <p14:tracePt t="57066" x="5715000" y="5705475"/>
          <p14:tracePt t="57086" x="5715000" y="5715000"/>
          <p14:tracePt t="57100" x="5705475" y="5715000"/>
          <p14:tracePt t="57116" x="5697538" y="5715000"/>
          <p14:tracePt t="57133" x="5670550" y="5724525"/>
          <p14:tracePt t="57150" x="5653088" y="5724525"/>
          <p14:tracePt t="57167" x="5634038" y="5724525"/>
          <p14:tracePt t="57185" x="5608638" y="5724525"/>
          <p14:tracePt t="57200" x="5589588" y="5724525"/>
          <p14:tracePt t="57233" x="5581650" y="5724525"/>
          <p14:tracePt t="57702" x="5572125" y="5724525"/>
          <p14:tracePt t="57798" x="5572125" y="5715000"/>
          <p14:tracePt t="57806" x="0" y="0"/>
        </p14:tracePtLst>
        <p14:tracePtLst>
          <p14:tracePt t="67638" x="4687888" y="3303588"/>
          <p14:tracePt t="67726" x="4679950" y="3303588"/>
          <p14:tracePt t="67750" x="4670425" y="3303588"/>
          <p14:tracePt t="67766" x="4660900" y="3303588"/>
          <p14:tracePt t="67774" x="4652963" y="3303588"/>
          <p14:tracePt t="67790" x="4643438" y="3295650"/>
          <p14:tracePt t="67798" x="4633913" y="3295650"/>
          <p14:tracePt t="67810" x="4625975" y="3295650"/>
          <p14:tracePt t="67826" x="4616450" y="3286125"/>
          <p14:tracePt t="67843" x="4589463" y="3276600"/>
          <p14:tracePt t="67859" x="4572000" y="3276600"/>
          <p14:tracePt t="67876" x="4554538" y="3259138"/>
          <p14:tracePt t="67894" x="4518025" y="3251200"/>
          <p14:tracePt t="67911" x="4473575" y="3241675"/>
          <p14:tracePt t="67926" x="4446588" y="3241675"/>
          <p14:tracePt t="67943" x="4411663" y="3241675"/>
          <p14:tracePt t="67959" x="4375150" y="3241675"/>
          <p14:tracePt t="67976" x="4348163" y="3241675"/>
          <p14:tracePt t="67993" x="4313238" y="3251200"/>
          <p14:tracePt t="68009" x="4286250" y="3268663"/>
          <p14:tracePt t="68026" x="4251325" y="3276600"/>
          <p14:tracePt t="68043" x="4197350" y="3295650"/>
          <p14:tracePt t="68060" x="4143375" y="3322638"/>
          <p14:tracePt t="68076" x="4108450" y="3348038"/>
          <p14:tracePt t="68093" x="4062413" y="3375025"/>
          <p14:tracePt t="68110" x="4017963" y="3411538"/>
          <p14:tracePt t="68126" x="3983038" y="3429000"/>
          <p14:tracePt t="68143" x="3956050" y="3446463"/>
          <p14:tracePt t="68160" x="3938588" y="3465513"/>
          <p14:tracePt t="68176" x="3938588" y="3473450"/>
          <p14:tracePt t="68193" x="3929063" y="3482975"/>
          <p14:tracePt t="68210" x="3919538" y="3500438"/>
          <p14:tracePt t="68226" x="3919538" y="3527425"/>
          <p14:tracePt t="68243" x="3919538" y="3554413"/>
          <p14:tracePt t="68260" x="3902075" y="3608388"/>
          <p14:tracePt t="68277" x="3902075" y="3643313"/>
          <p14:tracePt t="68278" x="3902075" y="3652838"/>
          <p14:tracePt t="68294" x="3894138" y="3679825"/>
          <p14:tracePt t="68310" x="3894138" y="3714750"/>
          <p14:tracePt t="68326" x="3894138" y="3741738"/>
          <p14:tracePt t="68343" x="3894138" y="3786188"/>
          <p14:tracePt t="68360" x="3911600" y="3830638"/>
          <p14:tracePt t="68377" x="3946525" y="3894138"/>
          <p14:tracePt t="68393" x="4010025" y="3983038"/>
          <p14:tracePt t="68410" x="4044950" y="4089400"/>
          <p14:tracePt t="68427" x="4054475" y="4160838"/>
          <p14:tracePt t="68444" x="4081463" y="4214813"/>
          <p14:tracePt t="68460" x="4098925" y="4268788"/>
          <p14:tracePt t="68477" x="4125913" y="4330700"/>
          <p14:tracePt t="68494" x="4197350" y="4429125"/>
          <p14:tracePt t="68510" x="4251325" y="4510088"/>
          <p14:tracePt t="68527" x="4268788" y="4572000"/>
          <p14:tracePt t="68543" x="4303713" y="4625975"/>
          <p14:tracePt t="68560" x="4330700" y="4670425"/>
          <p14:tracePt t="68577" x="4357688" y="4705350"/>
          <p14:tracePt t="68594" x="4384675" y="4741863"/>
          <p14:tracePt t="68610" x="4402138" y="4768850"/>
          <p14:tracePt t="68627" x="4419600" y="4786313"/>
          <p14:tracePt t="68644" x="4438650" y="4803775"/>
          <p14:tracePt t="68660" x="4465638" y="4840288"/>
          <p14:tracePt t="68662" x="4465638" y="4857750"/>
          <p14:tracePt t="68677" x="4483100" y="4875213"/>
          <p14:tracePt t="68694" x="4510088" y="4911725"/>
          <p14:tracePt t="68711" x="4545013" y="4938713"/>
          <p14:tracePt t="68727" x="4581525" y="4965700"/>
          <p14:tracePt t="68744" x="4625975" y="4991100"/>
          <p14:tracePt t="68760" x="4660900" y="5018088"/>
          <p14:tracePt t="68777" x="4687888" y="5054600"/>
          <p14:tracePt t="68794" x="4714875" y="5089525"/>
          <p14:tracePt t="68811" x="4741863" y="5133975"/>
          <p14:tracePt t="68827" x="4795838" y="5170488"/>
          <p14:tracePt t="68844" x="4830763" y="5187950"/>
          <p14:tracePt t="68860" x="4919663" y="5241925"/>
          <p14:tracePt t="68862" x="4946650" y="5259388"/>
          <p14:tracePt t="68877" x="4983163" y="5276850"/>
          <p14:tracePt t="68894" x="5054600" y="5313363"/>
          <p14:tracePt t="68912" x="5126038" y="5375275"/>
          <p14:tracePt t="68927" x="5187950" y="5411788"/>
          <p14:tracePt t="68944" x="5232400" y="5429250"/>
          <p14:tracePt t="68960" x="5286375" y="5465763"/>
          <p14:tracePt t="68977" x="5303838" y="5483225"/>
          <p14:tracePt t="68994" x="5295900" y="5483225"/>
          <p14:tracePt t="69010" x="5268913" y="5483225"/>
          <p14:tracePt t="69027" x="5295900" y="5500688"/>
          <p14:tracePt t="69044" x="5313363" y="5500688"/>
          <p14:tracePt t="69060" x="5303838" y="5500688"/>
          <p14:tracePt t="69078" x="5313363" y="5500688"/>
          <p14:tracePt t="69094" x="5367338" y="5500688"/>
          <p14:tracePt t="69111" x="5446713" y="5500688"/>
          <p14:tracePt t="69127" x="5527675" y="5500688"/>
          <p14:tracePt t="69144" x="5589588" y="5500688"/>
          <p14:tracePt t="69161" x="5680075" y="5473700"/>
          <p14:tracePt t="69177" x="5768975" y="5438775"/>
          <p14:tracePt t="69194" x="5830888" y="5411788"/>
          <p14:tracePt t="69211" x="5894388" y="5367338"/>
          <p14:tracePt t="69227" x="5929313" y="5313363"/>
          <p14:tracePt t="69244" x="5965825" y="5251450"/>
          <p14:tracePt t="69246" x="5973763" y="5232400"/>
          <p14:tracePt t="69261" x="6000750" y="5205413"/>
          <p14:tracePt t="69277" x="6054725" y="5126038"/>
          <p14:tracePt t="69294" x="6081713" y="5072063"/>
          <p14:tracePt t="69311" x="6108700" y="5037138"/>
          <p14:tracePt t="69328" x="6134100" y="4973638"/>
          <p14:tracePt t="69344" x="6153150" y="4911725"/>
          <p14:tracePt t="69361" x="6153150" y="4848225"/>
          <p14:tracePt t="69378" x="6153150" y="4795838"/>
          <p14:tracePt t="69394" x="6153150" y="4741863"/>
          <p14:tracePt t="69411" x="6153150" y="4687888"/>
          <p14:tracePt t="69415" x="6153150" y="4660900"/>
          <p14:tracePt t="69429" x="6153150" y="4633913"/>
          <p14:tracePt t="69430" x="6153150" y="4616450"/>
          <p14:tracePt t="69444" x="6153150" y="4589463"/>
          <p14:tracePt t="69462" x="6126163" y="4483100"/>
          <p14:tracePt t="69478" x="6116638" y="4419600"/>
          <p14:tracePt t="69494" x="6108700" y="4357688"/>
          <p14:tracePt t="69511" x="6089650" y="4303713"/>
          <p14:tracePt t="69528" x="6072188" y="4251325"/>
          <p14:tracePt t="69545" x="6037263" y="4187825"/>
          <p14:tracePt t="69561" x="5956300" y="4081463"/>
          <p14:tracePt t="69578" x="5911850" y="4000500"/>
          <p14:tracePt t="69595" x="5857875" y="3946525"/>
          <p14:tracePt t="69611" x="5795963" y="3902075"/>
          <p14:tracePt t="69628" x="5732463" y="3848100"/>
          <p14:tracePt t="69630" x="5688013" y="3822700"/>
          <p14:tracePt t="69645" x="5634038" y="3786188"/>
          <p14:tracePt t="69662" x="5446713" y="3660775"/>
          <p14:tracePt t="69678" x="5330825" y="3598863"/>
          <p14:tracePt t="69694" x="5251450" y="3562350"/>
          <p14:tracePt t="69711" x="5170488" y="3536950"/>
          <p14:tracePt t="69728" x="5089525" y="3500438"/>
          <p14:tracePt t="69745" x="5027613" y="3490913"/>
          <p14:tracePt t="69761" x="4956175" y="3465513"/>
          <p14:tracePt t="69778" x="4867275" y="3438525"/>
          <p14:tracePt t="69795" x="4813300" y="3419475"/>
          <p14:tracePt t="69811" x="4759325" y="3402013"/>
          <p14:tracePt t="69828" x="4705350" y="3384550"/>
          <p14:tracePt t="69830" x="4687888" y="3375025"/>
          <p14:tracePt t="69845" x="4660900" y="3367088"/>
          <p14:tracePt t="69862" x="4581525" y="3340100"/>
          <p14:tracePt t="69878" x="4537075" y="3322638"/>
          <p14:tracePt t="69895" x="4491038" y="3313113"/>
          <p14:tracePt t="69911" x="4438650" y="3295650"/>
          <p14:tracePt t="69928" x="4411663" y="3295650"/>
          <p14:tracePt t="69945" x="4367213" y="3295650"/>
          <p14:tracePt t="69961" x="4330700" y="3295650"/>
          <p14:tracePt t="69978" x="4313238" y="3295650"/>
          <p14:tracePt t="69995" x="4276725" y="3295650"/>
          <p14:tracePt t="70011" x="4259263" y="3303588"/>
          <p14:tracePt t="70029" x="4241800" y="3303588"/>
          <p14:tracePt t="70046" x="4214813" y="3303588"/>
          <p14:tracePt t="70061" x="4197350" y="3303588"/>
          <p14:tracePt t="70078" x="4179888" y="3303588"/>
          <p14:tracePt t="70095" x="4170363" y="3303588"/>
          <p14:tracePt t="70112" x="4152900" y="3303588"/>
          <p14:tracePt t="70150" x="4143375" y="3303588"/>
          <p14:tracePt t="70158" x="4143375" y="3313113"/>
          <p14:tracePt t="70166" x="4125913" y="3322638"/>
          <p14:tracePt t="70190" x="4116388" y="3330575"/>
          <p14:tracePt t="70206" x="4098925" y="3340100"/>
          <p14:tracePt t="70222" x="4089400" y="3340100"/>
          <p14:tracePt t="70230" x="4089400" y="3348038"/>
          <p14:tracePt t="70838" x="0" y="0"/>
        </p14:tracePtLst>
        <p14:tracePtLst>
          <p14:tracePt t="72758" x="6429375" y="4483100"/>
          <p14:tracePt t="72790" x="6419850" y="4483100"/>
          <p14:tracePt t="72814" x="6411913" y="4483100"/>
          <p14:tracePt t="72829" x="6394450" y="4483100"/>
          <p14:tracePt t="72838" x="6375400" y="4483100"/>
          <p14:tracePt t="72854" x="6367463" y="4483100"/>
          <p14:tracePt t="72864" x="6357938" y="4473575"/>
          <p14:tracePt t="72881" x="6340475" y="4473575"/>
          <p14:tracePt t="72897" x="6323013" y="4465638"/>
          <p14:tracePt t="72915" x="6296025" y="4456113"/>
          <p14:tracePt t="72931" x="6269038" y="4456113"/>
          <p14:tracePt t="72947" x="6251575" y="4446588"/>
          <p14:tracePt t="72964" x="6242050" y="4438650"/>
          <p14:tracePt t="72981" x="6205538" y="4429125"/>
          <p14:tracePt t="72982" x="6197600" y="4429125"/>
          <p14:tracePt t="72997" x="6170613" y="4419600"/>
          <p14:tracePt t="73014" x="6143625" y="4411663"/>
          <p14:tracePt t="73031" x="6108700" y="4402138"/>
          <p14:tracePt t="73047" x="6072188" y="4402138"/>
          <p14:tracePt t="73064" x="6037263" y="4402138"/>
          <p14:tracePt t="73081" x="5991225" y="4402138"/>
          <p14:tracePt t="73097" x="5946775" y="4402138"/>
          <p14:tracePt t="73114" x="5911850" y="4402138"/>
          <p14:tracePt t="73131" x="5875338" y="4402138"/>
          <p14:tracePt t="73148" x="5822950" y="4419600"/>
          <p14:tracePt t="73150" x="5813425" y="4429125"/>
          <p14:tracePt t="73165" x="5795963" y="4438650"/>
          <p14:tracePt t="73181" x="5751513" y="4465638"/>
          <p14:tracePt t="73199" x="5705475" y="4491038"/>
          <p14:tracePt t="73214" x="5688013" y="4510088"/>
          <p14:tracePt t="73231" x="5643563" y="4545013"/>
          <p14:tracePt t="73248" x="5616575" y="4589463"/>
          <p14:tracePt t="73264" x="5589588" y="4616450"/>
          <p14:tracePt t="73281" x="5581650" y="4643438"/>
          <p14:tracePt t="73298" x="5554663" y="4679950"/>
          <p14:tracePt t="73314" x="5537200" y="4705350"/>
          <p14:tracePt t="73331" x="5527675" y="4741863"/>
          <p14:tracePt t="73348" x="5527675" y="4759325"/>
          <p14:tracePt t="73365" x="5518150" y="4795838"/>
          <p14:tracePt t="73367" x="5510213" y="4813300"/>
          <p14:tracePt t="73382" x="5510213" y="4848225"/>
          <p14:tracePt t="73399" x="5510213" y="4884738"/>
          <p14:tracePt t="73415" x="5491163" y="4938713"/>
          <p14:tracePt t="73431" x="5491163" y="4973638"/>
          <p14:tracePt t="73448" x="5491163" y="5018088"/>
          <p14:tracePt t="73465" x="5491163" y="5062538"/>
          <p14:tracePt t="73481" x="5500688" y="5126038"/>
          <p14:tracePt t="73498" x="5527675" y="5160963"/>
          <p14:tracePt t="73515" x="5554663" y="5224463"/>
          <p14:tracePt t="73531" x="5589588" y="5286375"/>
          <p14:tracePt t="73548" x="5626100" y="5330825"/>
          <p14:tracePt t="73565" x="5634038" y="5340350"/>
          <p14:tracePt t="73582" x="5653088" y="5357813"/>
          <p14:tracePt t="73598" x="5715000" y="5419725"/>
          <p14:tracePt t="73615" x="5776913" y="5500688"/>
          <p14:tracePt t="73631" x="5867400" y="5562600"/>
          <p14:tracePt t="73648" x="5956300" y="5608638"/>
          <p14:tracePt t="73665" x="6062663" y="5680075"/>
          <p14:tracePt t="73681" x="6134100" y="5715000"/>
          <p14:tracePt t="73698" x="6251575" y="5768975"/>
          <p14:tracePt t="73715" x="6357938" y="5803900"/>
          <p14:tracePt t="73732" x="6456363" y="5830888"/>
          <p14:tracePt t="73748" x="6554788" y="5848350"/>
          <p14:tracePt t="73765" x="6634163" y="5848350"/>
          <p14:tracePt t="73782" x="6777038" y="5848350"/>
          <p14:tracePt t="73798" x="6858000" y="5822950"/>
          <p14:tracePt t="73815" x="6929438" y="5768975"/>
          <p14:tracePt t="73831" x="6983413" y="5688013"/>
          <p14:tracePt t="73848" x="7054850" y="5581650"/>
          <p14:tracePt t="73865" x="7108825" y="5491163"/>
          <p14:tracePt t="73882" x="7161213" y="5419725"/>
          <p14:tracePt t="73898" x="7188200" y="5340350"/>
          <p14:tracePt t="73915" x="7205663" y="5286375"/>
          <p14:tracePt t="73932" x="7205663" y="5224463"/>
          <p14:tracePt t="73934" x="7205663" y="5187950"/>
          <p14:tracePt t="73948" x="7205663" y="5133975"/>
          <p14:tracePt t="73966" x="7170738" y="5000625"/>
          <p14:tracePt t="73982" x="7134225" y="4902200"/>
          <p14:tracePt t="73998" x="7108825" y="4822825"/>
          <p14:tracePt t="74015" x="7081838" y="4759325"/>
          <p14:tracePt t="74032" x="7062788" y="4687888"/>
          <p14:tracePt t="74048" x="7045325" y="4643438"/>
          <p14:tracePt t="74065" x="6991350" y="4572000"/>
          <p14:tracePt t="74082" x="6946900" y="4491038"/>
          <p14:tracePt t="74099" x="6884988" y="4446588"/>
          <p14:tracePt t="74115" x="6831013" y="4411663"/>
          <p14:tracePt t="74132" x="6796088" y="4384675"/>
          <p14:tracePt t="74149" x="6732588" y="4348163"/>
          <p14:tracePt t="74150" x="6705600" y="4322763"/>
          <p14:tracePt t="74166" x="6643688" y="4286250"/>
          <p14:tracePt t="74182" x="6562725" y="4268788"/>
          <p14:tracePt t="74200" x="6473825" y="4241800"/>
          <p14:tracePt t="74215" x="6394450" y="4224338"/>
          <p14:tracePt t="74232" x="6330950" y="4224338"/>
          <p14:tracePt t="74249" x="6276975" y="4224338"/>
          <p14:tracePt t="74265" x="6232525" y="4224338"/>
          <p14:tracePt t="74283" x="6205538" y="4224338"/>
          <p14:tracePt t="74299" x="6170613" y="4232275"/>
          <p14:tracePt t="74315" x="6134100" y="4241800"/>
          <p14:tracePt t="74332" x="6108700" y="4251325"/>
          <p14:tracePt t="74334" x="6099175" y="4251325"/>
          <p14:tracePt t="74349" x="6089650" y="4259263"/>
          <p14:tracePt t="74365" x="6072188" y="4268788"/>
          <p14:tracePt t="74383" x="6062663" y="4268788"/>
          <p14:tracePt t="74414" x="6054725" y="4268788"/>
          <p14:tracePt t="74526" x="0" y="0"/>
        </p14:tracePtLst>
        <p14:tracePtLst>
          <p14:tracePt t="82550" x="5857875" y="2884488"/>
          <p14:tracePt t="82573" x="5848350" y="2884488"/>
          <p14:tracePt t="82622" x="5840413" y="2884488"/>
          <p14:tracePt t="82637" x="5830888" y="2884488"/>
          <p14:tracePt t="82653" x="5822950" y="2884488"/>
          <p14:tracePt t="82661" x="5813425" y="2884488"/>
          <p14:tracePt t="82677" x="5795963" y="2884488"/>
          <p14:tracePt t="82690" x="5786438" y="2884488"/>
          <p14:tracePt t="82707" x="5759450" y="2884488"/>
          <p14:tracePt t="82723" x="5732463" y="2884488"/>
          <p14:tracePt t="82740" x="5715000" y="2901950"/>
          <p14:tracePt t="82757" x="5688013" y="2911475"/>
          <p14:tracePt t="82773" x="5608638" y="2946400"/>
          <p14:tracePt t="82790" x="5545138" y="2965450"/>
          <p14:tracePt t="82807" x="5483225" y="2982913"/>
          <p14:tracePt t="82823" x="5429250" y="3000375"/>
          <p14:tracePt t="82840" x="5375275" y="3027363"/>
          <p14:tracePt t="82857" x="5313363" y="3044825"/>
          <p14:tracePt t="82873" x="5232400" y="3071813"/>
          <p14:tracePt t="82890" x="5133975" y="3108325"/>
          <p14:tracePt t="82907" x="5027613" y="3108325"/>
          <p14:tracePt t="82923" x="4938713" y="3133725"/>
          <p14:tracePt t="82940" x="4867275" y="3143250"/>
          <p14:tracePt t="82942" x="4830763" y="3143250"/>
          <p14:tracePt t="82958" x="4768850" y="3143250"/>
          <p14:tracePt t="82974" x="4705350" y="3143250"/>
          <p14:tracePt t="82990" x="4608513" y="3143250"/>
          <p14:tracePt t="83007" x="4473575" y="3143250"/>
          <p14:tracePt t="83023" x="4330700" y="3143250"/>
          <p14:tracePt t="83040" x="4214813" y="3143250"/>
          <p14:tracePt t="83057" x="4125913" y="3160713"/>
          <p14:tracePt t="83074" x="4054475" y="3187700"/>
          <p14:tracePt t="83090" x="4017963" y="3197225"/>
          <p14:tracePt t="83107" x="3983038" y="3205163"/>
          <p14:tracePt t="83110" x="3956050" y="3214688"/>
          <p14:tracePt t="83124" x="3938588" y="3232150"/>
          <p14:tracePt t="83140" x="3894138" y="3268663"/>
          <p14:tracePt t="83142" x="3875088" y="3276600"/>
          <p14:tracePt t="83158" x="3840163" y="3330575"/>
          <p14:tracePt t="83174" x="3813175" y="3375025"/>
          <p14:tracePt t="83191" x="3795713" y="3429000"/>
          <p14:tracePt t="83207" x="3776663" y="3509963"/>
          <p14:tracePt t="83224" x="3741738" y="3589338"/>
          <p14:tracePt t="83240" x="3732213" y="3670300"/>
          <p14:tracePt t="83257" x="3724275" y="3670300"/>
          <p14:tracePt t="83274" x="3724275" y="3705225"/>
          <p14:tracePt t="83292" x="3724275" y="3786188"/>
          <p14:tracePt t="83307" x="3724275" y="3911600"/>
          <p14:tracePt t="83324" x="3751263" y="4017963"/>
          <p14:tracePt t="83326" x="3768725" y="4062413"/>
          <p14:tracePt t="83340" x="3786188" y="4125913"/>
          <p14:tracePt t="83358" x="3830638" y="4268788"/>
          <p14:tracePt t="83374" x="3867150" y="4367213"/>
          <p14:tracePt t="83390" x="3894138" y="4456113"/>
          <p14:tracePt t="83407" x="3919538" y="4545013"/>
          <p14:tracePt t="83424" x="3956050" y="4652963"/>
          <p14:tracePt t="83441" x="3983038" y="4741863"/>
          <p14:tracePt t="83457" x="4027488" y="4830763"/>
          <p14:tracePt t="83474" x="4054475" y="4911725"/>
          <p14:tracePt t="83491" x="4108450" y="4983163"/>
          <p14:tracePt t="83507" x="4108450" y="4991100"/>
          <p14:tracePt t="83524" x="4108450" y="5000625"/>
          <p14:tracePt t="83541" x="4143375" y="5045075"/>
          <p14:tracePt t="83557" x="4205288" y="5108575"/>
          <p14:tracePt t="83574" x="4251325" y="5153025"/>
          <p14:tracePt t="83591" x="4303713" y="5187950"/>
          <p14:tracePt t="83607" x="4357688" y="5197475"/>
          <p14:tracePt t="83624" x="4429125" y="5224463"/>
          <p14:tracePt t="83641" x="4491038" y="5232400"/>
          <p14:tracePt t="83657" x="4581525" y="5232400"/>
          <p14:tracePt t="83674" x="4652963" y="5232400"/>
          <p14:tracePt t="83691" x="4724400" y="5214938"/>
          <p14:tracePt t="83707" x="4786313" y="5187950"/>
          <p14:tracePt t="83724" x="4813300" y="5160963"/>
          <p14:tracePt t="83726" x="4830763" y="5153025"/>
          <p14:tracePt t="83741" x="4857750" y="5108575"/>
          <p14:tracePt t="83758" x="4902200" y="5054600"/>
          <p14:tracePt t="83774" x="5000625" y="5054600"/>
          <p14:tracePt t="83791" x="5010150" y="5037138"/>
          <p14:tracePt t="83808" x="5027613" y="4973638"/>
          <p14:tracePt t="83824" x="5037138" y="4911725"/>
          <p14:tracePt t="83841" x="5045075" y="4822825"/>
          <p14:tracePt t="83858" x="5045075" y="4732338"/>
          <p14:tracePt t="83874" x="5054600" y="4687888"/>
          <p14:tracePt t="83891" x="5180013" y="4687888"/>
          <p14:tracePt t="83908" x="5197475" y="4660900"/>
          <p14:tracePt t="83924" x="5197475" y="4633913"/>
          <p14:tracePt t="83958" x="5268913" y="4633913"/>
          <p14:tracePt t="83974" x="5241925" y="4545013"/>
          <p14:tracePt t="83991" x="5214938" y="4465638"/>
          <p14:tracePt t="84008" x="5251450" y="4446588"/>
          <p14:tracePt t="84024" x="5276850" y="4402138"/>
          <p14:tracePt t="84041" x="5259388" y="4357688"/>
          <p14:tracePt t="84058" x="5241925" y="4330700"/>
          <p14:tracePt t="84075" x="5224463" y="4303713"/>
          <p14:tracePt t="84091" x="5197475" y="4268788"/>
          <p14:tracePt t="84108" x="5160963" y="4214813"/>
          <p14:tracePt t="84110" x="5143500" y="4197350"/>
          <p14:tracePt t="84125" x="5108575" y="4152900"/>
          <p14:tracePt t="84142" x="5037138" y="4089400"/>
          <p14:tracePt t="84158" x="4991100" y="4054475"/>
          <p14:tracePt t="84175" x="4965700" y="4037013"/>
          <p14:tracePt t="84191" x="4919663" y="4000500"/>
          <p14:tracePt t="84208" x="4894263" y="3965575"/>
          <p14:tracePt t="84225" x="4840288" y="3929063"/>
          <p14:tracePt t="84242" x="4786313" y="3894138"/>
          <p14:tracePt t="84258" x="4741863" y="3857625"/>
          <p14:tracePt t="84275" x="4679950" y="3813175"/>
          <p14:tracePt t="84292" x="4633913" y="3795713"/>
          <p14:tracePt t="84294" x="4625975" y="3786188"/>
          <p14:tracePt t="84308" x="4616450" y="3776663"/>
          <p14:tracePt t="84325" x="4598988" y="3776663"/>
          <p14:tracePt t="84327" x="4589463" y="3776663"/>
          <p14:tracePt t="84341" x="4572000" y="3768725"/>
          <p14:tracePt t="84358" x="4562475" y="3768725"/>
          <p14:tracePt t="84662" x="0" y="0"/>
        </p14:tracePtLst>
        <p14:tracePtLst>
          <p14:tracePt t="90967" x="4991100" y="2339975"/>
          <p14:tracePt t="91021" x="4991100" y="2330450"/>
          <p14:tracePt t="91037" x="4983163" y="2330450"/>
          <p14:tracePt t="91085" x="4983163" y="2322513"/>
          <p14:tracePt t="91093" x="4973638" y="2322513"/>
          <p14:tracePt t="91102" x="4973638" y="2312988"/>
          <p14:tracePt t="91117" x="4973638" y="2303463"/>
          <p14:tracePt t="91131" x="4965700" y="2303463"/>
          <p14:tracePt t="91148" x="4956175" y="2295525"/>
          <p14:tracePt t="91165" x="4946650" y="2276475"/>
          <p14:tracePt t="91181" x="4929188" y="2276475"/>
          <p14:tracePt t="91198" x="4911725" y="2268538"/>
          <p14:tracePt t="91214" x="4894263" y="2259013"/>
          <p14:tracePt t="91231" x="4875213" y="2259013"/>
          <p14:tracePt t="91248" x="4857750" y="2251075"/>
          <p14:tracePt t="91264" x="4830763" y="2241550"/>
          <p14:tracePt t="91281" x="4803775" y="2241550"/>
          <p14:tracePt t="91298" x="4786313" y="2232025"/>
          <p14:tracePt t="91314" x="4768850" y="2232025"/>
          <p14:tracePt t="91331" x="4751388" y="2232025"/>
          <p14:tracePt t="91350" x="4724400" y="2232025"/>
          <p14:tracePt t="91351" x="4705350" y="2232025"/>
          <p14:tracePt t="91364" x="4697413" y="2232025"/>
          <p14:tracePt t="91381" x="4660900" y="2232025"/>
          <p14:tracePt t="91398" x="4652963" y="2232025"/>
          <p14:tracePt t="91415" x="4633913" y="2232025"/>
          <p14:tracePt t="91431" x="4625975" y="2232025"/>
          <p14:tracePt t="91448" x="4608513" y="2241550"/>
          <p14:tracePt t="91465" x="4589463" y="2251075"/>
          <p14:tracePt t="91481" x="4581525" y="2259013"/>
          <p14:tracePt t="91498" x="4562475" y="2268538"/>
          <p14:tracePt t="91515" x="4545013" y="2276475"/>
          <p14:tracePt t="91531" x="4537075" y="2295525"/>
          <p14:tracePt t="91548" x="4527550" y="2312988"/>
          <p14:tracePt t="91550" x="4527550" y="2322513"/>
          <p14:tracePt t="91565" x="4518025" y="2347913"/>
          <p14:tracePt t="91582" x="4518025" y="2366963"/>
          <p14:tracePt t="91598" x="4518025" y="2401888"/>
          <p14:tracePt t="91615" x="4518025" y="2428875"/>
          <p14:tracePt t="91631" x="4527550" y="2465388"/>
          <p14:tracePt t="91648" x="4537075" y="2490788"/>
          <p14:tracePt t="91665" x="4554538" y="2527300"/>
          <p14:tracePt t="91681" x="4572000" y="2554288"/>
          <p14:tracePt t="91698" x="4589463" y="2581275"/>
          <p14:tracePt t="91715" x="4625975" y="2598738"/>
          <p14:tracePt t="91731" x="4660900" y="2616200"/>
          <p14:tracePt t="91748" x="4697413" y="2625725"/>
          <p14:tracePt t="91751" x="4714875" y="2633663"/>
          <p14:tracePt t="91765" x="4759325" y="2643188"/>
          <p14:tracePt t="91782" x="4795838" y="2643188"/>
          <p14:tracePt t="91798" x="4840288" y="2643188"/>
          <p14:tracePt t="91815" x="4867275" y="2643188"/>
          <p14:tracePt t="91831" x="4911725" y="2633663"/>
          <p14:tracePt t="91848" x="4938713" y="2616200"/>
          <p14:tracePt t="91865" x="4983163" y="2589213"/>
          <p14:tracePt t="91881" x="5000625" y="2571750"/>
          <p14:tracePt t="91898" x="5027613" y="2527300"/>
          <p14:tracePt t="91915" x="5027613" y="2500313"/>
          <p14:tracePt t="91932" x="5027613" y="2465388"/>
          <p14:tracePt t="91948" x="5027613" y="2438400"/>
          <p14:tracePt t="91965" x="5027613" y="2393950"/>
          <p14:tracePt t="91982" x="5027613" y="2374900"/>
          <p14:tracePt t="91998" x="5027613" y="2366963"/>
          <p14:tracePt t="92015" x="5027613" y="2357438"/>
          <p14:tracePt t="92032" x="5027613" y="2347913"/>
          <p14:tracePt t="92048" x="5027613" y="2339975"/>
          <p14:tracePt t="92158" x="0" y="0"/>
        </p14:tracePtLst>
        <p14:tracePtLst>
          <p14:tracePt t="93046" x="4643438" y="2009775"/>
          <p14:tracePt t="93086" x="4633913" y="2009775"/>
          <p14:tracePt t="93093" x="4633913" y="2000250"/>
          <p14:tracePt t="93102" x="4633913" y="1990725"/>
          <p14:tracePt t="93126" x="4633913" y="1982788"/>
          <p14:tracePt t="93141" x="4633913" y="1973263"/>
          <p14:tracePt t="93150" x="4625975" y="1973263"/>
          <p14:tracePt t="93166" x="4625975" y="1946275"/>
          <p14:tracePt t="93183" x="4608513" y="1928813"/>
          <p14:tracePt t="93200" x="4589463" y="1911350"/>
          <p14:tracePt t="93216" x="4581525" y="1884363"/>
          <p14:tracePt t="93233" x="4562475" y="1857375"/>
          <p14:tracePt t="93250" x="4554538" y="1839913"/>
          <p14:tracePt t="93266" x="4537075" y="1830388"/>
          <p14:tracePt t="93283" x="4537075" y="1822450"/>
          <p14:tracePt t="93300" x="4527550" y="1812925"/>
          <p14:tracePt t="93316" x="4527550" y="1803400"/>
          <p14:tracePt t="93333" x="4510088" y="1803400"/>
          <p14:tracePt t="93350" x="4483100" y="1785938"/>
          <p14:tracePt t="93366" x="4465638" y="1785938"/>
          <p14:tracePt t="93383" x="4456113" y="1776413"/>
          <p14:tracePt t="93399" x="4429125" y="1768475"/>
          <p14:tracePt t="93416" x="4419600" y="1768475"/>
          <p14:tracePt t="93433" x="4411663" y="1768475"/>
          <p14:tracePt t="93453" x="4402138" y="1768475"/>
          <p14:tracePt t="93477" x="4394200" y="1768475"/>
          <p14:tracePt t="93501" x="4384675" y="1768475"/>
          <p14:tracePt t="93509" x="4375150" y="1768475"/>
          <p14:tracePt t="93541" x="4367213" y="1768475"/>
          <p14:tracePt t="93565" x="4357688" y="1768475"/>
          <p14:tracePt t="93589" x="4348163" y="1776413"/>
          <p14:tracePt t="93597" x="4340225" y="1776413"/>
          <p14:tracePt t="93605" x="4330700" y="1776413"/>
          <p14:tracePt t="93617" x="4330700" y="1785938"/>
          <p14:tracePt t="93645" x="4322763" y="1785938"/>
          <p14:tracePt t="93653" x="4322763" y="1795463"/>
          <p14:tracePt t="93677" x="4322763" y="1803400"/>
          <p14:tracePt t="93686" x="4322763" y="1812925"/>
          <p14:tracePt t="93700" x="4322763" y="1822450"/>
          <p14:tracePt t="93717" x="4357688" y="1874838"/>
          <p14:tracePt t="93718" x="4384675" y="1911350"/>
          <p14:tracePt t="93733" x="4473575" y="1973263"/>
          <p14:tracePt t="93750" x="4581525" y="2036763"/>
          <p14:tracePt t="93767" x="4687888" y="2089150"/>
          <p14:tracePt t="93783" x="4751388" y="2116138"/>
          <p14:tracePt t="93800" x="4795838" y="2125663"/>
          <p14:tracePt t="93817" x="4830763" y="2143125"/>
          <p14:tracePt t="93833" x="4848225" y="2152650"/>
          <p14:tracePt t="93850" x="4867275" y="2160588"/>
          <p14:tracePt t="93867" x="4884738" y="2170113"/>
          <p14:tracePt t="93870" x="4894263" y="2187575"/>
          <p14:tracePt t="93884" x="4902200" y="2197100"/>
          <p14:tracePt t="93900" x="4929188" y="2224088"/>
          <p14:tracePt t="93902" x="4938713" y="2224088"/>
          <p14:tracePt t="93917" x="4946650" y="2241550"/>
          <p14:tracePt t="93934" x="4956175" y="2259013"/>
          <p14:tracePt t="93950" x="4965700" y="2268538"/>
          <p14:tracePt t="93967" x="4965700" y="2276475"/>
          <p14:tracePt t="93984" x="4965700" y="2286000"/>
          <p14:tracePt t="94000" x="4965700" y="2295525"/>
          <p14:tracePt t="94021" x="4965700" y="2303463"/>
          <p14:tracePt t="94174" x="0" y="0"/>
        </p14:tracePtLst>
        <p14:tracePtLst>
          <p14:tracePt t="94838" x="4768850" y="2312988"/>
          <p14:tracePt t="95029" x="4776788" y="2312988"/>
          <p14:tracePt t="95053" x="4786313" y="2303463"/>
          <p14:tracePt t="95061" x="4786313" y="2295525"/>
          <p14:tracePt t="95070" x="4795838" y="2295525"/>
          <p14:tracePt t="95086" x="4803775" y="2286000"/>
          <p14:tracePt t="95102" x="4813300" y="2286000"/>
          <p14:tracePt t="95118" x="4822825" y="2276475"/>
          <p14:tracePt t="95152" x="4848225" y="2268538"/>
          <p14:tracePt t="95205" x="4857750" y="2268538"/>
          <p14:tracePt t="95229" x="4867275" y="2268538"/>
          <p14:tracePt t="95261" x="4875213" y="2268538"/>
          <p14:tracePt t="95277" x="4884738" y="2268538"/>
          <p14:tracePt t="95301" x="4894263" y="2268538"/>
          <p14:tracePt t="95317" x="4894263" y="2276475"/>
          <p14:tracePt t="95325" x="4902200" y="2276475"/>
          <p14:tracePt t="95341" x="4911725" y="2276475"/>
          <p14:tracePt t="95351" x="4911725" y="2286000"/>
          <p14:tracePt t="95368" x="4919663" y="2286000"/>
          <p14:tracePt t="95386" x="4938713" y="2295525"/>
          <p14:tracePt t="95405" x="4946650" y="2303463"/>
          <p14:tracePt t="95437" x="4956175" y="2303463"/>
          <p14:tracePt t="95453" x="4965700" y="2303463"/>
          <p14:tracePt t="95462" x="4965700" y="2312988"/>
          <p14:tracePt t="95470" x="4973638" y="2312988"/>
          <p14:tracePt t="95486" x="4983163" y="2312988"/>
          <p14:tracePt t="95502" x="4991100" y="2312988"/>
          <p14:tracePt t="95518" x="5000625" y="2312988"/>
          <p14:tracePt t="95535" x="5018088" y="2312988"/>
          <p14:tracePt t="95552" x="5027613" y="2303463"/>
          <p14:tracePt t="95568" x="5045075" y="2303463"/>
          <p14:tracePt t="95585" x="5062538" y="2295525"/>
          <p14:tracePt t="95602" x="5072063" y="2295525"/>
          <p14:tracePt t="95619" x="5081588" y="2286000"/>
          <p14:tracePt t="95654" x="5081588" y="2276475"/>
          <p14:tracePt t="95685" x="5081588" y="2268538"/>
          <p14:tracePt t="95693" x="5072063" y="2268538"/>
          <p14:tracePt t="95709" x="5054600" y="2268538"/>
          <p14:tracePt t="95719" x="5054600" y="2259013"/>
          <p14:tracePt t="95736" x="5037138" y="2259013"/>
          <p14:tracePt t="95752" x="5018088" y="2259013"/>
          <p14:tracePt t="95769" x="5010150" y="2259013"/>
          <p14:tracePt t="95829" x="5010150" y="2251075"/>
          <p14:tracePt t="95845" x="5010150" y="2241550"/>
          <p14:tracePt t="95853" x="5010150" y="2232025"/>
          <p14:tracePt t="95870" x="5010150" y="2224088"/>
          <p14:tracePt t="95885" x="5010150" y="2214563"/>
          <p14:tracePt t="95901" x="5010150" y="2205038"/>
          <p14:tracePt t="95989" x="5018088" y="2214563"/>
          <p14:tracePt t="95997" x="5027613" y="2232025"/>
          <p14:tracePt t="96005" x="5037138" y="2251075"/>
          <p14:tracePt t="96019" x="5045075" y="2259013"/>
          <p14:tracePt t="96036" x="5062538" y="2286000"/>
          <p14:tracePt t="96052" x="5081588" y="2295525"/>
          <p14:tracePt t="96069" x="5099050" y="2303463"/>
          <p14:tracePt t="96093" x="5108575" y="2303463"/>
          <p14:tracePt t="96102" x="5116513" y="2303463"/>
          <p14:tracePt t="96125" x="5126038" y="2303463"/>
          <p14:tracePt t="96141" x="5133975" y="2303463"/>
          <p14:tracePt t="96152" x="5133975" y="2295525"/>
          <p14:tracePt t="96170" x="5160963" y="2286000"/>
          <p14:tracePt t="96186" x="5170488" y="2268538"/>
          <p14:tracePt t="96202" x="5187950" y="2259013"/>
          <p14:tracePt t="96219" x="5187950" y="2232025"/>
          <p14:tracePt t="96236" x="5197475" y="2214563"/>
          <p14:tracePt t="96238" x="5197475" y="2205038"/>
          <p14:tracePt t="96254" x="5197475" y="2197100"/>
          <p14:tracePt t="96270" x="5197475" y="2187575"/>
          <p14:tracePt t="96286" x="5197475" y="2179638"/>
          <p14:tracePt t="96302" x="5187950" y="2170113"/>
          <p14:tracePt t="96319" x="5170488" y="2160588"/>
          <p14:tracePt t="96336" x="5160963" y="2152650"/>
          <p14:tracePt t="96352" x="5153025" y="2143125"/>
          <p14:tracePt t="96369" x="5143500" y="2143125"/>
          <p14:tracePt t="96386" x="5133975" y="2133600"/>
          <p14:tracePt t="96402" x="5126038" y="2133600"/>
          <p14:tracePt t="96419" x="5126038" y="2125663"/>
          <p14:tracePt t="96438" x="5116513" y="2125663"/>
          <p14:tracePt t="96452" x="5116513" y="2116138"/>
          <p14:tracePt t="96470" x="5108575" y="2108200"/>
          <p14:tracePt t="96502" x="5108575" y="2098675"/>
          <p14:tracePt t="96525" x="5108575" y="2089150"/>
          <p14:tracePt t="96557" x="5108575" y="2081213"/>
          <p14:tracePt t="96573" x="5108575" y="2071688"/>
          <p14:tracePt t="96733" x="5116513" y="2081213"/>
          <p14:tracePt t="96749" x="5126038" y="2081213"/>
          <p14:tracePt t="96757" x="5126038" y="2089150"/>
          <p14:tracePt t="96770" x="5126038" y="2098675"/>
          <p14:tracePt t="96787" x="5133975" y="2108200"/>
          <p14:tracePt t="96803" x="5133975" y="2125663"/>
          <p14:tracePt t="96820" x="5133975" y="2133600"/>
          <p14:tracePt t="96836" x="5133975" y="2143125"/>
          <p14:tracePt t="96854" x="5133975" y="2152650"/>
          <p14:tracePt t="96870" x="5133975" y="2160588"/>
          <p14:tracePt t="96893" x="5133975" y="2170113"/>
          <p14:tracePt t="96904" x="5133975" y="2179638"/>
          <p14:tracePt t="96925" x="5133975" y="2187575"/>
          <p14:tracePt t="96941" x="5126038" y="2187575"/>
          <p14:tracePt t="96953" x="5126038" y="2197100"/>
          <p14:tracePt t="96970" x="5126038" y="2214563"/>
          <p14:tracePt t="96986" x="5126038" y="2224088"/>
          <p14:tracePt t="97003" x="5126038" y="2232025"/>
          <p14:tracePt t="97022" x="5126038" y="2241550"/>
          <p14:tracePt t="97036" x="5126038" y="2251075"/>
          <p14:tracePt t="97053" x="5116513" y="2259013"/>
          <p14:tracePt t="97070" x="5108575" y="2268538"/>
          <p14:tracePt t="97086" x="5099050" y="2268538"/>
          <p14:tracePt t="97103" x="5089525" y="2276475"/>
          <p14:tracePt t="97120" x="5072063" y="2286000"/>
          <p14:tracePt t="97136" x="5054600" y="2286000"/>
          <p14:tracePt t="97153" x="5037138" y="2286000"/>
          <p14:tracePt t="97170" x="5018088" y="2276475"/>
          <p14:tracePt t="97187" x="5000625" y="2276475"/>
          <p14:tracePt t="97203" x="4983163" y="2268538"/>
          <p14:tracePt t="97206" x="4983163" y="2259013"/>
          <p14:tracePt t="97220" x="4973638" y="2251075"/>
          <p14:tracePt t="97237" x="4973638" y="2241550"/>
          <p14:tracePt t="97254" x="4965700" y="2232025"/>
          <p14:tracePt t="97270" x="4956175" y="2232025"/>
          <p14:tracePt t="97293" x="4946650" y="2232025"/>
          <p14:tracePt t="97325" x="4938713" y="2232025"/>
          <p14:tracePt t="97341" x="4929188" y="2232025"/>
          <p14:tracePt t="97349" x="4919663" y="2232025"/>
          <p14:tracePt t="97357" x="4902200" y="2241550"/>
          <p14:tracePt t="97373" x="4902200" y="2251075"/>
          <p14:tracePt t="97387" x="4894263" y="2251075"/>
          <p14:tracePt t="97404" x="4884738" y="2259013"/>
          <p14:tracePt t="97422" x="4867275" y="2268538"/>
          <p14:tracePt t="97709" x="4867275" y="2276475"/>
          <p14:tracePt t="97717" x="4857750" y="2276475"/>
          <p14:tracePt t="97749" x="4867275" y="2276475"/>
          <p14:tracePt t="97757" x="4875213" y="2276475"/>
          <p14:tracePt t="97773" x="4875213" y="2286000"/>
          <p14:tracePt t="97781" x="4884738" y="2286000"/>
          <p14:tracePt t="97869" x="4894263" y="2286000"/>
          <p14:tracePt t="97885" x="4894263" y="2295525"/>
          <p14:tracePt t="97901" x="4902200" y="2295525"/>
          <p14:tracePt t="97909" x="4911725" y="2295525"/>
          <p14:tracePt t="97933" x="4911725" y="2303463"/>
          <p14:tracePt t="97941" x="4919663" y="2303463"/>
          <p14:tracePt t="97957" x="4929188" y="2303463"/>
          <p14:tracePt t="97981" x="4938713" y="2303463"/>
          <p14:tracePt t="97990" x="4946650" y="2303463"/>
          <p14:tracePt t="98006" x="4946650" y="2312988"/>
          <p14:tracePt t="98021" x="4956175" y="2312988"/>
          <p14:tracePt t="98037" x="4973638" y="2312988"/>
          <p14:tracePt t="98055" x="4983163" y="2312988"/>
          <p14:tracePt t="98070" x="5010150" y="2312988"/>
          <p14:tracePt t="98087" x="5018088" y="2312988"/>
          <p14:tracePt t="98104" x="5027613" y="2312988"/>
          <p14:tracePt t="98121" x="5027613" y="2303463"/>
          <p14:tracePt t="98137" x="5037138" y="2303463"/>
          <p14:tracePt t="98154" x="5037138" y="2286000"/>
          <p14:tracePt t="98172" x="5037138" y="2268538"/>
          <p14:tracePt t="98174" x="5037138" y="2259013"/>
          <p14:tracePt t="98188" x="5037138" y="2251075"/>
          <p14:tracePt t="98204" x="5037138" y="2232025"/>
          <p14:tracePt t="98206" x="5027613" y="2214563"/>
          <p14:tracePt t="98222" x="5027613" y="2205038"/>
          <p14:tracePt t="98238" x="5027613" y="2197100"/>
          <p14:tracePt t="98317" x="5027613" y="2205038"/>
          <p14:tracePt t="98326" x="5037138" y="2214563"/>
          <p14:tracePt t="98334" x="5062538" y="2241550"/>
          <p14:tracePt t="98341" x="5072063" y="2241550"/>
          <p14:tracePt t="98355" x="5089525" y="2251075"/>
          <p14:tracePt t="98371" x="5126038" y="2259013"/>
          <p14:tracePt t="98388" x="5143500" y="2259013"/>
          <p14:tracePt t="98405" x="5153025" y="2259013"/>
          <p14:tracePt t="98406" x="5160963" y="2259013"/>
          <p14:tracePt t="98423" x="5170488" y="2259013"/>
          <p14:tracePt t="98438" x="5170488" y="2224088"/>
          <p14:tracePt t="98455" x="5160963" y="2187575"/>
          <p14:tracePt t="98471" x="5153025" y="2143125"/>
          <p14:tracePt t="98488" x="5143500" y="2116138"/>
          <p14:tracePt t="98504" x="5133975" y="2108200"/>
          <p14:tracePt t="98878" x="0" y="0"/>
        </p14:tracePtLst>
        <p14:tracePtLst>
          <p14:tracePt t="99734" x="4875213" y="2517775"/>
          <p14:tracePt t="99886" x="4867275" y="2509838"/>
          <p14:tracePt t="99901" x="4867275" y="2490788"/>
          <p14:tracePt t="99909" x="4848225" y="2473325"/>
          <p14:tracePt t="99923" x="4840288" y="2455863"/>
          <p14:tracePt t="99939" x="4822825" y="2419350"/>
          <p14:tracePt t="99956" x="4795838" y="2393950"/>
          <p14:tracePt t="99973" x="4776788" y="2339975"/>
          <p14:tracePt t="99990" x="4751388" y="2312988"/>
          <p14:tracePt t="100006" x="4732338" y="2295525"/>
          <p14:tracePt t="100022" x="4714875" y="2286000"/>
          <p14:tracePt t="100039" x="4705350" y="2276475"/>
          <p14:tracePt t="100056" x="4679950" y="2259013"/>
          <p14:tracePt t="100073" x="4652963" y="2251075"/>
          <p14:tracePt t="100089" x="4633913" y="2232025"/>
          <p14:tracePt t="100106" x="4608513" y="2214563"/>
          <p14:tracePt t="100123" x="4589463" y="2205038"/>
          <p14:tracePt t="100139" x="4572000" y="2187575"/>
          <p14:tracePt t="100156" x="4527550" y="2179638"/>
          <p14:tracePt t="100158" x="4510088" y="2170113"/>
          <p14:tracePt t="100173" x="4500563" y="2152650"/>
          <p14:tracePt t="100189" x="4483100" y="2152650"/>
          <p14:tracePt t="100207" x="4483100" y="2143125"/>
          <p14:tracePt t="100223" x="4473575" y="2143125"/>
          <p14:tracePt t="100239" x="4465638" y="2133600"/>
          <p14:tracePt t="100256" x="4456113" y="2133600"/>
          <p14:tracePt t="100272" x="4446588" y="2125663"/>
          <p14:tracePt t="100293" x="4438650" y="2125663"/>
          <p14:tracePt t="102477" x="4446588" y="2125663"/>
          <p14:tracePt t="102733" x="4446588" y="2133600"/>
          <p14:tracePt t="103246" x="0" y="0"/>
        </p14:tracePtLst>
        <p14:tracePtLst>
          <p14:tracePt t="104566" x="4919663" y="2366963"/>
          <p14:tracePt t="104790" x="4911725" y="2366963"/>
          <p14:tracePt t="104845" x="4902200" y="2366963"/>
          <p14:tracePt t="104853" x="4902200" y="2357438"/>
          <p14:tracePt t="104862" x="4894263" y="2339975"/>
          <p14:tracePt t="104877" x="4875213" y="2303463"/>
          <p14:tracePt t="104894" x="4867275" y="2276475"/>
          <p14:tracePt t="104910" x="4848225" y="2232025"/>
          <p14:tracePt t="104927" x="4830763" y="2170113"/>
          <p14:tracePt t="104944" x="4813300" y="2125663"/>
          <p14:tracePt t="104960" x="4813300" y="2081213"/>
          <p14:tracePt t="104977" x="4813300" y="2044700"/>
          <p14:tracePt t="104995" x="4822825" y="2027238"/>
          <p14:tracePt t="105010" x="4830763" y="2000250"/>
          <p14:tracePt t="105027" x="4840288" y="1965325"/>
          <p14:tracePt t="105044" x="4840288" y="1919288"/>
          <p14:tracePt t="105060" x="4848225" y="1901825"/>
          <p14:tracePt t="105061" x="4857750" y="1874838"/>
          <p14:tracePt t="105077" x="4875213" y="1830388"/>
          <p14:tracePt t="105094" x="4884738" y="1803400"/>
          <p14:tracePt t="105110" x="4894263" y="1758950"/>
          <p14:tracePt t="105127" x="4911725" y="1724025"/>
          <p14:tracePt t="105144" x="4919663" y="1687513"/>
          <p14:tracePt t="105161" x="4938713" y="1660525"/>
          <p14:tracePt t="105177" x="4965700" y="1643063"/>
          <p14:tracePt t="105194" x="4983163" y="1625600"/>
          <p14:tracePt t="105210" x="4991100" y="1616075"/>
          <p14:tracePt t="105286" x="5000625" y="1616075"/>
          <p14:tracePt t="105301" x="5000625" y="1625600"/>
          <p14:tracePt t="105309" x="5010150" y="1625600"/>
          <p14:tracePt t="105325" x="5010150" y="1633538"/>
          <p14:tracePt t="105357" x="5010150" y="1643063"/>
          <p14:tracePt t="105413" x="5018088" y="1652588"/>
          <p14:tracePt t="105445" x="5018088" y="1660525"/>
          <p14:tracePt t="105485" x="5018088" y="1670050"/>
          <p14:tracePt t="105589" x="5027613" y="1670050"/>
          <p14:tracePt t="106573" x="5037138" y="1670050"/>
          <p14:tracePt t="106645" x="5037138" y="1660525"/>
          <p14:tracePt t="106653" x="5045075" y="1660525"/>
          <p14:tracePt t="106677" x="5054600" y="1660525"/>
          <p14:tracePt t="106685" x="5054600" y="1652588"/>
          <p14:tracePt t="106701" x="5054600" y="1643063"/>
          <p14:tracePt t="106712" x="5062538" y="1643063"/>
          <p14:tracePt t="106733" x="5062538" y="1633538"/>
          <p14:tracePt t="106757" x="5072063" y="1633538"/>
          <p14:tracePt t="106765" x="5072063" y="1625600"/>
          <p14:tracePt t="106813" x="5081588" y="1625600"/>
          <p14:tracePt t="106821" x="5081588" y="1616075"/>
          <p14:tracePt t="106830" x="5089525" y="1616075"/>
          <p14:tracePt t="106846" x="5089525" y="1608138"/>
          <p14:tracePt t="106862" x="5099050" y="1598613"/>
          <p14:tracePt t="106879" x="5108575" y="1598613"/>
          <p14:tracePt t="106896" x="5126038" y="1598613"/>
          <p14:tracePt t="106912" x="5153025" y="1581150"/>
          <p14:tracePt t="106929" x="5170488" y="1571625"/>
          <p14:tracePt t="106946" x="5187950" y="1562100"/>
          <p14:tracePt t="106962" x="5197475" y="1554163"/>
          <p14:tracePt t="106979" x="5214938" y="1554163"/>
          <p14:tracePt t="106996" x="5224463" y="1544638"/>
          <p14:tracePt t="107012" x="5232400" y="1536700"/>
          <p14:tracePt t="107031" x="5251450" y="1536700"/>
          <p14:tracePt t="107046" x="5259388" y="1517650"/>
          <p14:tracePt t="107062" x="5276850" y="1509713"/>
          <p14:tracePt t="107079" x="5286375" y="1509713"/>
          <p14:tracePt t="107096" x="5295900" y="1500188"/>
          <p14:tracePt t="107112" x="5303838" y="1490663"/>
          <p14:tracePt t="107129" x="5313363" y="1482725"/>
          <p14:tracePt t="107146" x="5322888" y="1482725"/>
          <p14:tracePt t="107162" x="5330825" y="1473200"/>
          <p14:tracePt t="107181" x="5340350" y="1473200"/>
          <p14:tracePt t="107196" x="5348288" y="1465263"/>
          <p14:tracePt t="107212" x="5357813" y="1465263"/>
          <p14:tracePt t="107229" x="5367338" y="1446213"/>
          <p14:tracePt t="107246" x="5384800" y="1438275"/>
          <p14:tracePt t="107263" x="5394325" y="1428750"/>
          <p14:tracePt t="107279" x="5411788" y="1419225"/>
          <p14:tracePt t="107296" x="5429250" y="1411288"/>
          <p14:tracePt t="107312" x="5438775" y="1401763"/>
          <p14:tracePt t="107329" x="5446713" y="1401763"/>
          <p14:tracePt t="107346" x="5456238" y="1384300"/>
          <p14:tracePt t="107363" x="5473700" y="1384300"/>
          <p14:tracePt t="107380" x="5473700" y="1374775"/>
          <p14:tracePt t="107396" x="5483225" y="1374775"/>
          <p14:tracePt t="107421" x="5491163" y="1374775"/>
          <p14:tracePt t="107430" x="5491163" y="1366838"/>
          <p14:tracePt t="107461" x="5500688" y="1366838"/>
          <p14:tracePt t="107469" x="5510213" y="1357313"/>
          <p14:tracePt t="107485" x="5510213" y="1347788"/>
          <p14:tracePt t="107496" x="5518150" y="1347788"/>
          <p14:tracePt t="107517" x="5527675" y="1347788"/>
          <p14:tracePt t="107530" x="5527675" y="1339850"/>
          <p14:tracePt t="108005" x="5537200" y="1339850"/>
          <p14:tracePt t="108014" x="5545138" y="1339850"/>
          <p14:tracePt t="108021" x="5545138" y="1330325"/>
          <p14:tracePt t="108053" x="5554663" y="1330325"/>
          <p14:tracePt t="108077" x="5554663" y="1322388"/>
          <p14:tracePt t="108085" x="5562600" y="1322388"/>
          <p14:tracePt t="108101" x="5572125" y="1312863"/>
          <p14:tracePt t="108125" x="5581650" y="1312863"/>
          <p14:tracePt t="108133" x="5589588" y="1312863"/>
          <p14:tracePt t="108253" x="5599113" y="1312863"/>
          <p14:tracePt t="108261" x="5599113" y="1303338"/>
          <p14:tracePt t="108325" x="5608638" y="1303338"/>
          <p14:tracePt t="108357" x="5616575" y="1303338"/>
          <p14:tracePt t="108365" x="5616575" y="1295400"/>
          <p14:tracePt t="108373" x="5626100" y="1295400"/>
          <p14:tracePt t="108405" x="5626100" y="1276350"/>
          <p14:tracePt t="108413" x="5626100" y="1268413"/>
          <p14:tracePt t="108421" x="5634038" y="1258888"/>
          <p14:tracePt t="108430" x="5634038" y="1250950"/>
          <p14:tracePt t="108447" x="5634038" y="1241425"/>
          <p14:tracePt t="108463" x="5643563" y="1223963"/>
          <p14:tracePt t="108480" x="5653088" y="1214438"/>
          <p14:tracePt t="108497" x="5653088" y="1196975"/>
          <p14:tracePt t="108513" x="5653088" y="1187450"/>
          <p14:tracePt t="108531" x="5661025" y="1187450"/>
          <p14:tracePt t="108548" x="5661025" y="1179513"/>
          <p14:tracePt t="108564" x="5670550" y="1179513"/>
          <p14:tracePt t="108581" x="5670550" y="1160463"/>
          <p14:tracePt t="108598" x="5670550" y="1152525"/>
          <p14:tracePt t="108614" x="5680075" y="1152525"/>
          <p14:tracePt t="108630" x="5688013" y="1143000"/>
          <p14:tracePt t="108647" x="5688013" y="1133475"/>
          <p14:tracePt t="108664" x="5697538" y="1125538"/>
          <p14:tracePt t="108680" x="5705475" y="1116013"/>
          <p14:tracePt t="108697" x="5705475" y="1108075"/>
          <p14:tracePt t="108714" x="5715000" y="1108075"/>
          <p14:tracePt t="108730" x="5715000" y="1098550"/>
          <p14:tracePt t="108747" x="5732463" y="1098550"/>
          <p14:tracePt t="108764" x="5741988" y="1089025"/>
          <p14:tracePt t="108781" x="5751513" y="1081088"/>
          <p14:tracePt t="108797" x="5759450" y="1081088"/>
          <p14:tracePt t="108814" x="5768975" y="1071563"/>
          <p14:tracePt t="108830" x="5776913" y="1071563"/>
          <p14:tracePt t="108847" x="5786438" y="1071563"/>
          <p14:tracePt t="108864" x="5803900" y="1071563"/>
          <p14:tracePt t="108881" x="5813425" y="1062038"/>
          <p14:tracePt t="108897" x="5822950" y="1062038"/>
          <p14:tracePt t="108914" x="5830888" y="1062038"/>
          <p14:tracePt t="108931" x="5840413" y="1062038"/>
          <p14:tracePt t="108948" x="5857875" y="1062038"/>
          <p14:tracePt t="108964" x="5867400" y="1062038"/>
          <p14:tracePt t="108981" x="5875338" y="1062038"/>
          <p14:tracePt t="108998" x="5884863" y="1062038"/>
          <p14:tracePt t="109014" x="5894388" y="1062038"/>
          <p14:tracePt t="109031" x="5902325" y="1062038"/>
          <p14:tracePt t="109048" x="5911850" y="1062038"/>
          <p14:tracePt t="109064" x="5929313" y="1062038"/>
          <p14:tracePt t="109081" x="5938838" y="1062038"/>
          <p14:tracePt t="109098" x="5946775" y="1062038"/>
          <p14:tracePt t="109114" x="5956300" y="1062038"/>
          <p14:tracePt t="109131" x="5965825" y="1071563"/>
          <p14:tracePt t="109148" x="5991225" y="1089025"/>
          <p14:tracePt t="109164" x="6010275" y="1098550"/>
          <p14:tracePt t="109166" x="6010275" y="1108075"/>
          <p14:tracePt t="109181" x="6027738" y="1125538"/>
          <p14:tracePt t="109198" x="6037263" y="1152525"/>
          <p14:tracePt t="109214" x="6045200" y="1169988"/>
          <p14:tracePt t="109231" x="6054725" y="1187450"/>
          <p14:tracePt t="109248" x="6054725" y="1196975"/>
          <p14:tracePt t="109264" x="6054725" y="1204913"/>
          <p14:tracePt t="109281" x="6062663" y="1214438"/>
          <p14:tracePt t="109298" x="6062663" y="1231900"/>
          <p14:tracePt t="109315" x="6062663" y="1250950"/>
          <p14:tracePt t="109331" x="6062663" y="1258888"/>
          <p14:tracePt t="109348" x="6062663" y="1285875"/>
          <p14:tracePt t="109364" x="6062663" y="1303338"/>
          <p14:tracePt t="109366" x="6062663" y="1312863"/>
          <p14:tracePt t="109381" x="6062663" y="1330325"/>
          <p14:tracePt t="109398" x="6062663" y="1339850"/>
          <p14:tracePt t="109414" x="6062663" y="1347788"/>
          <p14:tracePt t="109431" x="6062663" y="1357313"/>
          <p14:tracePt t="109448" x="6062663" y="1366838"/>
          <p14:tracePt t="109469" x="6062663" y="1374775"/>
          <p14:tracePt t="109481" x="6062663" y="1384300"/>
          <p14:tracePt t="109498" x="6054725" y="1393825"/>
          <p14:tracePt t="109515" x="6054725" y="1401763"/>
          <p14:tracePt t="109532" x="6045200" y="1411288"/>
          <p14:tracePt t="109548" x="6045200" y="1419225"/>
          <p14:tracePt t="109565" x="6027738" y="1419225"/>
          <p14:tracePt t="109582" x="6027738" y="1428750"/>
          <p14:tracePt t="109598" x="6018213" y="1438275"/>
          <p14:tracePt t="109615" x="6010275" y="1438275"/>
          <p14:tracePt t="109631" x="5991225" y="1446213"/>
          <p14:tracePt t="109648" x="5983288" y="1455738"/>
          <p14:tracePt t="109664" x="5965825" y="1455738"/>
          <p14:tracePt t="109681" x="5946775" y="1455738"/>
          <p14:tracePt t="109698" x="5929313" y="1465263"/>
          <p14:tracePt t="109715" x="5911850" y="1465263"/>
          <p14:tracePt t="109732" x="5884863" y="1465263"/>
          <p14:tracePt t="109748" x="5867400" y="1465263"/>
          <p14:tracePt t="109750" x="5848350" y="1465263"/>
          <p14:tracePt t="109765" x="5830888" y="1465263"/>
          <p14:tracePt t="109782" x="5803900" y="1465263"/>
          <p14:tracePt t="109798" x="5795963" y="1465263"/>
          <p14:tracePt t="109815" x="5776913" y="1455738"/>
          <p14:tracePt t="109831" x="5759450" y="1446213"/>
          <p14:tracePt t="109848" x="5732463" y="1438275"/>
          <p14:tracePt t="109865" x="5715000" y="1428750"/>
          <p14:tracePt t="109882" x="5705475" y="1411288"/>
          <p14:tracePt t="109898" x="5688013" y="1401763"/>
          <p14:tracePt t="109915" x="5670550" y="1393825"/>
          <p14:tracePt t="109932" x="5653088" y="1384300"/>
          <p14:tracePt t="109948" x="5643563" y="1366838"/>
          <p14:tracePt t="109950" x="5634038" y="1357313"/>
          <p14:tracePt t="109965" x="5626100" y="1347788"/>
          <p14:tracePt t="109982" x="5616575" y="1330325"/>
          <p14:tracePt t="109998" x="5599113" y="1312863"/>
          <p14:tracePt t="110015" x="5599113" y="1276350"/>
          <p14:tracePt t="110032" x="5599113" y="1258888"/>
          <p14:tracePt t="110049" x="5589588" y="1250950"/>
          <p14:tracePt t="110065" x="5589588" y="1241425"/>
          <p14:tracePt t="110082" x="5589588" y="1223963"/>
          <p14:tracePt t="110099" x="5589588" y="1204913"/>
          <p14:tracePt t="110115" x="5589588" y="1187450"/>
          <p14:tracePt t="110132" x="5589588" y="1179513"/>
          <p14:tracePt t="110149" x="5589588" y="1160463"/>
          <p14:tracePt t="110165" x="5599113" y="1143000"/>
          <p14:tracePt t="110182" x="5608638" y="1133475"/>
          <p14:tracePt t="110199" x="5616575" y="1125538"/>
          <p14:tracePt t="110215" x="5626100" y="1108075"/>
          <p14:tracePt t="110232" x="5626100" y="1098550"/>
          <p14:tracePt t="110249" x="5643563" y="1098550"/>
          <p14:tracePt t="110265" x="5643563" y="1089025"/>
          <p14:tracePt t="110282" x="5653088" y="1081088"/>
          <p14:tracePt t="110298" x="5670550" y="1071563"/>
          <p14:tracePt t="110302" x="5680075" y="1062038"/>
          <p14:tracePt t="110315" x="5688013" y="1062038"/>
          <p14:tracePt t="110333" x="5697538" y="1054100"/>
          <p14:tracePt t="110334" x="5705475" y="1054100"/>
          <p14:tracePt t="110349" x="5705475" y="1044575"/>
          <p14:tracePt t="110365" x="5732463" y="1036638"/>
          <p14:tracePt t="110382" x="5741988" y="1027113"/>
          <p14:tracePt t="110405" x="5751513" y="1027113"/>
          <p14:tracePt t="110429" x="5759450" y="1027113"/>
          <p14:tracePt t="110469" x="5768975" y="1027113"/>
          <p14:tracePt t="110477" x="5776913" y="1027113"/>
          <p14:tracePt t="110493" x="5786438" y="1027113"/>
          <p14:tracePt t="110509" x="5795963" y="1027113"/>
          <p14:tracePt t="110525" x="5803900" y="1027113"/>
          <p14:tracePt t="110534" x="5813425" y="1027113"/>
          <p14:tracePt t="110550" x="5822950" y="1027113"/>
          <p14:tracePt t="110581" x="5830888" y="1027113"/>
          <p14:tracePt t="110613" x="5840413" y="1027113"/>
          <p14:tracePt t="110629" x="5848350" y="1027113"/>
          <p14:tracePt t="110637" x="5848350" y="1036638"/>
          <p14:tracePt t="110649" x="5848350" y="1044575"/>
          <p14:tracePt t="110666" x="5857875" y="1044575"/>
          <p14:tracePt t="110682" x="5857875" y="1054100"/>
          <p14:tracePt t="110701" x="5857875" y="1062038"/>
          <p14:tracePt t="110725" x="5867400" y="1062038"/>
          <p14:tracePt t="110734" x="5867400" y="1071563"/>
          <p14:tracePt t="111429" x="5867400" y="1081088"/>
          <p14:tracePt t="111437" x="5867400" y="1089025"/>
          <p14:tracePt t="111453" x="5867400" y="1098550"/>
          <p14:tracePt t="111477" x="5875338" y="1108075"/>
          <p14:tracePt t="111485" x="5875338" y="1116013"/>
          <p14:tracePt t="111501" x="5884863" y="1116013"/>
          <p14:tracePt t="111517" x="5894388" y="1116013"/>
          <p14:tracePt t="111525" x="5894388" y="1125538"/>
          <p14:tracePt t="111534" x="5902325" y="1125538"/>
          <p14:tracePt t="111550" x="5929313" y="1133475"/>
          <p14:tracePt t="111567" x="5965825" y="1143000"/>
          <p14:tracePt t="111583" x="5973763" y="1143000"/>
          <p14:tracePt t="111600" x="5991225" y="1143000"/>
          <p14:tracePt t="111617" x="6000750" y="1143000"/>
          <p14:tracePt t="111633" x="6018213" y="1143000"/>
          <p14:tracePt t="111650" x="6027738" y="1143000"/>
          <p14:tracePt t="111669" x="6037263" y="1143000"/>
          <p14:tracePt t="111683" x="6037263" y="1133475"/>
          <p14:tracePt t="111700" x="6054725" y="1125538"/>
          <p14:tracePt t="111717" x="6072188" y="1116013"/>
          <p14:tracePt t="111734" x="6081713" y="1116013"/>
          <p14:tracePt t="111750" x="6089650" y="1116013"/>
          <p14:tracePt t="111766" x="6099175" y="1108075"/>
          <p14:tracePt t="111783" x="6108700" y="1108075"/>
          <p14:tracePt t="111800" x="6116638" y="1089025"/>
          <p14:tracePt t="111817" x="6126163" y="1089025"/>
          <p14:tracePt t="111834" x="6134100" y="1081088"/>
          <p14:tracePt t="111850" x="6143625" y="1071563"/>
          <p14:tracePt t="111867" x="6161088" y="1071563"/>
          <p14:tracePt t="111884" x="6180138" y="1071563"/>
          <p14:tracePt t="111886" x="6188075" y="1062038"/>
          <p14:tracePt t="111900" x="6205538" y="1054100"/>
          <p14:tracePt t="111917" x="6251575" y="1054100"/>
          <p14:tracePt t="111933" x="6286500" y="1044575"/>
          <p14:tracePt t="111950" x="6313488" y="1027113"/>
          <p14:tracePt t="111967" x="6340475" y="1027113"/>
          <p14:tracePt t="111983" x="6367463" y="1027113"/>
          <p14:tracePt t="112000" x="6375400" y="1027113"/>
          <p14:tracePt t="112017" x="6394450" y="1027113"/>
          <p14:tracePt t="112034" x="6402388" y="1027113"/>
          <p14:tracePt t="112051" x="6419850" y="1027113"/>
          <p14:tracePt t="112067" x="6429375" y="1027113"/>
          <p14:tracePt t="112084" x="6438900" y="1027113"/>
          <p14:tracePt t="112085" x="6456363" y="1027113"/>
          <p14:tracePt t="112100" x="6465888" y="1027113"/>
          <p14:tracePt t="112117" x="6500813" y="1027113"/>
          <p14:tracePt t="112134" x="6518275" y="1027113"/>
          <p14:tracePt t="112150" x="6537325" y="1027113"/>
          <p14:tracePt t="112167" x="6545263" y="1027113"/>
          <p14:tracePt t="112184" x="6562725" y="1027113"/>
          <p14:tracePt t="112200" x="6581775" y="1027113"/>
          <p14:tracePt t="112217" x="6599238" y="1027113"/>
          <p14:tracePt t="112234" x="6616700" y="1027113"/>
          <p14:tracePt t="112250" x="6634163" y="1027113"/>
          <p14:tracePt t="112267" x="6643688" y="1027113"/>
          <p14:tracePt t="112284" x="6661150" y="1027113"/>
          <p14:tracePt t="112300" x="6680200" y="1027113"/>
          <p14:tracePt t="112301" x="6688138" y="1027113"/>
          <p14:tracePt t="112317" x="6688138" y="1036638"/>
          <p14:tracePt t="112334" x="6697663" y="1044575"/>
          <p14:tracePt t="112350" x="6705600" y="1054100"/>
          <p14:tracePt t="112367" x="6715125" y="1062038"/>
          <p14:tracePt t="112384" x="6724650" y="1089025"/>
          <p14:tracePt t="112400" x="6732588" y="1116013"/>
          <p14:tracePt t="112417" x="6751638" y="1160463"/>
          <p14:tracePt t="112434" x="6759575" y="1187450"/>
          <p14:tracePt t="112451" x="6769100" y="1214438"/>
          <p14:tracePt t="112467" x="6769100" y="1223963"/>
          <p14:tracePt t="112470" x="6777038" y="1231900"/>
          <p14:tracePt t="112484" x="6777038" y="1241425"/>
          <p14:tracePt t="112486" x="6777038" y="1250950"/>
          <p14:tracePt t="112502" x="6777038" y="1268413"/>
          <p14:tracePt t="112518" x="6777038" y="1285875"/>
          <p14:tracePt t="112534" x="6777038" y="1303338"/>
          <p14:tracePt t="112551" x="6777038" y="1330325"/>
          <p14:tracePt t="112567" x="6777038" y="1347788"/>
          <p14:tracePt t="112584" x="6777038" y="1366838"/>
          <p14:tracePt t="112601" x="6769100" y="1384300"/>
          <p14:tracePt t="112617" x="6769100" y="1401763"/>
          <p14:tracePt t="112634" x="6759575" y="1411288"/>
          <p14:tracePt t="112651" x="6751638" y="1428750"/>
          <p14:tracePt t="112653" x="6751638" y="1438275"/>
          <p14:tracePt t="112684" x="6732588" y="1455738"/>
          <p14:tracePt t="112685" x="6732588" y="1465263"/>
          <p14:tracePt t="112701" x="6724650" y="1465263"/>
          <p14:tracePt t="112718" x="6705600" y="1482725"/>
          <p14:tracePt t="112734" x="6688138" y="1490663"/>
          <p14:tracePt t="112751" x="6661150" y="1500188"/>
          <p14:tracePt t="112767" x="6626225" y="1517650"/>
          <p14:tracePt t="112784" x="6599238" y="1517650"/>
          <p14:tracePt t="112801" x="6562725" y="1527175"/>
          <p14:tracePt t="112818" x="6527800" y="1527175"/>
          <p14:tracePt t="112834" x="6500813" y="1527175"/>
          <p14:tracePt t="112851" x="6483350" y="1517650"/>
          <p14:tracePt t="112853" x="6456363" y="1500188"/>
          <p14:tracePt t="112868" x="6438900" y="1490663"/>
          <p14:tracePt t="112885" x="6394450" y="1446213"/>
          <p14:tracePt t="112901" x="6367463" y="1411288"/>
          <p14:tracePt t="112918" x="6340475" y="1366838"/>
          <p14:tracePt t="112934" x="6330950" y="1330325"/>
          <p14:tracePt t="112951" x="6303963" y="1295400"/>
          <p14:tracePt t="112968" x="6303963" y="1250950"/>
          <p14:tracePt t="112985" x="6303963" y="1223963"/>
          <p14:tracePt t="113001" x="6303963" y="1196975"/>
          <p14:tracePt t="113018" x="6303963" y="1160463"/>
          <p14:tracePt t="113035" x="6303963" y="1125538"/>
          <p14:tracePt t="113051" x="6303963" y="1098550"/>
          <p14:tracePt t="113053" x="6303963" y="1089025"/>
          <p14:tracePt t="113068" x="6303963" y="1081088"/>
          <p14:tracePt t="113085" x="6313488" y="1062038"/>
          <p14:tracePt t="113597" x="6323013" y="1062038"/>
          <p14:tracePt t="113613" x="6340475" y="1062038"/>
          <p14:tracePt t="113621" x="6367463" y="1081088"/>
          <p14:tracePt t="113629" x="6394450" y="1081088"/>
          <p14:tracePt t="113637" x="6411913" y="1089025"/>
          <p14:tracePt t="113652" x="6438900" y="1098550"/>
          <p14:tracePt t="113669" x="6518275" y="1125538"/>
          <p14:tracePt t="113685" x="6581775" y="1143000"/>
          <p14:tracePt t="113702" x="6626225" y="1169988"/>
          <p14:tracePt t="113718" x="6670675" y="1187450"/>
          <p14:tracePt t="113735" x="6680200" y="1196975"/>
          <p14:tracePt t="113752" x="6697663" y="1196975"/>
          <p14:tracePt t="113768" x="6705600" y="1204913"/>
          <p14:tracePt t="113785" x="6724650" y="1204913"/>
          <p14:tracePt t="113802" x="6732588" y="1204913"/>
          <p14:tracePt t="113819" x="6742113" y="1204913"/>
          <p14:tracePt t="113836" x="6759575" y="1204913"/>
          <p14:tracePt t="113852" x="6769100" y="1204913"/>
          <p14:tracePt t="113869" x="6796088" y="1204913"/>
          <p14:tracePt t="113885" x="6813550" y="1204913"/>
          <p14:tracePt t="113902" x="6831013" y="1204913"/>
          <p14:tracePt t="113919" x="6858000" y="1204913"/>
          <p14:tracePt t="113936" x="6884988" y="1204913"/>
          <p14:tracePt t="113952" x="6911975" y="1204913"/>
          <p14:tracePt t="113969" x="6946900" y="1204913"/>
          <p14:tracePt t="113985" x="6973888" y="1204913"/>
          <p14:tracePt t="114002" x="7010400" y="1204913"/>
          <p14:tracePt t="114019" x="7027863" y="1204913"/>
          <p14:tracePt t="114035" x="7045325" y="1196975"/>
          <p14:tracePt t="114038" x="7054850" y="1196975"/>
          <p14:tracePt t="114053" x="7062788" y="1196975"/>
          <p14:tracePt t="114069" x="7089775" y="1187450"/>
          <p14:tracePt t="114086" x="7099300" y="1179513"/>
          <p14:tracePt t="114102" x="7116763" y="1169988"/>
          <p14:tracePt t="114119" x="7153275" y="1169988"/>
          <p14:tracePt t="114135" x="7170738" y="1160463"/>
          <p14:tracePt t="114152" x="7188200" y="1160463"/>
          <p14:tracePt t="114169" x="7215188" y="1160463"/>
          <p14:tracePt t="114186" x="7251700" y="1160463"/>
          <p14:tracePt t="114202" x="7277100" y="1160463"/>
          <p14:tracePt t="114219" x="7304088" y="1160463"/>
          <p14:tracePt t="114236" x="7323138" y="1160463"/>
          <p14:tracePt t="114252" x="7348538" y="1160463"/>
          <p14:tracePt t="114269" x="7375525" y="1160463"/>
          <p14:tracePt t="114286" x="7394575" y="1160463"/>
          <p14:tracePt t="114302" x="7412038" y="1160463"/>
          <p14:tracePt t="114319" x="7429500" y="1160463"/>
          <p14:tracePt t="114336" x="7446963" y="1160463"/>
          <p14:tracePt t="114352" x="7473950" y="1169988"/>
          <p14:tracePt t="114370" x="7500938" y="1179513"/>
          <p14:tracePt t="114386" x="7537450" y="1196975"/>
          <p14:tracePt t="114403" x="7572375" y="1204913"/>
          <p14:tracePt t="114419" x="7599363" y="1204913"/>
          <p14:tracePt t="114436" x="7608888" y="1214438"/>
          <p14:tracePt t="114454" x="7616825" y="1214438"/>
          <p14:tracePt t="114469" x="7626350" y="1214438"/>
          <p14:tracePt t="114494" x="7634288" y="1214438"/>
          <p14:tracePt t="114502" x="7634288" y="1223963"/>
          <p14:tracePt t="114519" x="7643813" y="1231900"/>
          <p14:tracePt t="114536" x="7661275" y="1231900"/>
          <p14:tracePt t="114553" x="7670800" y="1241425"/>
          <p14:tracePt t="114569" x="7670800" y="1250950"/>
          <p14:tracePt t="114586" x="7680325" y="1268413"/>
          <p14:tracePt t="114603" x="7697788" y="1276350"/>
          <p14:tracePt t="114619" x="7705725" y="1295400"/>
          <p14:tracePt t="114636" x="7715250" y="1312863"/>
          <p14:tracePt t="114638" x="7724775" y="1322388"/>
          <p14:tracePt t="114653" x="7732713" y="1339850"/>
          <p14:tracePt t="114669" x="7742238" y="1366838"/>
          <p14:tracePt t="114687" x="7751763" y="1393825"/>
          <p14:tracePt t="114703" x="7759700" y="1428750"/>
          <p14:tracePt t="114720" x="7769225" y="1446213"/>
          <p14:tracePt t="114736" x="7777163" y="1473200"/>
          <p14:tracePt t="114753" x="7777163" y="1490663"/>
          <p14:tracePt t="114769" x="7777163" y="1509713"/>
          <p14:tracePt t="114787" x="7777163" y="1517650"/>
          <p14:tracePt t="114803" x="7777163" y="1536700"/>
          <p14:tracePt t="114819" x="7777163" y="1554163"/>
          <p14:tracePt t="114836" x="7769225" y="1571625"/>
          <p14:tracePt t="114854" x="7769225" y="1608138"/>
          <p14:tracePt t="114870" x="7751763" y="1625600"/>
          <p14:tracePt t="114886" x="7751763" y="1660525"/>
          <p14:tracePt t="114903" x="7742238" y="1679575"/>
          <p14:tracePt t="114919" x="7742238" y="1697038"/>
          <p14:tracePt t="114936" x="7732713" y="1714500"/>
          <p14:tracePt t="114953" x="7724775" y="1724025"/>
          <p14:tracePt t="114969" x="7715250" y="1731963"/>
          <p14:tracePt t="114986" x="7715250" y="1751013"/>
          <p14:tracePt t="115003" x="7705725" y="1758950"/>
          <p14:tracePt t="115020" x="7697788" y="1768475"/>
          <p14:tracePt t="115021" x="7688263" y="1768475"/>
          <p14:tracePt t="115037" x="7680325" y="1776413"/>
          <p14:tracePt t="115053" x="7661275" y="1785938"/>
          <p14:tracePt t="115070" x="7643813" y="1795463"/>
          <p14:tracePt t="115087" x="7616825" y="1803400"/>
          <p14:tracePt t="115103" x="7599363" y="1812925"/>
          <p14:tracePt t="115120" x="7572375" y="1812925"/>
          <p14:tracePt t="115136" x="7545388" y="1830388"/>
          <p14:tracePt t="115153" x="7527925" y="1839913"/>
          <p14:tracePt t="115170" x="7500938" y="1839913"/>
          <p14:tracePt t="115187" x="7473950" y="1847850"/>
          <p14:tracePt t="115204" x="7446963" y="1857375"/>
          <p14:tracePt t="115220" x="7419975" y="1857375"/>
          <p14:tracePt t="115237" x="7394575" y="1857375"/>
          <p14:tracePt t="115238" x="7385050" y="1857375"/>
          <p14:tracePt t="115253" x="7375525" y="1857375"/>
          <p14:tracePt t="115270" x="7358063" y="1857375"/>
          <p14:tracePt t="115287" x="7348538" y="1857375"/>
          <p14:tracePt t="115303" x="7340600" y="1857375"/>
          <p14:tracePt t="115320" x="7323138" y="1857375"/>
          <p14:tracePt t="115337" x="7304088" y="1857375"/>
          <p14:tracePt t="115353" x="7286625" y="1857375"/>
          <p14:tracePt t="115370" x="7269163" y="1847850"/>
          <p14:tracePt t="115387" x="7251700" y="1839913"/>
          <p14:tracePt t="115404" x="7242175" y="1830388"/>
          <p14:tracePt t="115420" x="7224713" y="1822450"/>
          <p14:tracePt t="115437" x="7197725" y="1812925"/>
          <p14:tracePt t="115453" x="7188200" y="1803400"/>
          <p14:tracePt t="115470" x="7180263" y="1776413"/>
          <p14:tracePt t="115487" x="7170738" y="1751013"/>
          <p14:tracePt t="115503" x="7161213" y="1724025"/>
          <p14:tracePt t="115520" x="7153275" y="1697038"/>
          <p14:tracePt t="115537" x="7143750" y="1670050"/>
          <p14:tracePt t="115554" x="7143750" y="1643063"/>
          <p14:tracePt t="115570" x="7143750" y="1625600"/>
          <p14:tracePt t="115587" x="7143750" y="1608138"/>
          <p14:tracePt t="115604" x="7143750" y="1581150"/>
          <p14:tracePt t="115606" x="7143750" y="1571625"/>
          <p14:tracePt t="115620" x="7143750" y="1562100"/>
          <p14:tracePt t="115637" x="7143750" y="1517650"/>
          <p14:tracePt t="115654" x="7143750" y="1500188"/>
          <p14:tracePt t="115670" x="7143750" y="1482725"/>
          <p14:tracePt t="115687" x="7143750" y="1465263"/>
          <p14:tracePt t="115704" x="7143750" y="1455738"/>
          <p14:tracePt t="115720" x="7143750" y="1446213"/>
          <p14:tracePt t="115737" x="7143750" y="1428750"/>
          <p14:tracePt t="115754" x="7143750" y="1419225"/>
          <p14:tracePt t="115771" x="7143750" y="1411288"/>
          <p14:tracePt t="115787" x="7143750" y="1401763"/>
          <p14:tracePt t="115804" x="7143750" y="1384300"/>
          <p14:tracePt t="115820" x="7143750" y="1374775"/>
          <p14:tracePt t="115837" x="7143750" y="1366838"/>
          <p14:tracePt t="115854" x="7153275" y="1347788"/>
          <p14:tracePt t="115871" x="7153275" y="1339850"/>
          <p14:tracePt t="115887" x="7161213" y="1322388"/>
          <p14:tracePt t="115904" x="7161213" y="1295400"/>
          <p14:tracePt t="115921" x="7180263" y="1276350"/>
          <p14:tracePt t="115937" x="7180263" y="1268413"/>
          <p14:tracePt t="115954" x="7188200" y="1250950"/>
          <p14:tracePt t="115971" x="7188200" y="1241425"/>
          <p14:tracePt t="115987" x="7197725" y="1223963"/>
          <p14:tracePt t="115990" x="7197725" y="1214438"/>
          <p14:tracePt t="116004" x="7205663" y="1214438"/>
          <p14:tracePt t="116021" x="7224713" y="1196975"/>
          <p14:tracePt t="116037" x="7224713" y="1187450"/>
          <p14:tracePt t="116054" x="7242175" y="1169988"/>
          <p14:tracePt t="116071" x="7251700" y="1160463"/>
          <p14:tracePt t="116087" x="7259638" y="1152525"/>
          <p14:tracePt t="116104" x="7277100" y="1152525"/>
          <p14:tracePt t="116137" x="7286625" y="1143000"/>
          <p14:tracePt t="116154" x="7296150" y="1143000"/>
          <p14:tracePt t="116171" x="7304088" y="1143000"/>
          <p14:tracePt t="116188" x="7313613" y="1143000"/>
          <p14:tracePt t="116206" x="7358063" y="1133475"/>
          <p14:tracePt t="116221" x="7385050" y="1133475"/>
          <p14:tracePt t="116238" x="7419975" y="1133475"/>
          <p14:tracePt t="116254" x="7439025" y="1133475"/>
          <p14:tracePt t="116271" x="7466013" y="1133475"/>
          <p14:tracePt t="116287" x="7473950" y="1133475"/>
          <p14:tracePt t="116304" x="7491413" y="1133475"/>
          <p14:tracePt t="116321" x="7500938" y="1133475"/>
          <p14:tracePt t="116341" x="7510463" y="1133475"/>
          <p14:tracePt t="116355" x="7518400" y="1133475"/>
          <p14:tracePt t="116371" x="7527925" y="1133475"/>
          <p14:tracePt t="116388" x="7537450" y="1133475"/>
          <p14:tracePt t="116404" x="7554913" y="1133475"/>
          <p14:tracePt t="116421" x="7581900" y="1133475"/>
          <p14:tracePt t="116438" x="7589838" y="1143000"/>
          <p14:tracePt t="116454" x="7599363" y="1143000"/>
          <p14:tracePt t="116471" x="7608888" y="1143000"/>
          <p14:tracePt t="116488" x="7626350" y="1152525"/>
          <p14:tracePt t="116504" x="7634288" y="1160463"/>
          <p14:tracePt t="116521" x="7661275" y="1160463"/>
          <p14:tracePt t="116538" x="7680325" y="1179513"/>
          <p14:tracePt t="116555" x="7697788" y="1187450"/>
          <p14:tracePt t="116571" x="7715250" y="1204913"/>
          <p14:tracePt t="116573" x="7715250" y="1214438"/>
          <p14:tracePt t="116588" x="7724775" y="1223963"/>
          <p14:tracePt t="116605" x="7742238" y="1268413"/>
          <p14:tracePt t="116621" x="7751763" y="1303338"/>
          <p14:tracePt t="116638" x="7759700" y="1330325"/>
          <p14:tracePt t="116655" x="7769225" y="1366838"/>
          <p14:tracePt t="116671" x="7769225" y="1411288"/>
          <p14:tracePt t="116688" x="7769225" y="1446213"/>
          <p14:tracePt t="116705" x="7769225" y="1473200"/>
          <p14:tracePt t="116722" x="7769225" y="1517650"/>
          <p14:tracePt t="116738" x="7769225" y="1544638"/>
          <p14:tracePt t="116755" x="7759700" y="1581150"/>
          <p14:tracePt t="116771" x="7759700" y="1608138"/>
          <p14:tracePt t="116788" x="7742238" y="1643063"/>
          <p14:tracePt t="116790" x="7742238" y="1652588"/>
          <p14:tracePt t="116805" x="7732713" y="1687513"/>
          <p14:tracePt t="116821" x="7705725" y="1704975"/>
          <p14:tracePt t="116838" x="7670800" y="1731963"/>
          <p14:tracePt t="116855" x="7643813" y="1751013"/>
          <p14:tracePt t="116871" x="7626350" y="1768475"/>
          <p14:tracePt t="116888" x="7616825" y="1768475"/>
          <p14:tracePt t="116905" x="7608888" y="1768475"/>
          <p14:tracePt t="117086" x="0" y="0"/>
        </p14:tracePtLst>
        <p14:tracePtLst>
          <p14:tracePt t="118917" x="5330825" y="830263"/>
          <p14:tracePt t="118933" x="5340350" y="830263"/>
          <p14:tracePt t="118949" x="5340350" y="839788"/>
          <p14:tracePt t="119077" x="5348288" y="839788"/>
          <p14:tracePt t="119085" x="5357813" y="839788"/>
          <p14:tracePt t="119125" x="5367338" y="839788"/>
          <p14:tracePt t="119141" x="5375275" y="839788"/>
          <p14:tracePt t="119165" x="5384800" y="839788"/>
          <p14:tracePt t="119173" x="5394325" y="839788"/>
          <p14:tracePt t="119197" x="5402263" y="839788"/>
          <p14:tracePt t="119213" x="5411788" y="839788"/>
          <p14:tracePt t="119229" x="5419725" y="839788"/>
          <p14:tracePt t="119245" x="5438775" y="839788"/>
          <p14:tracePt t="119253" x="5446713" y="839788"/>
          <p14:tracePt t="119261" x="5456238" y="839788"/>
          <p14:tracePt t="119273" x="5473700" y="839788"/>
          <p14:tracePt t="119290" x="5491163" y="839788"/>
          <p14:tracePt t="119307" x="5537200" y="812800"/>
          <p14:tracePt t="119324" x="5572125" y="812800"/>
          <p14:tracePt t="119341" x="5599113" y="795338"/>
          <p14:tracePt t="119342" x="5626100" y="785813"/>
          <p14:tracePt t="119357" x="5661025" y="785813"/>
          <p14:tracePt t="119374" x="5705475" y="776288"/>
          <p14:tracePt t="119391" x="5751513" y="758825"/>
          <p14:tracePt t="119407" x="5786438" y="750888"/>
          <p14:tracePt t="119424" x="5813425" y="741363"/>
          <p14:tracePt t="119440" x="5840413" y="741363"/>
          <p14:tracePt t="119457" x="5875338" y="731838"/>
          <p14:tracePt t="119474" x="5894388" y="731838"/>
          <p14:tracePt t="119490" x="5938838" y="723900"/>
          <p14:tracePt t="119507" x="5983288" y="714375"/>
          <p14:tracePt t="119509" x="6000750" y="714375"/>
          <p14:tracePt t="119525" x="6027738" y="704850"/>
          <p14:tracePt t="119526" x="6072188" y="687388"/>
          <p14:tracePt t="119541" x="6099175" y="679450"/>
          <p14:tracePt t="119557" x="6170613" y="679450"/>
          <p14:tracePt t="119574" x="6215063" y="669925"/>
          <p14:tracePt t="119590" x="6276975" y="652463"/>
          <p14:tracePt t="119607" x="6330950" y="642938"/>
          <p14:tracePt t="119624" x="6384925" y="642938"/>
          <p14:tracePt t="119640" x="6429375" y="642938"/>
          <p14:tracePt t="119657" x="6465888" y="642938"/>
          <p14:tracePt t="119674" x="6518275" y="642938"/>
          <p14:tracePt t="119691" x="6562725" y="642938"/>
          <p14:tracePt t="119708" x="6616700" y="642938"/>
          <p14:tracePt t="119724" x="6670675" y="642938"/>
          <p14:tracePt t="119725" x="6688138" y="642938"/>
          <p14:tracePt t="119741" x="6742113" y="642938"/>
          <p14:tracePt t="119757" x="6804025" y="642938"/>
          <p14:tracePt t="119774" x="6858000" y="642938"/>
          <p14:tracePt t="119791" x="6902450" y="642938"/>
          <p14:tracePt t="119807" x="6938963" y="642938"/>
          <p14:tracePt t="119824" x="6973888" y="642938"/>
          <p14:tracePt t="119841" x="7000875" y="642938"/>
          <p14:tracePt t="119858" x="7037388" y="642938"/>
          <p14:tracePt t="119874" x="7054850" y="652463"/>
          <p14:tracePt t="119891" x="7081838" y="652463"/>
          <p14:tracePt t="119893" x="7089775" y="660400"/>
          <p14:tracePt t="119908" x="7116763" y="669925"/>
          <p14:tracePt t="119925" x="7143750" y="679450"/>
          <p14:tracePt t="119926" x="7161213" y="679450"/>
          <p14:tracePt t="119941" x="7188200" y="696913"/>
          <p14:tracePt t="119958" x="7215188" y="696913"/>
          <p14:tracePt t="119974" x="7232650" y="704850"/>
          <p14:tracePt t="119991" x="7251700" y="714375"/>
          <p14:tracePt t="120007" x="7269163" y="723900"/>
          <p14:tracePt t="120024" x="7286625" y="723900"/>
          <p14:tracePt t="120042" x="7304088" y="731838"/>
          <p14:tracePt t="120057" x="7313613" y="731838"/>
          <p14:tracePt t="120075" x="7323138" y="741363"/>
          <p14:tracePt t="120091" x="7331075" y="750888"/>
          <p14:tracePt t="120108" x="7340600" y="750888"/>
          <p14:tracePt t="120109" x="7348538" y="758825"/>
          <p14:tracePt t="120125" x="7358063" y="758825"/>
          <p14:tracePt t="120141" x="7367588" y="768350"/>
          <p14:tracePt t="120158" x="7375525" y="776288"/>
          <p14:tracePt t="120191" x="7385050" y="776288"/>
          <p14:tracePt t="122053" x="0" y="0"/>
        </p14:tracePtLst>
        <p14:tracePtLst>
          <p14:tracePt t="135501" x="7456488" y="1276350"/>
          <p14:tracePt t="135533" x="7456488" y="1285875"/>
          <p14:tracePt t="135574" x="7456488" y="1295400"/>
          <p14:tracePt t="135661" x="7466013" y="1295400"/>
          <p14:tracePt t="135669" x="7466013" y="1303338"/>
          <p14:tracePt t="135797" x="7473950" y="1303338"/>
          <p14:tracePt t="135813" x="7483475" y="1303338"/>
          <p14:tracePt t="135821" x="7500938" y="1303338"/>
          <p14:tracePt t="135829" x="7510463" y="1295400"/>
          <p14:tracePt t="135839" x="7527925" y="1295400"/>
          <p14:tracePt t="135855" x="7554913" y="1295400"/>
          <p14:tracePt t="135872" x="7581900" y="1285875"/>
          <p14:tracePt t="135889" x="7626350" y="1285875"/>
          <p14:tracePt t="135906" x="7643813" y="1285875"/>
          <p14:tracePt t="135922" x="7680325" y="1303338"/>
          <p14:tracePt t="135939" x="7732713" y="1339850"/>
          <p14:tracePt t="135956" x="7769225" y="1384300"/>
          <p14:tracePt t="135973" x="7804150" y="1428750"/>
          <p14:tracePt t="135973" x="7813675" y="1455738"/>
          <p14:tracePt t="135989" x="7831138" y="1500188"/>
          <p14:tracePt t="136006" x="7840663" y="1527175"/>
          <p14:tracePt t="136022" x="7840663" y="1544638"/>
          <p14:tracePt t="136039" x="7840663" y="1554163"/>
          <p14:tracePt t="136056" x="7840663" y="1562100"/>
          <p14:tracePt t="136073" x="7831138" y="1571625"/>
          <p14:tracePt t="136089" x="7823200" y="1589088"/>
          <p14:tracePt t="136106" x="7804150" y="1608138"/>
          <p14:tracePt t="136123" x="7786688" y="1633538"/>
          <p14:tracePt t="136139" x="7769225" y="1660525"/>
          <p14:tracePt t="136157" x="7742238" y="1687513"/>
          <p14:tracePt t="136173" x="7715250" y="1704975"/>
          <p14:tracePt t="136189" x="7688263" y="1731963"/>
          <p14:tracePt t="136206" x="7670800" y="1758950"/>
          <p14:tracePt t="136223" x="7643813" y="1803400"/>
          <p14:tracePt t="136239" x="7608888" y="1839913"/>
          <p14:tracePt t="136256" x="7589838" y="1874838"/>
          <p14:tracePt t="136272" x="7572375" y="1884363"/>
          <p14:tracePt t="136289" x="7554913" y="1901825"/>
          <p14:tracePt t="136306" x="7537450" y="1911350"/>
          <p14:tracePt t="136323" x="7527925" y="1919288"/>
          <p14:tracePt t="136339" x="7500938" y="1919288"/>
          <p14:tracePt t="136356" x="7473950" y="1928813"/>
          <p14:tracePt t="136358" x="7466013" y="1938338"/>
          <p14:tracePt t="136373" x="7439025" y="1938338"/>
          <p14:tracePt t="136389" x="7419975" y="1938338"/>
          <p14:tracePt t="136406" x="7402513" y="1938338"/>
          <p14:tracePt t="136423" x="7375525" y="1938338"/>
          <p14:tracePt t="136439" x="7358063" y="1938338"/>
          <p14:tracePt t="136456" x="7331075" y="1928813"/>
          <p14:tracePt t="136473" x="7304088" y="1919288"/>
          <p14:tracePt t="136490" x="7269163" y="1911350"/>
          <p14:tracePt t="136506" x="7251700" y="1901825"/>
          <p14:tracePt t="136523" x="7224713" y="1901825"/>
          <p14:tracePt t="136539" x="7215188" y="1901825"/>
          <p14:tracePt t="136557" x="7180263" y="1893888"/>
          <p14:tracePt t="136573" x="7143750" y="1884363"/>
          <p14:tracePt t="136590" x="7116763" y="1866900"/>
          <p14:tracePt t="136606" x="7089775" y="1847850"/>
          <p14:tracePt t="136623" x="7062788" y="1822450"/>
          <p14:tracePt t="136640" x="7037388" y="1776413"/>
          <p14:tracePt t="136656" x="7000875" y="1731963"/>
          <p14:tracePt t="136673" x="6983413" y="1679575"/>
          <p14:tracePt t="136690" x="6946900" y="1598613"/>
          <p14:tracePt t="136706" x="6929438" y="1544638"/>
          <p14:tracePt t="136723" x="6929438" y="1490663"/>
          <p14:tracePt t="136740" x="6929438" y="1411288"/>
          <p14:tracePt t="136742" x="6929438" y="1384300"/>
          <p14:tracePt t="136757" x="6929438" y="1366838"/>
          <p14:tracePt t="136774" x="6929438" y="1303338"/>
          <p14:tracePt t="136790" x="6929438" y="1258888"/>
          <p14:tracePt t="136806" x="6929438" y="1214438"/>
          <p14:tracePt t="136823" x="6929438" y="1179513"/>
          <p14:tracePt t="136840" x="6929438" y="1143000"/>
          <p14:tracePt t="136856" x="6929438" y="1098550"/>
          <p14:tracePt t="136873" x="6946900" y="1062038"/>
          <p14:tracePt t="136890" x="6956425" y="1017588"/>
          <p14:tracePt t="136906" x="6965950" y="1009650"/>
          <p14:tracePt t="136923" x="6983413" y="982663"/>
          <p14:tracePt t="136940" x="7010400" y="965200"/>
          <p14:tracePt t="136942" x="7018338" y="965200"/>
          <p14:tracePt t="136957" x="7037388" y="955675"/>
          <p14:tracePt t="136974" x="7072313" y="938213"/>
          <p14:tracePt t="136990" x="7108825" y="928688"/>
          <p14:tracePt t="137007" x="7143750" y="911225"/>
          <p14:tracePt t="137023" x="7170738" y="911225"/>
          <p14:tracePt t="137040" x="7188200" y="911225"/>
          <p14:tracePt t="137057" x="7215188" y="911225"/>
          <p14:tracePt t="137074" x="7251700" y="911225"/>
          <p14:tracePt t="137090" x="7277100" y="911225"/>
          <p14:tracePt t="137107" x="7304088" y="911225"/>
          <p14:tracePt t="137109" x="7331075" y="911225"/>
          <p14:tracePt t="137125" x="7348538" y="911225"/>
          <p14:tracePt t="137126" x="7367588" y="911225"/>
          <p14:tracePt t="137140" x="7385050" y="919163"/>
          <p14:tracePt t="137157" x="7456488" y="946150"/>
          <p14:tracePt t="137174" x="7500938" y="955675"/>
          <p14:tracePt t="137190" x="7527925" y="973138"/>
          <p14:tracePt t="137207" x="7562850" y="982663"/>
          <p14:tracePt t="137224" x="7599363" y="1000125"/>
          <p14:tracePt t="137240" x="7616825" y="1027113"/>
          <p14:tracePt t="137257" x="7643813" y="1062038"/>
          <p14:tracePt t="137274" x="7670800" y="1098550"/>
          <p14:tracePt t="137290" x="7688263" y="1152525"/>
          <p14:tracePt t="137307" x="7715250" y="1214438"/>
          <p14:tracePt t="137324" x="7732713" y="1285875"/>
          <p14:tracePt t="137325" x="7732713" y="1303338"/>
          <p14:tracePt t="137340" x="7732713" y="1312863"/>
          <p14:tracePt t="137357" x="7732713" y="1357313"/>
          <p14:tracePt t="137374" x="7724775" y="1384300"/>
          <p14:tracePt t="137391" x="7715250" y="1401763"/>
          <p14:tracePt t="137407" x="7715250" y="1419225"/>
          <p14:tracePt t="137424" x="7705725" y="1428750"/>
          <p14:tracePt t="137441" x="7697788" y="1438275"/>
          <p14:tracePt t="137517" x="7697788" y="1446213"/>
          <p14:tracePt t="137541" x="7688263" y="1446213"/>
          <p14:tracePt t="137549" x="7688263" y="1455738"/>
          <p14:tracePt t="137557" x="7680325" y="1455738"/>
          <p14:tracePt t="137574" x="7680325" y="1473200"/>
          <p14:tracePt t="137591" x="7670800" y="1509713"/>
          <p14:tracePt t="137607" x="7661275" y="1562100"/>
          <p14:tracePt t="137625" x="7634288" y="1598613"/>
          <p14:tracePt t="137641" x="7599363" y="1652588"/>
          <p14:tracePt t="137657" x="7562850" y="1679575"/>
          <p14:tracePt t="137674" x="7527925" y="1704975"/>
          <p14:tracePt t="137691" x="7500938" y="1731963"/>
          <p14:tracePt t="137707" x="7466013" y="1758950"/>
          <p14:tracePt t="137724" x="7419975" y="1776413"/>
          <p14:tracePt t="137741" x="7394575" y="1795463"/>
          <p14:tracePt t="137758" x="7375525" y="1795463"/>
          <p14:tracePt t="137774" x="7367588" y="1795463"/>
          <p14:tracePt t="137791" x="7340600" y="1795463"/>
          <p14:tracePt t="137807" x="7304088" y="1803400"/>
          <p14:tracePt t="137824" x="7259638" y="1803400"/>
          <p14:tracePt t="137841" x="7205663" y="1803400"/>
          <p14:tracePt t="137857" x="7180263" y="1812925"/>
          <p14:tracePt t="137874" x="7153275" y="1812925"/>
          <p14:tracePt t="137891" x="7143750" y="1812925"/>
          <p14:tracePt t="137908" x="7134225" y="1812925"/>
          <p14:tracePt t="137926" x="7116763" y="1822450"/>
          <p14:tracePt t="138165" x="7126288" y="1822450"/>
          <p14:tracePt t="138173" x="7134225" y="1822450"/>
          <p14:tracePt t="138181" x="7134225" y="1812925"/>
          <p14:tracePt t="138191" x="7143750" y="1812925"/>
          <p14:tracePt t="138208" x="7153275" y="1803400"/>
          <p14:tracePt t="138225" x="7153275" y="1795463"/>
          <p14:tracePt t="138241" x="7170738" y="1785938"/>
          <p14:tracePt t="138258" x="7188200" y="1785938"/>
          <p14:tracePt t="138274" x="7197725" y="1785938"/>
          <p14:tracePt t="138291" x="7205663" y="1776413"/>
          <p14:tracePt t="138293" x="7215188" y="1776413"/>
          <p14:tracePt t="138325" x="7242175" y="1776413"/>
          <p14:tracePt t="138341" x="7259638" y="1776413"/>
          <p14:tracePt t="138358" x="7277100" y="1785938"/>
          <p14:tracePt t="138374" x="7286625" y="1795463"/>
          <p14:tracePt t="138391" x="7296150" y="1795463"/>
          <p14:tracePt t="138408" x="7304088" y="1803400"/>
          <p14:tracePt t="138424" x="7313613" y="1822450"/>
          <p14:tracePt t="138442" x="7323138" y="1830388"/>
          <p14:tracePt t="138458" x="7331075" y="1839913"/>
          <p14:tracePt t="138475" x="7340600" y="1847850"/>
          <p14:tracePt t="138492" x="7348538" y="1866900"/>
          <p14:tracePt t="138508" x="7358063" y="1874838"/>
          <p14:tracePt t="138525" x="7367588" y="1884363"/>
          <p14:tracePt t="139013" x="7375525" y="1893888"/>
          <p14:tracePt t="139021" x="7375525" y="1911350"/>
          <p14:tracePt t="139029" x="7402513" y="1928813"/>
          <p14:tracePt t="139042" x="7402513" y="1938338"/>
          <p14:tracePt t="139058" x="7419975" y="1946275"/>
          <p14:tracePt t="139075" x="7439025" y="1973263"/>
          <p14:tracePt t="139078" x="7439025" y="1982788"/>
          <p14:tracePt t="139094" x="7446963" y="2000250"/>
          <p14:tracePt t="139110" x="7456488" y="2009775"/>
          <p14:tracePt t="139126" x="7466013" y="2009775"/>
          <p14:tracePt t="139142" x="7466013" y="2027238"/>
          <p14:tracePt t="139160" x="7466013" y="2036763"/>
          <p14:tracePt t="139176" x="7466013" y="2044700"/>
          <p14:tracePt t="139192" x="7466013" y="2054225"/>
          <p14:tracePt t="139209" x="7473950" y="2054225"/>
          <p14:tracePt t="139226" x="7473950" y="2071688"/>
          <p14:tracePt t="139245" x="7473950" y="2081213"/>
          <p14:tracePt t="139277" x="7473950" y="2089150"/>
          <p14:tracePt t="139517" x="7473950" y="2098675"/>
          <p14:tracePt t="139565" x="7483475" y="2098675"/>
          <p14:tracePt t="139581" x="7483475" y="2108200"/>
          <p14:tracePt t="139589" x="7491413" y="2108200"/>
          <p14:tracePt t="139597" x="7500938" y="2108200"/>
          <p14:tracePt t="139645" x="7510463" y="2108200"/>
          <p14:tracePt t="139661" x="7510463" y="2116138"/>
          <p14:tracePt t="139678" x="7518400" y="2116138"/>
          <p14:tracePt t="139717" x="7527925" y="2116138"/>
          <p14:tracePt t="139725" x="7527925" y="2125663"/>
          <p14:tracePt t="139733" x="7537450" y="2125663"/>
          <p14:tracePt t="139765" x="7537450" y="2133600"/>
          <p14:tracePt t="139774" x="7545388" y="2133600"/>
          <p14:tracePt t="139797" x="7545388" y="2143125"/>
          <p14:tracePt t="139829" x="7554913" y="2143125"/>
          <p14:tracePt t="139853" x="7562850" y="2143125"/>
          <p14:tracePt t="139869" x="7572375" y="2143125"/>
          <p14:tracePt t="139877" x="7581900" y="2152650"/>
          <p14:tracePt t="139901" x="7589838" y="2152650"/>
          <p14:tracePt t="140085" x="7589838" y="2160588"/>
          <p14:tracePt t="140141" x="7589838" y="2170113"/>
          <p14:tracePt t="140165" x="7589838" y="2179638"/>
          <p14:tracePt t="140205" x="7599363" y="2179638"/>
          <p14:tracePt t="140213" x="7599363" y="2187575"/>
          <p14:tracePt t="140477" x="7608888" y="2187575"/>
          <p14:tracePt t="140493" x="7608888" y="2197100"/>
          <p14:tracePt t="140501" x="7616825" y="2197100"/>
          <p14:tracePt t="140565" x="7626350" y="2197100"/>
          <p14:tracePt t="140645" x="7626350" y="2187575"/>
          <p14:tracePt t="140661" x="7626350" y="2179638"/>
          <p14:tracePt t="140669" x="7626350" y="2160588"/>
          <p14:tracePt t="140679" x="7626350" y="2152650"/>
          <p14:tracePt t="140694" x="7626350" y="2116138"/>
          <p14:tracePt t="140710" x="7626350" y="2089150"/>
          <p14:tracePt t="140727" x="7626350" y="2071688"/>
          <p14:tracePt t="140743" x="7626350" y="2054225"/>
          <p14:tracePt t="140760" x="7626350" y="2036763"/>
          <p14:tracePt t="140777" x="7626350" y="2027238"/>
          <p14:tracePt t="140793" x="7626350" y="2017713"/>
          <p14:tracePt t="140925" x="7626350" y="2027238"/>
          <p14:tracePt t="140933" x="7626350" y="2036763"/>
          <p14:tracePt t="140944" x="7634288" y="2044700"/>
          <p14:tracePt t="140960" x="7634288" y="2054225"/>
          <p14:tracePt t="140977" x="7634288" y="2071688"/>
          <p14:tracePt t="140994" x="7643813" y="2081213"/>
          <p14:tracePt t="141010" x="7643813" y="2089150"/>
          <p14:tracePt t="141028" x="7653338" y="2108200"/>
          <p14:tracePt t="141044" x="7661275" y="2116138"/>
          <p14:tracePt t="141045" x="7670800" y="2116138"/>
          <p14:tracePt t="141061" x="7680325" y="2125663"/>
          <p14:tracePt t="141077" x="7697788" y="2143125"/>
          <p14:tracePt t="141094" x="7705725" y="2152650"/>
          <p14:tracePt t="141110" x="7715250" y="2160588"/>
          <p14:tracePt t="141128" x="7724775" y="2170113"/>
          <p14:tracePt t="141144" x="7732713" y="2179638"/>
          <p14:tracePt t="141160" x="7742238" y="2179638"/>
          <p14:tracePt t="141177" x="7751763" y="2187575"/>
          <p14:tracePt t="141211" x="7759700" y="2187575"/>
          <p14:tracePt t="141229" x="7769225" y="2197100"/>
          <p14:tracePt t="141301" x="7777163" y="2197100"/>
          <p14:tracePt t="141349" x="7777163" y="2179638"/>
          <p14:tracePt t="141358" x="7777163" y="2152650"/>
          <p14:tracePt t="141365" x="7777163" y="2125663"/>
          <p14:tracePt t="141377" x="7777163" y="2098675"/>
          <p14:tracePt t="141394" x="7777163" y="2054225"/>
          <p14:tracePt t="141411" x="7777163" y="2017713"/>
          <p14:tracePt t="141427" x="7777163" y="1982788"/>
          <p14:tracePt t="141444" x="7777163" y="1955800"/>
          <p14:tracePt t="141461" x="7786688" y="1946275"/>
          <p14:tracePt t="141478" x="7786688" y="1928813"/>
          <p14:tracePt t="141494" x="7796213" y="1901825"/>
          <p14:tracePt t="141511" x="7796213" y="1893888"/>
          <p14:tracePt t="141527" x="7804150" y="1874838"/>
          <p14:tracePt t="141581" x="7813675" y="1874838"/>
          <p14:tracePt t="141589" x="7813675" y="1866900"/>
          <p14:tracePt t="141629" x="7823200" y="1866900"/>
          <p14:tracePt t="141637" x="7831138" y="1866900"/>
          <p14:tracePt t="141677" x="7840663" y="1866900"/>
          <p14:tracePt t="141701" x="7848600" y="1866900"/>
          <p14:tracePt t="141725" x="7848600" y="1874838"/>
          <p14:tracePt t="141733" x="7858125" y="1874838"/>
          <p14:tracePt t="141749" x="7858125" y="1884363"/>
          <p14:tracePt t="141761" x="7867650" y="1893888"/>
          <p14:tracePt t="141778" x="7867650" y="1919288"/>
          <p14:tracePt t="141794" x="7875588" y="1946275"/>
          <p14:tracePt t="141811" x="7885113" y="1973263"/>
          <p14:tracePt t="141828" x="7885113" y="1982788"/>
          <p14:tracePt t="141845" x="7885113" y="1990725"/>
          <p14:tracePt t="141861" x="7885113" y="2000250"/>
          <p14:tracePt t="141878" x="7885113" y="2009775"/>
          <p14:tracePt t="141894" x="7885113" y="2017713"/>
          <p14:tracePt t="141911" x="7885113" y="2027238"/>
          <p14:tracePt t="141928" x="7885113" y="2036763"/>
          <p14:tracePt t="141945" x="7885113" y="2044700"/>
          <p14:tracePt t="141961" x="7885113" y="2062163"/>
          <p14:tracePt t="141978" x="7885113" y="2071688"/>
          <p14:tracePt t="141995" x="7885113" y="2081213"/>
          <p14:tracePt t="142011" x="7885113" y="2089150"/>
          <p14:tracePt t="142028" x="7885113" y="2108200"/>
          <p14:tracePt t="142045" x="7885113" y="2125663"/>
          <p14:tracePt t="142061" x="7885113" y="2143125"/>
          <p14:tracePt t="142078" x="7885113" y="2152650"/>
          <p14:tracePt t="142095" x="7885113" y="2170113"/>
          <p14:tracePt t="142111" x="7885113" y="2179638"/>
          <p14:tracePt t="142128" x="7885113" y="2187575"/>
          <p14:tracePt t="142149" x="7885113" y="2197100"/>
          <p14:tracePt t="142205" x="7885113" y="2205038"/>
          <p14:tracePt t="142277" x="7885113" y="2214563"/>
          <p14:tracePt t="142317" x="7885113" y="2224088"/>
          <p14:tracePt t="142341" x="7894638" y="2224088"/>
          <p14:tracePt t="142381" x="7894638" y="2232025"/>
          <p14:tracePt t="142773" x="7894638" y="2241550"/>
          <p14:tracePt t="142797" x="7894638" y="2251075"/>
          <p14:tracePt t="142821" x="7894638" y="2268538"/>
          <p14:tracePt t="142845" x="7894638" y="2276475"/>
          <p14:tracePt t="142869" x="7902575" y="2276475"/>
          <p14:tracePt t="142877" x="7902575" y="2286000"/>
          <p14:tracePt t="142893" x="7902575" y="2295525"/>
          <p14:tracePt t="142997" x="7902575" y="2303463"/>
          <p14:tracePt t="143013" x="7902575" y="2312988"/>
          <p14:tracePt t="143038" x="7902575" y="2322513"/>
          <p14:tracePt t="143045" x="7902575" y="2330450"/>
          <p14:tracePt t="143053" x="7912100" y="2330450"/>
          <p14:tracePt t="143062" x="7920038" y="2330450"/>
          <p14:tracePt t="143079" x="7920038" y="2339975"/>
          <p14:tracePt t="143096" x="7929563" y="2357438"/>
          <p14:tracePt t="143112" x="7939088" y="2366963"/>
          <p14:tracePt t="143129" x="7956550" y="2374900"/>
          <p14:tracePt t="143146" x="7966075" y="2393950"/>
          <p14:tracePt t="143162" x="7991475" y="2393950"/>
          <p14:tracePt t="143179" x="8018463" y="2393950"/>
          <p14:tracePt t="143182" x="8027988" y="2393950"/>
          <p14:tracePt t="143196" x="8037513" y="2393950"/>
          <p14:tracePt t="143213" x="8072438" y="2374900"/>
          <p14:tracePt t="143229" x="8108950" y="2339975"/>
          <p14:tracePt t="143246" x="8143875" y="2295525"/>
          <p14:tracePt t="143262" x="8180388" y="2251075"/>
          <p14:tracePt t="143279" x="8197850" y="2205038"/>
          <p14:tracePt t="143296" x="8215313" y="2152650"/>
          <p14:tracePt t="143312" x="8215313" y="2108200"/>
          <p14:tracePt t="143329" x="8232775" y="2062163"/>
          <p14:tracePt t="143346" x="8232775" y="2017713"/>
          <p14:tracePt t="143362" x="8232775" y="1973263"/>
          <p14:tracePt t="143379" x="8215313" y="1901825"/>
          <p14:tracePt t="143396" x="8188325" y="1847850"/>
          <p14:tracePt t="143413" x="8153400" y="1768475"/>
          <p14:tracePt t="143429" x="8126413" y="1714500"/>
          <p14:tracePt t="143446" x="8099425" y="1687513"/>
          <p14:tracePt t="143463" x="8081963" y="1670050"/>
          <p14:tracePt t="143479" x="8054975" y="1652588"/>
          <p14:tracePt t="143496" x="8027988" y="1643063"/>
          <p14:tracePt t="143512" x="8010525" y="1625600"/>
          <p14:tracePt t="143529" x="7983538" y="1616075"/>
          <p14:tracePt t="143546" x="7956550" y="1616075"/>
          <p14:tracePt t="143563" x="7929563" y="1608138"/>
          <p14:tracePt t="143579" x="7912100" y="1608138"/>
          <p14:tracePt t="143581" x="7894638" y="1608138"/>
          <p14:tracePt t="143596" x="7885113" y="1608138"/>
          <p14:tracePt t="143598" x="7875588" y="1608138"/>
          <p14:tracePt t="143613" x="7848600" y="1625600"/>
          <p14:tracePt t="143630" x="7804150" y="1652588"/>
          <p14:tracePt t="143646" x="7777163" y="1704975"/>
          <p14:tracePt t="143663" x="7742238" y="1768475"/>
          <p14:tracePt t="143680" x="7705725" y="1839913"/>
          <p14:tracePt t="143696" x="7661275" y="1857375"/>
          <p14:tracePt t="143713" x="7653338" y="1901825"/>
          <p14:tracePt t="143730" x="7626350" y="1965325"/>
          <p14:tracePt t="143746" x="7616825" y="2017713"/>
          <p14:tracePt t="143763" x="7616825" y="2081213"/>
          <p14:tracePt t="143765" x="7616825" y="2116138"/>
          <p14:tracePt t="143781" x="7616825" y="2143125"/>
          <p14:tracePt t="143782" x="7626350" y="2179638"/>
          <p14:tracePt t="143796" x="7634288" y="2214563"/>
          <p14:tracePt t="143813" x="7653338" y="2295525"/>
          <p14:tracePt t="143830" x="7670800" y="2347913"/>
          <p14:tracePt t="143846" x="7688263" y="2393950"/>
          <p14:tracePt t="143863" x="7705725" y="2446338"/>
          <p14:tracePt t="143880" x="7724775" y="2500313"/>
          <p14:tracePt t="143896" x="7742238" y="2554288"/>
          <p14:tracePt t="143913" x="7769225" y="2608263"/>
          <p14:tracePt t="143930" x="7777163" y="2643188"/>
          <p14:tracePt t="143946" x="7786688" y="2679700"/>
          <p14:tracePt t="143963" x="7796213" y="2714625"/>
          <p14:tracePt t="143980" x="7813675" y="2751138"/>
          <p14:tracePt t="143982" x="7813675" y="2768600"/>
          <p14:tracePt t="143996" x="7823200" y="2776538"/>
          <p14:tracePt t="144013" x="7848600" y="2803525"/>
          <p14:tracePt t="144030" x="7867650" y="2822575"/>
          <p14:tracePt t="144047" x="7885113" y="2830513"/>
          <p14:tracePt t="144063" x="7920038" y="2840038"/>
          <p14:tracePt t="144080" x="7956550" y="2840038"/>
          <p14:tracePt t="144097" x="7991475" y="2840038"/>
          <p14:tracePt t="144113" x="8037513" y="2822575"/>
          <p14:tracePt t="144130" x="8072438" y="2795588"/>
          <p14:tracePt t="144147" x="8108950" y="2768600"/>
          <p14:tracePt t="144149" x="8126413" y="2741613"/>
          <p14:tracePt t="144164" x="8134350" y="2724150"/>
          <p14:tracePt t="144181" x="8153400" y="2679700"/>
          <p14:tracePt t="144197" x="8170863" y="2652713"/>
          <p14:tracePt t="144214" x="8170863" y="2608263"/>
          <p14:tracePt t="144230" x="8180388" y="2562225"/>
          <p14:tracePt t="144247" x="8180388" y="2509838"/>
          <p14:tracePt t="144263" x="8180388" y="2455863"/>
          <p14:tracePt t="144280" x="8180388" y="2411413"/>
          <p14:tracePt t="144298" x="8180388" y="2357438"/>
          <p14:tracePt t="144313" x="8180388" y="2312988"/>
          <p14:tracePt t="144330" x="8170863" y="2276475"/>
          <p14:tracePt t="144347" x="8161338" y="2259013"/>
          <p14:tracePt t="144364" x="8161338" y="2251075"/>
          <p14:tracePt t="144565" x="8180388" y="2251075"/>
          <p14:tracePt t="144573" x="8188325" y="2259013"/>
          <p14:tracePt t="144581" x="8197850" y="2268538"/>
          <p14:tracePt t="144597" x="8197850" y="2286000"/>
          <p14:tracePt t="144614" x="8205788" y="2286000"/>
          <p14:tracePt t="144815" x="0" y="0"/>
        </p14:tracePtLst>
        <p14:tracePtLst>
          <p14:tracePt t="145709" x="8528050" y="2571750"/>
          <p14:tracePt t="145853" x="8518525" y="2562225"/>
          <p14:tracePt t="145861" x="8518525" y="2554288"/>
          <p14:tracePt t="145877" x="8510588" y="2544763"/>
          <p14:tracePt t="145885" x="8501063" y="2536825"/>
          <p14:tracePt t="145898" x="8483600" y="2527300"/>
          <p14:tracePt t="145915" x="8466138" y="2509838"/>
          <p14:tracePt t="145931" x="8447088" y="2509838"/>
          <p14:tracePt t="145949" x="8420100" y="2500313"/>
          <p14:tracePt t="145966" x="8375650" y="2490788"/>
          <p14:tracePt t="145982" x="8340725" y="2490788"/>
          <p14:tracePt t="145998" x="8286750" y="2490788"/>
          <p14:tracePt t="146015" x="8242300" y="2500313"/>
          <p14:tracePt t="146031" x="8197850" y="2509838"/>
          <p14:tracePt t="146048" x="8153400" y="2527300"/>
          <p14:tracePt t="146065" x="8126413" y="2527300"/>
          <p14:tracePt t="146081" x="8099425" y="2544763"/>
          <p14:tracePt t="146098" x="8062913" y="2554288"/>
          <p14:tracePt t="146115" x="8054975" y="2562225"/>
          <p14:tracePt t="146132" x="8027988" y="2581275"/>
          <p14:tracePt t="146134" x="8010525" y="2589213"/>
          <p14:tracePt t="146149" x="7974013" y="2616200"/>
          <p14:tracePt t="146165" x="7939088" y="2643188"/>
          <p14:tracePt t="146182" x="7912100" y="2660650"/>
          <p14:tracePt t="146199" x="7894638" y="2687638"/>
          <p14:tracePt t="146215" x="7875588" y="2724150"/>
          <p14:tracePt t="146232" x="7867650" y="2759075"/>
          <p14:tracePt t="146249" x="7848600" y="2813050"/>
          <p14:tracePt t="146265" x="7840663" y="2847975"/>
          <p14:tracePt t="146282" x="7840663" y="2894013"/>
          <p14:tracePt t="146298" x="7840663" y="2938463"/>
          <p14:tracePt t="146315" x="7840663" y="2982913"/>
          <p14:tracePt t="146332" x="7848600" y="3027363"/>
          <p14:tracePt t="146334" x="7858125" y="3044825"/>
          <p14:tracePt t="146349" x="7858125" y="3081338"/>
          <p14:tracePt t="146365" x="7875588" y="3108325"/>
          <p14:tracePt t="146382" x="7894638" y="3133725"/>
          <p14:tracePt t="146399" x="7912100" y="3152775"/>
          <p14:tracePt t="146415" x="7920038" y="3170238"/>
          <p14:tracePt t="146432" x="7939088" y="3179763"/>
          <p14:tracePt t="146449" x="7956550" y="3197225"/>
          <p14:tracePt t="146466" x="8001000" y="3205163"/>
          <p14:tracePt t="146483" x="8045450" y="3214688"/>
          <p14:tracePt t="146499" x="8089900" y="3224213"/>
          <p14:tracePt t="146515" x="8134350" y="3224213"/>
          <p14:tracePt t="146517" x="8153400" y="3224213"/>
          <p14:tracePt t="146532" x="8170863" y="3224213"/>
          <p14:tracePt t="146549" x="8224838" y="3224213"/>
          <p14:tracePt t="146565" x="8251825" y="3224213"/>
          <p14:tracePt t="146582" x="8277225" y="3224213"/>
          <p14:tracePt t="146599" x="8296275" y="3224213"/>
          <p14:tracePt t="146615" x="8313738" y="3224213"/>
          <p14:tracePt t="146632" x="8331200" y="3214688"/>
          <p14:tracePt t="146649" x="8348663" y="3205163"/>
          <p14:tracePt t="146665" x="8367713" y="3197225"/>
          <p14:tracePt t="146682" x="8375650" y="3187700"/>
          <p14:tracePt t="146699" x="8375650" y="3170238"/>
          <p14:tracePt t="146716" x="8394700" y="3160713"/>
          <p14:tracePt t="146717" x="8394700" y="3152775"/>
          <p14:tracePt t="146733" x="8412163" y="3125788"/>
          <p14:tracePt t="146749" x="8447088" y="3089275"/>
          <p14:tracePt t="146766" x="8456613" y="3071813"/>
          <p14:tracePt t="146783" x="8466138" y="3054350"/>
          <p14:tracePt t="146799" x="8466138" y="3044825"/>
          <p14:tracePt t="146816" x="8483600" y="3017838"/>
          <p14:tracePt t="146832" x="8483600" y="2982913"/>
          <p14:tracePt t="146849" x="8483600" y="2946400"/>
          <p14:tracePt t="146866" x="8483600" y="2901950"/>
          <p14:tracePt t="146883" x="8483600" y="2857500"/>
          <p14:tracePt t="146885" x="8483600" y="2840038"/>
          <p14:tracePt t="146899" x="8483600" y="2813050"/>
          <p14:tracePt t="146916" x="8483600" y="2776538"/>
          <p14:tracePt t="146918" x="8483600" y="2759075"/>
          <p14:tracePt t="146933" x="8483600" y="2732088"/>
          <p14:tracePt t="146949" x="8483600" y="2705100"/>
          <p14:tracePt t="146966" x="8483600" y="2687638"/>
          <p14:tracePt t="146983" x="8483600" y="2652713"/>
          <p14:tracePt t="146999" x="8483600" y="2625725"/>
          <p14:tracePt t="147016" x="8483600" y="2581275"/>
          <p14:tracePt t="147032" x="8483600" y="2554288"/>
          <p14:tracePt t="147049" x="8474075" y="2527300"/>
          <p14:tracePt t="147066" x="8456613" y="2490788"/>
          <p14:tracePt t="147083" x="8447088" y="2473325"/>
          <p14:tracePt t="147099" x="8439150" y="2446338"/>
          <p14:tracePt t="147101" x="8429625" y="2438400"/>
          <p14:tracePt t="147116" x="8429625" y="2428875"/>
          <p14:tracePt t="147133" x="8402638" y="2401888"/>
          <p14:tracePt t="147149" x="8385175" y="2393950"/>
          <p14:tracePt t="147166" x="8358188" y="2374900"/>
          <p14:tracePt t="147183" x="8331200" y="2366963"/>
          <p14:tracePt t="147200" x="8304213" y="2357438"/>
          <p14:tracePt t="147216" x="8259763" y="2357438"/>
          <p14:tracePt t="147233" x="8242300" y="2357438"/>
          <p14:tracePt t="147250" x="8205788" y="2357438"/>
          <p14:tracePt t="147266" x="8188325" y="2357438"/>
          <p14:tracePt t="147283" x="8153400" y="2357438"/>
          <p14:tracePt t="147300" x="8134350" y="2366963"/>
          <p14:tracePt t="147302" x="8116888" y="2374900"/>
          <p14:tracePt t="147316" x="8099425" y="2384425"/>
          <p14:tracePt t="147333" x="8062913" y="2393950"/>
          <p14:tracePt t="147349" x="8027988" y="2411413"/>
          <p14:tracePt t="147366" x="8001000" y="2438400"/>
          <p14:tracePt t="147383" x="7991475" y="2455863"/>
          <p14:tracePt t="147400" x="7974013" y="2473325"/>
          <p14:tracePt t="147417" x="7956550" y="2490788"/>
          <p14:tracePt t="147433" x="7956550" y="2509838"/>
          <p14:tracePt t="147450" x="7947025" y="2517775"/>
          <p14:tracePt t="147466" x="7947025" y="2536825"/>
          <p14:tracePt t="147485" x="7947025" y="2544763"/>
          <p14:tracePt t="147500" x="7947025" y="2554288"/>
          <p14:tracePt t="147517" x="7947025" y="2581275"/>
          <p14:tracePt t="147533" x="7947025" y="2589213"/>
          <p14:tracePt t="147550" x="7947025" y="2598738"/>
          <p14:tracePt t="147566" x="7947025" y="2608263"/>
          <p14:tracePt t="147583" x="7947025" y="2616200"/>
          <p14:tracePt t="147600" x="7956550" y="2616200"/>
          <p14:tracePt t="147685" x="7956550" y="2625725"/>
          <p14:tracePt t="14778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00F7-9DA5-4751-8303-A8A83D3EDAEB}" type="datetime1">
              <a:rPr lang="pt-BR" smtClean="0"/>
              <a:t>13/05/2020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2D6A2-1E89-48E8-B545-070CCCF5CDFE}" type="slidenum">
              <a:rPr lang="pt-BR" smtClean="0"/>
              <a:t>7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462347" y="214224"/>
            <a:ext cx="11014283" cy="6480000"/>
            <a:chOff x="735304" y="270000"/>
            <a:chExt cx="11014283" cy="658800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04" y="270000"/>
              <a:ext cx="10447732" cy="6588000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5076968" y="6202461"/>
              <a:ext cx="6672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Mapa de incidência de malária (número de casos/1.000 habitantes) por país, 2018.</a:t>
              </a:r>
              <a:endParaRPr lang="pt-BR" sz="1400" b="1" dirty="0"/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75"/>
    </mc:Choice>
    <mc:Fallback>
      <p:transition spd="slow" advTm="4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759" x="7537450" y="6259513"/>
          <p14:tracePt t="7919" x="7545388" y="6259513"/>
          <p14:tracePt t="7944" x="7562850" y="6259513"/>
          <p14:tracePt t="7959" x="7581900" y="6259513"/>
          <p14:tracePt t="7967" x="7599363" y="6259513"/>
          <p14:tracePt t="7977" x="7616825" y="6259513"/>
          <p14:tracePt t="7994" x="7653338" y="6269038"/>
          <p14:tracePt t="8011" x="7697788" y="6269038"/>
          <p14:tracePt t="8028" x="7724775" y="6269038"/>
          <p14:tracePt t="8044" x="7759700" y="6269038"/>
          <p14:tracePt t="8061" x="7804150" y="6269038"/>
          <p14:tracePt t="8078" x="7848600" y="6269038"/>
          <p14:tracePt t="8079" x="7875588" y="6269038"/>
          <p14:tracePt t="8095" x="7912100" y="6269038"/>
          <p14:tracePt t="8111" x="7956550" y="6269038"/>
          <p14:tracePt t="8128" x="7983538" y="6269038"/>
          <p14:tracePt t="8144" x="8010525" y="6269038"/>
          <p14:tracePt t="8161" x="8054975" y="6269038"/>
          <p14:tracePt t="8178" x="8072438" y="6269038"/>
          <p14:tracePt t="8194" x="8116888" y="6269038"/>
          <p14:tracePt t="8211" x="8170863" y="6269038"/>
          <p14:tracePt t="8228" x="8232775" y="6269038"/>
          <p14:tracePt t="8244" x="8277225" y="6269038"/>
          <p14:tracePt t="8261" x="8313738" y="6269038"/>
          <p14:tracePt t="8278" x="8348663" y="6276975"/>
          <p14:tracePt t="8279" x="8375650" y="6276975"/>
          <p14:tracePt t="8295" x="8420100" y="6276975"/>
          <p14:tracePt t="8311" x="8456613" y="6286500"/>
          <p14:tracePt t="8328" x="8501063" y="6286500"/>
          <p14:tracePt t="8344" x="8555038" y="6286500"/>
          <p14:tracePt t="8361" x="8599488" y="6286500"/>
          <p14:tracePt t="8378" x="8653463" y="6286500"/>
          <p14:tracePt t="8395" x="8688388" y="6286500"/>
          <p14:tracePt t="8411" x="8732838" y="6286500"/>
          <p14:tracePt t="8428" x="8777288" y="6286500"/>
          <p14:tracePt t="8444" x="8813800" y="6286500"/>
          <p14:tracePt t="8461" x="8858250" y="6286500"/>
          <p14:tracePt t="8463" x="8885238" y="6286500"/>
          <p14:tracePt t="8479" x="8920163" y="6286500"/>
          <p14:tracePt t="8495" x="8974138" y="6286500"/>
          <p14:tracePt t="8511" x="9010650" y="6286500"/>
          <p14:tracePt t="8528" x="9037638" y="6286500"/>
          <p14:tracePt t="8545" x="9055100" y="6286500"/>
          <p14:tracePt t="8561" x="9072563" y="6286500"/>
          <p14:tracePt t="8578" x="9090025" y="6286500"/>
          <p14:tracePt t="8595" x="9117013" y="6286500"/>
          <p14:tracePt t="8611" x="9144000" y="6286500"/>
          <p14:tracePt t="8629" x="9180513" y="6286500"/>
          <p14:tracePt t="8631" x="9188450" y="6286500"/>
          <p14:tracePt t="8645" x="9205913" y="6286500"/>
          <p14:tracePt t="8661" x="9242425" y="6286500"/>
          <p14:tracePt t="8663" x="9251950" y="6286500"/>
          <p14:tracePt t="8678" x="9259888" y="6286500"/>
          <p14:tracePt t="8695" x="9304338" y="6286500"/>
          <p14:tracePt t="8712" x="9323388" y="6286500"/>
          <p14:tracePt t="8728" x="9340850" y="6286500"/>
          <p14:tracePt t="8745" x="9348788" y="6286500"/>
          <p14:tracePt t="8761" x="9375775" y="6286500"/>
          <p14:tracePt t="8778" x="9394825" y="6286500"/>
          <p14:tracePt t="8795" x="9412288" y="6286500"/>
          <p14:tracePt t="8811" x="9439275" y="6286500"/>
          <p14:tracePt t="8829" x="9456738" y="6286500"/>
          <p14:tracePt t="8845" x="9474200" y="6286500"/>
          <p14:tracePt t="8862" x="9491663" y="6286500"/>
          <p14:tracePt t="8864" x="9501188" y="6286500"/>
          <p14:tracePt t="8880" x="9518650" y="6286500"/>
          <p14:tracePt t="8895" x="9537700" y="6286500"/>
          <p14:tracePt t="8912" x="9545638" y="6286500"/>
          <p14:tracePt t="8928" x="9555163" y="6286500"/>
          <p14:tracePt t="8945" x="9563100" y="6286500"/>
          <p14:tracePt t="9015" x="9572625" y="6286500"/>
          <p14:tracePt t="9887" x="0" y="0"/>
        </p14:tracePtLst>
        <p14:tracePtLst>
          <p14:tracePt t="24535" x="1347788" y="4660900"/>
          <p14:tracePt t="24695" x="1357313" y="4660900"/>
          <p14:tracePt t="24719" x="1366838" y="4660900"/>
          <p14:tracePt t="24735" x="1374775" y="4660900"/>
          <p14:tracePt t="24751" x="1384300" y="4660900"/>
          <p14:tracePt t="24759" x="1393825" y="4660900"/>
          <p14:tracePt t="24767" x="1393825" y="4670425"/>
          <p14:tracePt t="24776" x="1401763" y="4670425"/>
          <p14:tracePt t="24793" x="1411288" y="4670425"/>
          <p14:tracePt t="24809" x="1419225" y="4670425"/>
          <p14:tracePt t="24826" x="1428750" y="4670425"/>
          <p14:tracePt t="24843" x="1438275" y="4679950"/>
          <p14:tracePt t="24860" x="1446213" y="4679950"/>
          <p14:tracePt t="24876" x="1465263" y="4679950"/>
          <p14:tracePt t="24893" x="1482725" y="4679950"/>
          <p14:tracePt t="24895" x="1490663" y="4679950"/>
          <p14:tracePt t="24911" x="1500188" y="4679950"/>
          <p14:tracePt t="24927" x="1517650" y="4679950"/>
          <p14:tracePt t="24943" x="1527175" y="4679950"/>
          <p14:tracePt t="24960" x="1536700" y="4679950"/>
          <p14:tracePt t="24976" x="1554163" y="4679950"/>
          <p14:tracePt t="24993" x="1562100" y="4687888"/>
          <p14:tracePt t="25010" x="1581150" y="4687888"/>
          <p14:tracePt t="25027" x="1598613" y="4687888"/>
          <p14:tracePt t="25043" x="1608138" y="4687888"/>
          <p14:tracePt t="25060" x="1625600" y="4687888"/>
          <p14:tracePt t="25077" x="1633538" y="4687888"/>
          <p14:tracePt t="25093" x="1652588" y="4687888"/>
          <p14:tracePt t="25110" x="1660525" y="4687888"/>
          <p14:tracePt t="25112" x="1670050" y="4687888"/>
          <p14:tracePt t="25127" x="1697038" y="4687888"/>
          <p14:tracePt t="25143" x="1724025" y="4687888"/>
          <p14:tracePt t="25160" x="1751013" y="4687888"/>
          <p14:tracePt t="25176" x="1758950" y="4687888"/>
          <p14:tracePt t="25193" x="1776413" y="4687888"/>
          <p14:tracePt t="25226" x="1785938" y="4687888"/>
          <p14:tracePt t="25243" x="1795463" y="4687888"/>
          <p14:tracePt t="25260" x="1812925" y="4687888"/>
          <p14:tracePt t="25277" x="1830388" y="4687888"/>
          <p14:tracePt t="25293" x="1857375" y="4687888"/>
          <p14:tracePt t="25310" x="1874838" y="4687888"/>
          <p14:tracePt t="25463" x="1866900" y="4687888"/>
          <p14:tracePt t="25470" x="1866900" y="4697413"/>
          <p14:tracePt t="25479" x="1857375" y="4697413"/>
          <p14:tracePt t="25495" x="1847850" y="4697413"/>
          <p14:tracePt t="25511" x="1830388" y="4697413"/>
          <p14:tracePt t="25527" x="1803400" y="4697413"/>
          <p14:tracePt t="25543" x="1776413" y="4697413"/>
          <p14:tracePt t="25561" x="1751013" y="4697413"/>
          <p14:tracePt t="25577" x="1714500" y="4697413"/>
          <p14:tracePt t="25593" x="1687513" y="4697413"/>
          <p14:tracePt t="25610" x="1670050" y="4697413"/>
          <p14:tracePt t="25628" x="1643063" y="4697413"/>
          <p14:tracePt t="25644" x="1625600" y="4697413"/>
          <p14:tracePt t="25660" x="1608138" y="4697413"/>
          <p14:tracePt t="25677" x="1589088" y="4697413"/>
          <p14:tracePt t="25694" x="1562100" y="4697413"/>
          <p14:tracePt t="25711" x="1544638" y="4697413"/>
          <p14:tracePt t="25727" x="1527175" y="4697413"/>
          <p14:tracePt t="25744" x="1500188" y="4697413"/>
          <p14:tracePt t="25761" x="1482725" y="4697413"/>
          <p14:tracePt t="25777" x="1473200" y="4697413"/>
          <p14:tracePt t="25794" x="1455738" y="4697413"/>
          <p14:tracePt t="25815" x="1446213" y="4697413"/>
          <p14:tracePt t="25839" x="1438275" y="4697413"/>
          <p14:tracePt t="25847" x="1428750" y="4697413"/>
          <p14:tracePt t="25863" x="1419225" y="4697413"/>
          <p14:tracePt t="25879" x="1411288" y="4697413"/>
          <p14:tracePt t="25896" x="1401763" y="4697413"/>
          <p14:tracePt t="25911" x="1393825" y="4697413"/>
          <p14:tracePt t="25935" x="1384300" y="4697413"/>
          <p14:tracePt t="25983" x="1374775" y="4697413"/>
          <p14:tracePt t="26095" x="1366838" y="4697413"/>
          <p14:tracePt t="26238" x="1374775" y="4697413"/>
          <p14:tracePt t="26263" x="1384300" y="4697413"/>
          <p14:tracePt t="26279" x="1401763" y="4697413"/>
          <p14:tracePt t="26295" x="1419225" y="4697413"/>
          <p14:tracePt t="26302" x="1428750" y="4697413"/>
          <p14:tracePt t="26311" x="1455738" y="4697413"/>
          <p14:tracePt t="26328" x="1482725" y="4697413"/>
          <p14:tracePt t="26344" x="1517650" y="4697413"/>
          <p14:tracePt t="26361" x="1554163" y="4697413"/>
          <p14:tracePt t="26378" x="1581150" y="4697413"/>
          <p14:tracePt t="26394" x="1608138" y="4697413"/>
          <p14:tracePt t="26411" x="1633538" y="4697413"/>
          <p14:tracePt t="26428" x="1652588" y="4697413"/>
          <p14:tracePt t="26445" x="1670050" y="4697413"/>
          <p14:tracePt t="26447" x="1687513" y="4697413"/>
          <p14:tracePt t="26461" x="1704975" y="4697413"/>
          <p14:tracePt t="26478" x="1731963" y="4697413"/>
          <p14:tracePt t="26480" x="1751013" y="4697413"/>
          <p14:tracePt t="26495" x="1776413" y="4697413"/>
          <p14:tracePt t="26511" x="1803400" y="4697413"/>
          <p14:tracePt t="26528" x="1812925" y="4697413"/>
          <p14:tracePt t="26544" x="1822450" y="4697413"/>
          <p14:tracePt t="26561" x="1839913" y="4697413"/>
          <p14:tracePt t="26595" x="1847850" y="4697413"/>
          <p14:tracePt t="26887" x="0" y="0"/>
        </p14:tracePtLst>
        <p14:tracePtLst>
          <p14:tracePt t="27727" x="1285875" y="4670425"/>
          <p14:tracePt t="27903" x="1295400" y="4670425"/>
          <p14:tracePt t="27919" x="1303338" y="4670425"/>
          <p14:tracePt t="27935" x="1312863" y="4670425"/>
          <p14:tracePt t="27943" x="1322388" y="4670425"/>
          <p14:tracePt t="27958" x="1330325" y="4670425"/>
          <p14:tracePt t="27974" x="1347788" y="4670425"/>
          <p14:tracePt t="27990" x="1357313" y="4670425"/>
          <p14:tracePt t="28014" x="1366838" y="4670425"/>
          <p14:tracePt t="28038" x="1374775" y="4670425"/>
          <p14:tracePt t="28047" x="1384300" y="4670425"/>
          <p14:tracePt t="28054" x="1393825" y="4670425"/>
          <p14:tracePt t="28071" x="1411288" y="4670425"/>
          <p14:tracePt t="28086" x="1419225" y="4670425"/>
          <p14:tracePt t="28096" x="1438275" y="4670425"/>
          <p14:tracePt t="28113" x="1455738" y="4679950"/>
          <p14:tracePt t="28129" x="1465263" y="4679950"/>
          <p14:tracePt t="28146" x="1473200" y="4679950"/>
          <p14:tracePt t="28163" x="1490663" y="4679950"/>
          <p14:tracePt t="28179" x="1509713" y="4679950"/>
          <p14:tracePt t="28196" x="1536700" y="4679950"/>
          <p14:tracePt t="28213" x="1562100" y="4679950"/>
          <p14:tracePt t="28229" x="1589088" y="4679950"/>
          <p14:tracePt t="28246" x="1633538" y="4679950"/>
          <p14:tracePt t="28263" x="1652588" y="4679950"/>
          <p14:tracePt t="28279" x="1679575" y="4679950"/>
          <p14:tracePt t="28296" x="1697038" y="4679950"/>
          <p14:tracePt t="28313" x="1704975" y="4679950"/>
          <p14:tracePt t="28329" x="1714500" y="4679950"/>
          <p14:tracePt t="28346" x="1724025" y="4679950"/>
          <p14:tracePt t="28363" x="1731963" y="4679950"/>
          <p14:tracePt t="28383" x="1741488" y="4679950"/>
          <p14:tracePt t="28396" x="1751013" y="4679950"/>
          <p14:tracePt t="28413" x="1758950" y="4679950"/>
          <p14:tracePt t="28430" x="1768475" y="4679950"/>
          <p14:tracePt t="28447" x="1776413" y="4679950"/>
          <p14:tracePt t="28463" x="1795463" y="4679950"/>
          <p14:tracePt t="28496" x="1803400" y="4679950"/>
          <p14:tracePt t="28513" x="1812925" y="4679950"/>
          <p14:tracePt t="28551" x="1822450" y="4679950"/>
          <p14:tracePt t="28567" x="1830388" y="4679950"/>
          <p14:tracePt t="28599" x="1839913" y="4679950"/>
          <p14:tracePt t="29663" x="0" y="0"/>
        </p14:tracePtLst>
        <p14:tracePtLst>
          <p14:tracePt t="34543" x="5394325" y="2857500"/>
          <p14:tracePt t="34574" x="5402263" y="2857500"/>
          <p14:tracePt t="34623" x="5411788" y="2857500"/>
          <p14:tracePt t="34679" x="5411788" y="2867025"/>
          <p14:tracePt t="34703" x="5411788" y="2874963"/>
          <p14:tracePt t="34718" x="5411788" y="2884488"/>
          <p14:tracePt t="34742" x="5411788" y="2894013"/>
          <p14:tracePt t="34750" x="5402263" y="2894013"/>
          <p14:tracePt t="34775" x="5394325" y="2894013"/>
          <p14:tracePt t="34782" x="5384800" y="2894013"/>
          <p14:tracePt t="34791" x="5384800" y="2901950"/>
          <p14:tracePt t="34814" x="5375275" y="2901950"/>
          <p14:tracePt t="34830" x="5375275" y="2911475"/>
          <p14:tracePt t="34838" x="5367338" y="2911475"/>
          <p14:tracePt t="34852" x="5367338" y="2919413"/>
          <p14:tracePt t="34869" x="5357813" y="2919413"/>
          <p14:tracePt t="34886" x="5348288" y="2919413"/>
          <p14:tracePt t="34903" x="5348288" y="2928938"/>
          <p14:tracePt t="34919" x="5340350" y="2928938"/>
          <p14:tracePt t="34942" x="5340350" y="2938463"/>
          <p14:tracePt t="34959" x="5330825" y="2938463"/>
          <p14:tracePt t="34983" x="5330825" y="2946400"/>
          <p14:tracePt t="34999" x="5322888" y="2946400"/>
          <p14:tracePt t="35006" x="5322888" y="2955925"/>
          <p14:tracePt t="35030" x="5322888" y="2965450"/>
          <p14:tracePt t="35055" x="5322888" y="2973388"/>
          <p14:tracePt t="35063" x="5313363" y="2973388"/>
          <p14:tracePt t="35088" x="5313363" y="2982913"/>
          <p14:tracePt t="35094" x="5313363" y="2990850"/>
          <p14:tracePt t="35118" x="5313363" y="3000375"/>
          <p14:tracePt t="35143" x="5303838" y="3000375"/>
          <p14:tracePt t="35151" x="5303838" y="3009900"/>
          <p14:tracePt t="35198" x="5303838" y="3017838"/>
          <p14:tracePt t="35214" x="5303838" y="3027363"/>
          <p14:tracePt t="35222" x="5303838" y="3036888"/>
          <p14:tracePt t="35238" x="5295900" y="3044825"/>
          <p14:tracePt t="35254" x="5295900" y="3054350"/>
          <p14:tracePt t="35262" x="5295900" y="3062288"/>
          <p14:tracePt t="35271" x="5286375" y="3062288"/>
          <p14:tracePt t="35287" x="5286375" y="3071813"/>
          <p14:tracePt t="35303" x="5286375" y="3081338"/>
          <p14:tracePt t="35319" x="5276850" y="3081338"/>
          <p14:tracePt t="35336" x="5276850" y="3089275"/>
          <p14:tracePt t="35353" x="5276850" y="3098800"/>
          <p14:tracePt t="35375" x="5276850" y="3108325"/>
          <p14:tracePt t="35391" x="5286375" y="3116263"/>
          <p14:tracePt t="35403" x="5303838" y="3125788"/>
          <p14:tracePt t="35420" x="5322888" y="3125788"/>
          <p14:tracePt t="35436" x="5357813" y="3125788"/>
          <p14:tracePt t="35453" x="5394325" y="3133725"/>
          <p14:tracePt t="35455" x="5419725" y="3133725"/>
          <p14:tracePt t="35469" x="5446713" y="3133725"/>
          <p14:tracePt t="35487" x="5518150" y="3133725"/>
          <p14:tracePt t="35503" x="5554663" y="3125788"/>
          <p14:tracePt t="35520" x="5581650" y="3108325"/>
          <p14:tracePt t="35536" x="5599113" y="3089275"/>
          <p14:tracePt t="35553" x="5608638" y="3071813"/>
          <p14:tracePt t="35569" x="5626100" y="3044825"/>
          <p14:tracePt t="35586" x="5634038" y="3027363"/>
          <p14:tracePt t="35603" x="5653088" y="3000375"/>
          <p14:tracePt t="35620" x="5661025" y="2990850"/>
          <p14:tracePt t="35636" x="5680075" y="2973388"/>
          <p14:tracePt t="35653" x="5688013" y="2965450"/>
          <p14:tracePt t="35669" x="5697538" y="2955925"/>
          <p14:tracePt t="35672" x="5705475" y="2955925"/>
          <p14:tracePt t="35687" x="5724525" y="2955925"/>
          <p14:tracePt t="35720" x="5732463" y="2955925"/>
          <p14:tracePt t="35736" x="5741988" y="2955925"/>
          <p14:tracePt t="35753" x="5741988" y="2965450"/>
          <p14:tracePt t="35770" x="5751513" y="2982913"/>
          <p14:tracePt t="35786" x="5759450" y="3009900"/>
          <p14:tracePt t="35803" x="5759450" y="3044825"/>
          <p14:tracePt t="35820" x="5759450" y="3081338"/>
          <p14:tracePt t="35837" x="5759450" y="3116263"/>
          <p14:tracePt t="35853" x="5768975" y="3160713"/>
          <p14:tracePt t="35870" x="5768975" y="3197225"/>
          <p14:tracePt t="35871" x="5776913" y="3214688"/>
          <p14:tracePt t="35887" x="5786438" y="3259138"/>
          <p14:tracePt t="35903" x="5795963" y="3295650"/>
          <p14:tracePt t="35921" x="5803900" y="3313113"/>
          <p14:tracePt t="35936" x="5822950" y="3330575"/>
          <p14:tracePt t="35953" x="5830888" y="3330575"/>
          <p14:tracePt t="35970" x="5840413" y="3330575"/>
          <p14:tracePt t="35986" x="5857875" y="3340100"/>
          <p14:tracePt t="36003" x="5884863" y="3340100"/>
          <p14:tracePt t="36020" x="5911850" y="3340100"/>
          <p14:tracePt t="36037" x="5938838" y="3340100"/>
          <p14:tracePt t="36038" x="5956300" y="3340100"/>
          <p14:tracePt t="36053" x="5965825" y="3340100"/>
          <p14:tracePt t="36070" x="6000750" y="3340100"/>
          <p14:tracePt t="36087" x="6018213" y="3340100"/>
          <p14:tracePt t="36104" x="6037263" y="3340100"/>
          <p14:tracePt t="36121" x="6054725" y="3340100"/>
          <p14:tracePt t="36137" x="6062663" y="3340100"/>
          <p14:tracePt t="36153" x="6072188" y="3340100"/>
          <p14:tracePt t="36174" x="6081713" y="3340100"/>
          <p14:tracePt t="36187" x="6089650" y="3340100"/>
          <p14:tracePt t="36204" x="6099175" y="3340100"/>
          <p14:tracePt t="36223" x="6108700" y="3340100"/>
          <p14:tracePt t="36237" x="6116638" y="3348038"/>
          <p14:tracePt t="36254" x="6126163" y="3348038"/>
          <p14:tracePt t="36271" x="6153150" y="3357563"/>
          <p14:tracePt t="36288" x="6161088" y="3367088"/>
          <p14:tracePt t="36304" x="6170613" y="3384550"/>
          <p14:tracePt t="36320" x="6188075" y="3394075"/>
          <p14:tracePt t="36337" x="6197600" y="3402013"/>
          <p14:tracePt t="36354" x="6205538" y="3411538"/>
          <p14:tracePt t="36370" x="6215063" y="3438525"/>
          <p14:tracePt t="36387" x="6232525" y="3455988"/>
          <p14:tracePt t="36404" x="6251575" y="3473450"/>
          <p14:tracePt t="36420" x="6251575" y="3482975"/>
          <p14:tracePt t="36437" x="6259513" y="3490913"/>
          <p14:tracePt t="36454" x="6259513" y="3509963"/>
          <p14:tracePt t="36478" x="6259513" y="3517900"/>
          <p14:tracePt t="36494" x="6259513" y="3527425"/>
          <p14:tracePt t="36504" x="6259513" y="3536950"/>
          <p14:tracePt t="36520" x="6259513" y="3544888"/>
          <p14:tracePt t="36537" x="6259513" y="3554413"/>
          <p14:tracePt t="36554" x="6259513" y="3562350"/>
          <p14:tracePt t="36570" x="6259513" y="3581400"/>
          <p14:tracePt t="36588" x="6259513" y="3589338"/>
          <p14:tracePt t="36604" x="6259513" y="3598863"/>
          <p14:tracePt t="36621" x="6259513" y="3608388"/>
          <p14:tracePt t="36655" x="6259513" y="3616325"/>
          <p14:tracePt t="36694" x="6251575" y="3616325"/>
          <p14:tracePt t="36710" x="6242050" y="3616325"/>
          <p14:tracePt t="36726" x="6232525" y="3608388"/>
          <p14:tracePt t="36735" x="6224588" y="3598863"/>
          <p14:tracePt t="36750" x="6215063" y="3589338"/>
          <p14:tracePt t="36759" x="6205538" y="3571875"/>
          <p14:tracePt t="36770" x="6205538" y="3562350"/>
          <p14:tracePt t="36788" x="6197600" y="3536950"/>
          <p14:tracePt t="36804" x="6188075" y="3527425"/>
          <p14:tracePt t="36821" x="6188075" y="3517900"/>
          <p14:tracePt t="36838" x="6188075" y="3509963"/>
          <p14:tracePt t="36863" x="6188075" y="3500438"/>
          <p14:tracePt t="36871" x="6197600" y="3500438"/>
          <p14:tracePt t="36894" x="6205538" y="3500438"/>
          <p14:tracePt t="36904" x="6205538" y="3490913"/>
          <p14:tracePt t="36921" x="6215063" y="3490913"/>
          <p14:tracePt t="36938" x="6224588" y="3482975"/>
          <p14:tracePt t="36954" x="6242050" y="3473450"/>
          <p14:tracePt t="36971" x="6251575" y="3473450"/>
          <p14:tracePt t="36988" x="6269038" y="3473450"/>
          <p14:tracePt t="37004" x="6276975" y="3465513"/>
          <p14:tracePt t="37055" x="6286500" y="3465513"/>
          <p14:tracePt t="37087" x="6286500" y="3455988"/>
          <p14:tracePt t="37102" x="6286500" y="3446463"/>
          <p14:tracePt t="37110" x="6286500" y="3438525"/>
          <p14:tracePt t="37122" x="6276975" y="3429000"/>
          <p14:tracePt t="37138" x="6276975" y="3402013"/>
          <p14:tracePt t="37154" x="6269038" y="3394075"/>
          <p14:tracePt t="37171" x="6259513" y="3375025"/>
          <p14:tracePt t="37188" x="6242050" y="3348038"/>
          <p14:tracePt t="37204" x="6224588" y="3322638"/>
          <p14:tracePt t="37221" x="6205538" y="3286125"/>
          <p14:tracePt t="37223" x="6197600" y="3276600"/>
          <p14:tracePt t="37238" x="6188075" y="3259138"/>
          <p14:tracePt t="37255" x="6170613" y="3224213"/>
          <p14:tracePt t="37271" x="6161088" y="3205163"/>
          <p14:tracePt t="37288" x="6143625" y="3179763"/>
          <p14:tracePt t="37304" x="6143625" y="3160713"/>
          <p14:tracePt t="37321" x="6134100" y="3143250"/>
          <p14:tracePt t="37338" x="6126163" y="3116263"/>
          <p14:tracePt t="37355" x="6116638" y="3098800"/>
          <p14:tracePt t="37471" x="6126163" y="3108325"/>
          <p14:tracePt t="37478" x="6126163" y="3125788"/>
          <p14:tracePt t="37488" x="6143625" y="3143250"/>
          <p14:tracePt t="37504" x="6153150" y="3197225"/>
          <p14:tracePt t="37521" x="6170613" y="3241675"/>
          <p14:tracePt t="37538" x="6170613" y="3276600"/>
          <p14:tracePt t="37555" x="6170613" y="3286125"/>
          <p14:tracePt t="37571" x="6180138" y="3330575"/>
          <p14:tracePt t="37588" x="6180138" y="3367088"/>
          <p14:tracePt t="37605" x="6180138" y="3384550"/>
          <p14:tracePt t="37608" x="6180138" y="3394075"/>
          <p14:tracePt t="37622" x="6180138" y="3402013"/>
          <p14:tracePt t="37639" x="6180138" y="3419475"/>
          <p14:tracePt t="37655" x="6180138" y="3429000"/>
          <p14:tracePt t="37671" x="6180138" y="3446463"/>
          <p14:tracePt t="37689" x="6180138" y="3465513"/>
          <p14:tracePt t="37705" x="6180138" y="3490913"/>
          <p14:tracePt t="37721" x="6180138" y="3500438"/>
          <p14:tracePt t="37738" x="6188075" y="3527425"/>
          <p14:tracePt t="37755" x="6197600" y="3562350"/>
          <p14:tracePt t="37772" x="6215063" y="3598863"/>
          <p14:tracePt t="37788" x="6242050" y="3652838"/>
          <p14:tracePt t="37805" x="6276975" y="3687763"/>
          <p14:tracePt t="37806" x="6286500" y="3705225"/>
          <p14:tracePt t="37822" x="6303963" y="3732213"/>
          <p14:tracePt t="37839" x="6330950" y="3768725"/>
          <p14:tracePt t="37855" x="6357938" y="3795713"/>
          <p14:tracePt t="37872" x="6375400" y="3813175"/>
          <p14:tracePt t="37888" x="6394450" y="3830638"/>
          <p14:tracePt t="37905" x="6411913" y="3848100"/>
          <p14:tracePt t="37922" x="6429375" y="3857625"/>
          <p14:tracePt t="37938" x="6438900" y="3867150"/>
          <p14:tracePt t="37955" x="6465888" y="3875088"/>
          <p14:tracePt t="37972" x="6483350" y="3884613"/>
          <p14:tracePt t="37989" x="6510338" y="3894138"/>
          <p14:tracePt t="38005" x="6527800" y="3894138"/>
          <p14:tracePt t="38007" x="6537325" y="3894138"/>
          <p14:tracePt t="38022" x="6554788" y="3894138"/>
          <p14:tracePt t="38039" x="6581775" y="3911600"/>
          <p14:tracePt t="38055" x="6589713" y="3911600"/>
          <p14:tracePt t="38072" x="6608763" y="3919538"/>
          <p14:tracePt t="38106" x="6616700" y="3929063"/>
          <p14:tracePt t="38126" x="6616700" y="3938588"/>
          <p14:tracePt t="38143" x="6616700" y="3946525"/>
          <p14:tracePt t="38155" x="6616700" y="3956050"/>
          <p14:tracePt t="38172" x="6616700" y="3965575"/>
          <p14:tracePt t="38189" x="6616700" y="3983038"/>
          <p14:tracePt t="38205" x="6616700" y="4000500"/>
          <p14:tracePt t="38223" x="6616700" y="4027488"/>
          <p14:tracePt t="38239" x="6616700" y="4037013"/>
          <p14:tracePt t="38255" x="6616700" y="4054475"/>
          <p14:tracePt t="3884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594062" y="352074"/>
            <a:ext cx="1756842" cy="5078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prstClr val="black"/>
                </a:solidFill>
              </a:rPr>
              <a:t>Brasil</a:t>
            </a:r>
            <a:r>
              <a:rPr lang="en-US" b="1" dirty="0" smtClean="0">
                <a:solidFill>
                  <a:prstClr val="black"/>
                </a:solidFill>
              </a:rPr>
              <a:t>, 2018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55" name="Picture 7" descr="F:\DOUTORADO\Projeto Doutorado\Artigos\Mapa_risco_malária_Brasil_20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6934" r="15758" b="4354"/>
          <a:stretch/>
        </p:blipFill>
        <p:spPr bwMode="auto">
          <a:xfrm>
            <a:off x="3431704" y="1268761"/>
            <a:ext cx="5328592" cy="506557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400908" y="2209194"/>
            <a:ext cx="2194560" cy="307777"/>
          </a:xfrm>
          <a:prstGeom prst="rect">
            <a:avLst/>
          </a:prstGeom>
          <a:solidFill>
            <a:srgbClr val="70AD47">
              <a:lumMod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400" b="1" dirty="0"/>
              <a:t>99 % na Amazônia Legal</a:t>
            </a:r>
            <a:endParaRPr lang="pt-BR" sz="1400" kern="0" dirty="0"/>
          </a:p>
        </p:txBody>
      </p:sp>
      <p:sp>
        <p:nvSpPr>
          <p:cNvPr id="8" name="CaixaDeTexto 7"/>
          <p:cNvSpPr txBox="1"/>
          <p:nvPr/>
        </p:nvSpPr>
        <p:spPr>
          <a:xfrm>
            <a:off x="6595468" y="3563724"/>
            <a:ext cx="1300733" cy="369332"/>
          </a:xfrm>
          <a:prstGeom prst="rect">
            <a:avLst/>
          </a:prstGeom>
          <a:solidFill>
            <a:srgbClr val="70AD47">
              <a:lumMod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t-BR"/>
            </a:defPPr>
          </a:lstStyle>
          <a:p>
            <a:pPr>
              <a:defRPr/>
            </a:pPr>
            <a:r>
              <a:rPr lang="pt-BR" kern="0" dirty="0" smtClean="0">
                <a:solidFill>
                  <a:prstClr val="white"/>
                </a:solidFill>
              </a:rPr>
              <a:t>733 casos </a:t>
            </a:r>
            <a:endParaRPr lang="pt-BR" kern="0" dirty="0">
              <a:solidFill>
                <a:prstClr val="white"/>
              </a:solidFill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0" y="6428776"/>
            <a:ext cx="2743200" cy="365125"/>
          </a:xfrm>
        </p:spPr>
        <p:txBody>
          <a:bodyPr/>
          <a:lstStyle/>
          <a:p>
            <a:fld id="{D7ED7EB4-A10E-47E4-A357-6339F8893CB7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t>13/05/2020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>
          <a:xfrm>
            <a:off x="8077200" y="6400414"/>
            <a:ext cx="2133600" cy="276999"/>
          </a:xfrm>
        </p:spPr>
        <p:txBody>
          <a:bodyPr wrap="square">
            <a:spAutoFit/>
          </a:bodyPr>
          <a:lstStyle/>
          <a:p>
            <a:fld id="{C5D8D30E-88F0-447E-A747-F6C521116671}" type="slidenum">
              <a:rPr lang="es-MX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356143" y="4900494"/>
            <a:ext cx="1404153" cy="369332"/>
          </a:xfrm>
          <a:prstGeom prst="rect">
            <a:avLst/>
          </a:prstGeom>
          <a:solidFill>
            <a:srgbClr val="70AD47">
              <a:lumMod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t-BR"/>
            </a:defPPr>
          </a:lstStyle>
          <a:p>
            <a:pPr>
              <a:defRPr/>
            </a:pPr>
            <a:r>
              <a:rPr lang="pt-BR" sz="1200" kern="0" dirty="0" smtClean="0">
                <a:solidFill>
                  <a:prstClr val="white"/>
                </a:solidFill>
              </a:rPr>
              <a:t>248 autóctones</a:t>
            </a:r>
            <a:r>
              <a:rPr lang="pt-BR" kern="0" dirty="0" smtClean="0">
                <a:solidFill>
                  <a:prstClr val="white"/>
                </a:solidFill>
              </a:rPr>
              <a:t> </a:t>
            </a:r>
            <a:endParaRPr lang="pt-BR" kern="0" dirty="0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251" y="1268761"/>
            <a:ext cx="1721999" cy="126000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131" y="2589360"/>
            <a:ext cx="2021704" cy="1260000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532" y="3868942"/>
            <a:ext cx="2021704" cy="1260000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62" y="5143835"/>
            <a:ext cx="2242489" cy="1260000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5916" y="2639863"/>
            <a:ext cx="2318800" cy="73866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EB5605">
                  <a:lumMod val="60000"/>
                  <a:lumOff val="40000"/>
                </a:srgbClr>
              </a:buClr>
            </a:pPr>
            <a:r>
              <a:rPr lang="pt-BR" sz="1400" b="1" dirty="0" smtClean="0">
                <a:solidFill>
                  <a:prstClr val="black"/>
                </a:solidFill>
              </a:rPr>
              <a:t>2018 Pv </a:t>
            </a:r>
            <a:r>
              <a:rPr lang="pt-BR" sz="1400" b="1" dirty="0">
                <a:solidFill>
                  <a:prstClr val="black"/>
                </a:solidFill>
              </a:rPr>
              <a:t>= 89,3%</a:t>
            </a:r>
          </a:p>
          <a:p>
            <a:pPr algn="ctr">
              <a:buClr>
                <a:srgbClr val="EB5605">
                  <a:lumMod val="60000"/>
                  <a:lumOff val="40000"/>
                </a:srgbClr>
              </a:buClr>
            </a:pPr>
            <a:r>
              <a:rPr lang="pt-BR" sz="1400" b="1" dirty="0" smtClean="0">
                <a:solidFill>
                  <a:prstClr val="black"/>
                </a:solidFill>
              </a:rPr>
              <a:t>Pf </a:t>
            </a:r>
            <a:r>
              <a:rPr lang="pt-BR" sz="1400" b="1" dirty="0">
                <a:solidFill>
                  <a:prstClr val="black"/>
                </a:solidFill>
              </a:rPr>
              <a:t>e mista </a:t>
            </a:r>
            <a:r>
              <a:rPr lang="pt-BR" sz="1400" b="1" dirty="0" smtClean="0">
                <a:solidFill>
                  <a:prstClr val="black"/>
                </a:solidFill>
              </a:rPr>
              <a:t>= </a:t>
            </a:r>
            <a:r>
              <a:rPr lang="pt-BR" sz="1400" b="1" dirty="0">
                <a:solidFill>
                  <a:prstClr val="black"/>
                </a:solidFill>
              </a:rPr>
              <a:t>10,7</a:t>
            </a:r>
            <a:r>
              <a:rPr lang="pt-BR" sz="1400" b="1" dirty="0" smtClean="0">
                <a:solidFill>
                  <a:prstClr val="black"/>
                </a:solidFill>
              </a:rPr>
              <a:t>%</a:t>
            </a:r>
            <a:endParaRPr lang="pt-BR" sz="1400" b="1" dirty="0">
              <a:solidFill>
                <a:prstClr val="black"/>
              </a:solidFill>
            </a:endParaRPr>
          </a:p>
          <a:p>
            <a:pPr algn="ctr">
              <a:buClr>
                <a:srgbClr val="EB5605">
                  <a:lumMod val="60000"/>
                  <a:lumOff val="40000"/>
                </a:srgbClr>
              </a:buClr>
            </a:pPr>
            <a:endParaRPr lang="pt-BR" sz="1400" b="1" dirty="0">
              <a:solidFill>
                <a:prstClr val="black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76" y="69321"/>
            <a:ext cx="3374881" cy="1872000"/>
          </a:xfrm>
          <a:prstGeom prst="rect">
            <a:avLst/>
          </a:prstGeom>
        </p:spPr>
      </p:pic>
      <p:sp>
        <p:nvSpPr>
          <p:cNvPr id="17" name="Seta em Curva para a Direita 16"/>
          <p:cNvSpPr/>
          <p:nvPr/>
        </p:nvSpPr>
        <p:spPr>
          <a:xfrm rot="7364867">
            <a:off x="4084448" y="-211411"/>
            <a:ext cx="952902" cy="2219421"/>
          </a:xfrm>
          <a:prstGeom prst="curvedRightArrow">
            <a:avLst>
              <a:gd name="adj1" fmla="val 25000"/>
              <a:gd name="adj2" fmla="val 50000"/>
              <a:gd name="adj3" fmla="val 2876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1257286" y="2419141"/>
            <a:ext cx="783871" cy="16004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2018</a:t>
            </a:r>
          </a:p>
          <a:p>
            <a:r>
              <a:rPr lang="pt-BR" sz="1400" dirty="0" smtClean="0"/>
              <a:t>ES=145</a:t>
            </a:r>
          </a:p>
          <a:p>
            <a:r>
              <a:rPr lang="pt-BR" sz="1400" dirty="0" smtClean="0"/>
              <a:t>BA=77</a:t>
            </a:r>
          </a:p>
          <a:p>
            <a:r>
              <a:rPr lang="pt-BR" sz="1400" dirty="0" smtClean="0"/>
              <a:t>SP=10</a:t>
            </a:r>
          </a:p>
          <a:p>
            <a:r>
              <a:rPr lang="pt-BR" sz="1400" b="1" dirty="0" smtClean="0"/>
              <a:t>2019</a:t>
            </a:r>
            <a:r>
              <a:rPr lang="pt-BR" sz="1400" dirty="0" smtClean="0"/>
              <a:t> </a:t>
            </a:r>
          </a:p>
          <a:p>
            <a:r>
              <a:rPr lang="pt-BR" sz="1400" dirty="0" smtClean="0"/>
              <a:t>PB=17</a:t>
            </a:r>
          </a:p>
          <a:p>
            <a:r>
              <a:rPr lang="pt-BR" sz="1400" dirty="0" smtClean="0"/>
              <a:t>SP=8</a:t>
            </a:r>
            <a:endParaRPr lang="pt-BR" sz="1400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53730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92101"/>
    </mc:Choice>
    <mc:Fallback>
      <p:transition spd="slow" advTm="29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3" grpId="0" animBg="1"/>
      <p:bldP spid="17" grpId="0" animBg="1"/>
      <p:bldP spid="1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8943" x="6581775" y="2911475"/>
          <p14:tracePt t="8959" x="6589713" y="2911475"/>
          <p14:tracePt t="8967" x="6599238" y="2911475"/>
          <p14:tracePt t="8976" x="6608763" y="2911475"/>
          <p14:tracePt t="8992" x="6643688" y="2901950"/>
          <p14:tracePt t="9008" x="6670675" y="2884488"/>
          <p14:tracePt t="9025" x="6705600" y="2884488"/>
          <p14:tracePt t="9041" x="6732588" y="2867025"/>
          <p14:tracePt t="9058" x="6777038" y="2857500"/>
          <p14:tracePt t="9075" x="6823075" y="2840038"/>
          <p14:tracePt t="9092" x="6858000" y="2822575"/>
          <p14:tracePt t="9108" x="6884988" y="2803525"/>
          <p14:tracePt t="9125" x="6929438" y="2776538"/>
          <p14:tracePt t="9141" x="6956425" y="2759075"/>
          <p14:tracePt t="9144" x="6983413" y="2741613"/>
          <p14:tracePt t="9158" x="7000875" y="2741613"/>
          <p14:tracePt t="9175" x="7027863" y="2714625"/>
          <p14:tracePt t="9176" x="7045325" y="2697163"/>
          <p14:tracePt t="9193" x="7054850" y="2670175"/>
          <p14:tracePt t="9209" x="7072313" y="2633663"/>
          <p14:tracePt t="9225" x="7089775" y="2598738"/>
          <p14:tracePt t="9242" x="7116763" y="2562225"/>
          <p14:tracePt t="9258" x="7134225" y="2527300"/>
          <p14:tracePt t="9275" x="7143750" y="2482850"/>
          <p14:tracePt t="9291" x="7143750" y="2465388"/>
          <p14:tracePt t="9308" x="7143750" y="2428875"/>
          <p14:tracePt t="9325" x="7143750" y="2384425"/>
          <p14:tracePt t="9342" x="7143750" y="2330450"/>
          <p14:tracePt t="9358" x="7134225" y="2276475"/>
          <p14:tracePt t="9359" x="7126288" y="2251075"/>
          <p14:tracePt t="9375" x="7116763" y="2205038"/>
          <p14:tracePt t="9392" x="7099300" y="2160588"/>
          <p14:tracePt t="9408" x="7081838" y="2108200"/>
          <p14:tracePt t="9425" x="7054850" y="2062163"/>
          <p14:tracePt t="9441" x="7037388" y="2027238"/>
          <p14:tracePt t="9458" x="7010400" y="1990725"/>
          <p14:tracePt t="9475" x="6983413" y="1955800"/>
          <p14:tracePt t="9492" x="6956425" y="1919288"/>
          <p14:tracePt t="9508" x="6929438" y="1857375"/>
          <p14:tracePt t="9525" x="6894513" y="1822450"/>
          <p14:tracePt t="9527" x="6875463" y="1795463"/>
          <p14:tracePt t="9542" x="6867525" y="1776413"/>
          <p14:tracePt t="9558" x="6831013" y="1741488"/>
          <p14:tracePt t="9560" x="6823075" y="1741488"/>
          <p14:tracePt t="9575" x="6786563" y="1704975"/>
          <p14:tracePt t="9592" x="6759575" y="1687513"/>
          <p14:tracePt t="9608" x="6732588" y="1670050"/>
          <p14:tracePt t="9625" x="6705600" y="1652588"/>
          <p14:tracePt t="9642" x="6670675" y="1633538"/>
          <p14:tracePt t="9658" x="6643688" y="1625600"/>
          <p14:tracePt t="9675" x="6608763" y="1608138"/>
          <p14:tracePt t="9692" x="6572250" y="1598613"/>
          <p14:tracePt t="9709" x="6518275" y="1581150"/>
          <p14:tracePt t="9725" x="6465888" y="1571625"/>
          <p14:tracePt t="9742" x="6438900" y="1571625"/>
          <p14:tracePt t="9744" x="6411913" y="1571625"/>
          <p14:tracePt t="9759" x="6394450" y="1571625"/>
          <p14:tracePt t="9776" x="6330950" y="1571625"/>
          <p14:tracePt t="9792" x="6286500" y="1581150"/>
          <p14:tracePt t="9809" x="6232525" y="1598613"/>
          <p14:tracePt t="9826" x="6161088" y="1633538"/>
          <p14:tracePt t="9842" x="6099175" y="1660525"/>
          <p14:tracePt t="9859" x="6054725" y="1679575"/>
          <p14:tracePt t="9875" x="6000750" y="1704975"/>
          <p14:tracePt t="9892" x="5956300" y="1714500"/>
          <p14:tracePt t="9909" x="5894388" y="1714500"/>
          <p14:tracePt t="9925" x="5830888" y="1714500"/>
          <p14:tracePt t="9942" x="5768975" y="1714500"/>
          <p14:tracePt t="9944" x="5715000" y="1714500"/>
          <p14:tracePt t="9959" x="5653088" y="1714500"/>
          <p14:tracePt t="9976" x="5616575" y="1714500"/>
          <p14:tracePt t="9992" x="5572125" y="1697038"/>
          <p14:tracePt t="10009" x="5554663" y="1687513"/>
          <p14:tracePt t="10025" x="5518150" y="1679575"/>
          <p14:tracePt t="10042" x="5483225" y="1652588"/>
          <p14:tracePt t="10059" x="5438775" y="1643063"/>
          <p14:tracePt t="10075" x="5411788" y="1633538"/>
          <p14:tracePt t="10092" x="5384800" y="1625600"/>
          <p14:tracePt t="10109" x="5367338" y="1616075"/>
          <p14:tracePt t="10126" x="5330825" y="1608138"/>
          <p14:tracePt t="10143" x="5303838" y="1598613"/>
          <p14:tracePt t="10144" x="5276850" y="1589088"/>
          <p14:tracePt t="10160" x="5251450" y="1581150"/>
          <p14:tracePt t="10176" x="5214938" y="1571625"/>
          <p14:tracePt t="10193" x="5180013" y="1554163"/>
          <p14:tracePt t="10209" x="5153025" y="1554163"/>
          <p14:tracePt t="10226" x="5133975" y="1544638"/>
          <p14:tracePt t="10242" x="5099050" y="1536700"/>
          <p14:tracePt t="10259" x="5072063" y="1527175"/>
          <p14:tracePt t="10276" x="5045075" y="1527175"/>
          <p14:tracePt t="10292" x="5018088" y="1527175"/>
          <p14:tracePt t="10309" x="4991100" y="1527175"/>
          <p14:tracePt t="10326" x="4965700" y="1527175"/>
          <p14:tracePt t="10342" x="4911725" y="1527175"/>
          <p14:tracePt t="10360" x="4840288" y="1527175"/>
          <p14:tracePt t="10376" x="4803775" y="1527175"/>
          <p14:tracePt t="10392" x="4768850" y="1544638"/>
          <p14:tracePt t="10409" x="4732338" y="1554163"/>
          <p14:tracePt t="10426" x="4705350" y="1562100"/>
          <p14:tracePt t="10442" x="4687888" y="1581150"/>
          <p14:tracePt t="10460" x="4660900" y="1598613"/>
          <p14:tracePt t="10476" x="4643438" y="1633538"/>
          <p14:tracePt t="10493" x="4633913" y="1652588"/>
          <p14:tracePt t="10510" x="4625975" y="1697038"/>
          <p14:tracePt t="10526" x="4616450" y="1741488"/>
          <p14:tracePt t="10528" x="4616450" y="1768475"/>
          <p14:tracePt t="10543" x="4616450" y="1785938"/>
          <p14:tracePt t="10560" x="4616450" y="1822450"/>
          <p14:tracePt t="10576" x="4616450" y="1839913"/>
          <p14:tracePt t="10593" x="4616450" y="1847850"/>
          <p14:tracePt t="10609" x="4616450" y="1857375"/>
          <p14:tracePt t="10626" x="4616450" y="1866900"/>
          <p14:tracePt t="10643" x="4608513" y="1874838"/>
          <p14:tracePt t="10659" x="4589463" y="1884363"/>
          <p14:tracePt t="10677" x="4554538" y="1893888"/>
          <p14:tracePt t="10693" x="4518025" y="1893888"/>
          <p14:tracePt t="10710" x="4483100" y="1893888"/>
          <p14:tracePt t="10726" x="4438650" y="1893888"/>
          <p14:tracePt t="10743" x="4402138" y="1893888"/>
          <p14:tracePt t="10744" x="4394200" y="1893888"/>
          <p14:tracePt t="10760" x="4367213" y="1901825"/>
          <p14:tracePt t="10776" x="4340225" y="1911350"/>
          <p14:tracePt t="10793" x="4313238" y="1928813"/>
          <p14:tracePt t="10809" x="4268788" y="1938338"/>
          <p14:tracePt t="10826" x="4241800" y="1955800"/>
          <p14:tracePt t="10843" x="4187825" y="1990725"/>
          <p14:tracePt t="10859" x="4152900" y="2009775"/>
          <p14:tracePt t="10876" x="4125913" y="2027238"/>
          <p14:tracePt t="10893" x="4098925" y="2044700"/>
          <p14:tracePt t="10910" x="4081463" y="2054225"/>
          <p14:tracePt t="10912" x="4062413" y="2081213"/>
          <p14:tracePt t="10926" x="4062413" y="2098675"/>
          <p14:tracePt t="10943" x="4017963" y="2152650"/>
          <p14:tracePt t="10960" x="4000500" y="2187575"/>
          <p14:tracePt t="10976" x="3983038" y="2241550"/>
          <p14:tracePt t="10993" x="3973513" y="2303463"/>
          <p14:tracePt t="11010" x="3973513" y="2366963"/>
          <p14:tracePt t="11026" x="3973513" y="2428875"/>
          <p14:tracePt t="11043" x="3965575" y="2482850"/>
          <p14:tracePt t="11060" x="3965575" y="2536825"/>
          <p14:tracePt t="11077" x="3965575" y="2598738"/>
          <p14:tracePt t="11093" x="3965575" y="2670175"/>
          <p14:tracePt t="11110" x="3965575" y="2768600"/>
          <p14:tracePt t="11112" x="3965575" y="2822575"/>
          <p14:tracePt t="11127" x="3965575" y="2894013"/>
          <p14:tracePt t="11144" x="3965575" y="3089275"/>
          <p14:tracePt t="11161" x="3990975" y="3205163"/>
          <p14:tracePt t="11176" x="4027488" y="3303588"/>
          <p14:tracePt t="11194" x="4044950" y="3384550"/>
          <p14:tracePt t="11210" x="4089400" y="3438525"/>
          <p14:tracePt t="11227" x="4152900" y="3490913"/>
          <p14:tracePt t="11243" x="4197350" y="3527425"/>
          <p14:tracePt t="11260" x="4268788" y="3544888"/>
          <p14:tracePt t="11277" x="4313238" y="3562350"/>
          <p14:tracePt t="11293" x="4375150" y="3589338"/>
          <p14:tracePt t="11310" x="4429125" y="3598863"/>
          <p14:tracePt t="11312" x="4446588" y="3598863"/>
          <p14:tracePt t="11327" x="4465638" y="3598863"/>
          <p14:tracePt t="11328" x="4483100" y="3598863"/>
          <p14:tracePt t="11343" x="4527550" y="3598863"/>
          <p14:tracePt t="11360" x="4562475" y="3581400"/>
          <p14:tracePt t="11377" x="4616450" y="3536950"/>
          <p14:tracePt t="11393" x="4670425" y="3482975"/>
          <p14:tracePt t="11410" x="4714875" y="3402013"/>
          <p14:tracePt t="11427" x="4751388" y="3357563"/>
          <p14:tracePt t="11443" x="4776788" y="3313113"/>
          <p14:tracePt t="11460" x="4813300" y="3295650"/>
          <p14:tracePt t="11477" x="4848225" y="3276600"/>
          <p14:tracePt t="11494" x="4902200" y="3268663"/>
          <p14:tracePt t="11496" x="4938713" y="3268663"/>
          <p14:tracePt t="11510" x="4965700" y="3268663"/>
          <p14:tracePt t="11527" x="5062538" y="3268663"/>
          <p14:tracePt t="11544" x="5099050" y="3268663"/>
          <p14:tracePt t="11561" x="5133975" y="3276600"/>
          <p14:tracePt t="11577" x="5153025" y="3286125"/>
          <p14:tracePt t="11594" x="5160963" y="3303588"/>
          <p14:tracePt t="11610" x="5170488" y="3330575"/>
          <p14:tracePt t="11627" x="5187950" y="3357563"/>
          <p14:tracePt t="11644" x="5197475" y="3394075"/>
          <p14:tracePt t="11661" x="5205413" y="3429000"/>
          <p14:tracePt t="11678" x="5205413" y="3465513"/>
          <p14:tracePt t="11694" x="5224463" y="3500438"/>
          <p14:tracePt t="11711" x="5232400" y="3544888"/>
          <p14:tracePt t="11712" x="5241925" y="3562350"/>
          <p14:tracePt t="11727" x="5259388" y="3598863"/>
          <p14:tracePt t="11744" x="5276850" y="3625850"/>
          <p14:tracePt t="11760" x="5295900" y="3652838"/>
          <p14:tracePt t="11777" x="5322888" y="3670300"/>
          <p14:tracePt t="11794" x="5367338" y="3687763"/>
          <p14:tracePt t="11810" x="5402263" y="3714750"/>
          <p14:tracePt t="11828" x="5446713" y="3724275"/>
          <p14:tracePt t="11844" x="5473700" y="3732213"/>
          <p14:tracePt t="11861" x="5518150" y="3732213"/>
          <p14:tracePt t="11877" x="5545138" y="3732213"/>
          <p14:tracePt t="11880" x="5562600" y="3732213"/>
          <p14:tracePt t="11894" x="5589588" y="3724275"/>
          <p14:tracePt t="11912" x="5680075" y="3679825"/>
          <p14:tracePt t="11927" x="5732463" y="3633788"/>
          <p14:tracePt t="11944" x="5759450" y="3581400"/>
          <p14:tracePt t="11961" x="5786438" y="3517900"/>
          <p14:tracePt t="11977" x="5813425" y="3419475"/>
          <p14:tracePt t="11994" x="5813425" y="3322638"/>
          <p14:tracePt t="12011" x="5813425" y="3241675"/>
          <p14:tracePt t="12027" x="5813425" y="3197225"/>
          <p14:tracePt t="12044" x="5795963" y="3170238"/>
          <p14:tracePt t="12061" x="5795963" y="3133725"/>
          <p14:tracePt t="12077" x="5795963" y="3116263"/>
          <p14:tracePt t="12094" x="5795963" y="3098800"/>
          <p14:tracePt t="12111" x="5795963" y="3081338"/>
          <p14:tracePt t="12129" x="5795963" y="3071813"/>
          <p14:tracePt t="12159" x="5803900" y="3071813"/>
          <p14:tracePt t="12167" x="5803900" y="3081338"/>
          <p14:tracePt t="12177" x="5822950" y="3081338"/>
          <p14:tracePt t="12194" x="5848350" y="3098800"/>
          <p14:tracePt t="12211" x="5894388" y="3116263"/>
          <p14:tracePt t="12228" x="5946775" y="3133725"/>
          <p14:tracePt t="12244" x="6027738" y="3133725"/>
          <p14:tracePt t="12261" x="6072188" y="3152775"/>
          <p14:tracePt t="12278" x="6126163" y="3160713"/>
          <p14:tracePt t="12294" x="6180138" y="3187700"/>
          <p14:tracePt t="12296" x="6205538" y="3187700"/>
          <p14:tracePt t="12311" x="6242050" y="3197225"/>
          <p14:tracePt t="12328" x="6259513" y="3197225"/>
          <p14:tracePt t="12344" x="6276975" y="3197225"/>
          <p14:tracePt t="12361" x="6296025" y="3197225"/>
          <p14:tracePt t="12377" x="6340475" y="3187700"/>
          <p14:tracePt t="12394" x="6394450" y="3170238"/>
          <p14:tracePt t="12411" x="6446838" y="3152775"/>
          <p14:tracePt t="12428" x="6527800" y="3125788"/>
          <p14:tracePt t="12444" x="6562725" y="3098800"/>
          <p14:tracePt t="12461" x="6608763" y="3062288"/>
          <p14:tracePt t="12478" x="6643688" y="3027363"/>
          <p14:tracePt t="12494" x="6680200" y="2982913"/>
          <p14:tracePt t="12496" x="6688138" y="2955925"/>
          <p14:tracePt t="12512" x="6732588" y="2894013"/>
          <p14:tracePt t="12528" x="6742113" y="2847975"/>
          <p14:tracePt t="12544" x="6751638" y="2768600"/>
          <p14:tracePt t="12561" x="6751638" y="2714625"/>
          <p14:tracePt t="12578" x="6751638" y="2660650"/>
          <p14:tracePt t="12594" x="6751638" y="2616200"/>
          <p14:tracePt t="12611" x="6751638" y="2571750"/>
          <p14:tracePt t="12628" x="6769100" y="2527300"/>
          <p14:tracePt t="12645" x="6786563" y="2500313"/>
          <p14:tracePt t="12661" x="6786563" y="2473325"/>
          <p14:tracePt t="12678" x="6804025" y="2446338"/>
          <p14:tracePt t="12680" x="6804025" y="2438400"/>
          <p14:tracePt t="12695" x="6813550" y="2428875"/>
          <p14:tracePt t="12711" x="6823075" y="2411413"/>
          <p14:tracePt t="13024" x="0" y="0"/>
        </p14:tracePtLst>
        <p14:tracePtLst>
          <p14:tracePt t="31807" x="1670050" y="411163"/>
          <p14:tracePt t="32759" x="1670050" y="419100"/>
          <p14:tracePt t="32807" x="1670050" y="428625"/>
          <p14:tracePt t="32832" x="1670050" y="438150"/>
          <p14:tracePt t="32865" x="1670050" y="446088"/>
          <p14:tracePt t="32887" x="1670050" y="455613"/>
          <p14:tracePt t="32903" x="1670050" y="465138"/>
          <p14:tracePt t="32911" x="1670050" y="473075"/>
          <p14:tracePt t="32927" x="1670050" y="482600"/>
          <p14:tracePt t="32943" x="1670050" y="490538"/>
          <p14:tracePt t="32959" x="1670050" y="500063"/>
          <p14:tracePt t="32975" x="1670050" y="509588"/>
          <p14:tracePt t="32991" x="1670050" y="517525"/>
          <p14:tracePt t="33007" x="1670050" y="527050"/>
          <p14:tracePt t="33039" x="1670050" y="536575"/>
          <p14:tracePt t="33048" x="1670050" y="544513"/>
          <p14:tracePt t="33063" x="1670050" y="554038"/>
          <p14:tracePt t="33079" x="1670050" y="561975"/>
          <p14:tracePt t="33087" x="1670050" y="571500"/>
          <p14:tracePt t="33097" x="1670050" y="581025"/>
          <p14:tracePt t="33113" x="1670050" y="588963"/>
          <p14:tracePt t="33130" x="1670050" y="608013"/>
          <p14:tracePt t="33147" x="1670050" y="615950"/>
          <p14:tracePt t="33163" x="1670050" y="633413"/>
          <p14:tracePt t="33180" x="1670050" y="642938"/>
          <p14:tracePt t="33197" x="1670050" y="652463"/>
          <p14:tracePt t="33214" x="1679575" y="669925"/>
          <p14:tracePt t="33247" x="1687513" y="687388"/>
          <p14:tracePt t="33264" x="1687513" y="696913"/>
          <p14:tracePt t="33280" x="1697038" y="704850"/>
          <p14:tracePt t="33297" x="1697038" y="714375"/>
          <p14:tracePt t="33313" x="1704975" y="723900"/>
          <p14:tracePt t="33331" x="1704975" y="741363"/>
          <p14:tracePt t="33348" x="1704975" y="750888"/>
          <p14:tracePt t="33364" x="1704975" y="768350"/>
          <p14:tracePt t="33397" x="1714500" y="776288"/>
          <p14:tracePt t="34311" x="1714500" y="768350"/>
          <p14:tracePt t="34327" x="1714500" y="758825"/>
          <p14:tracePt t="34335" x="1714500" y="750888"/>
          <p14:tracePt t="34351" x="1714500" y="741363"/>
          <p14:tracePt t="34365" x="1714500" y="731838"/>
          <p14:tracePt t="34391" x="1714500" y="723900"/>
          <p14:tracePt t="34608" x="1714500" y="714375"/>
          <p14:tracePt t="34616" x="1714500" y="696913"/>
          <p14:tracePt t="34623" x="1714500" y="669925"/>
          <p14:tracePt t="34632" x="1714500" y="652463"/>
          <p14:tracePt t="34649" x="1724025" y="615950"/>
          <p14:tracePt t="34665" x="1724025" y="581025"/>
          <p14:tracePt t="34682" x="1724025" y="544513"/>
          <p14:tracePt t="34698" x="1724025" y="517525"/>
          <p14:tracePt t="34715" x="1724025" y="500063"/>
          <p14:tracePt t="34732" x="1724025" y="482600"/>
          <p14:tracePt t="34748" x="1724025" y="473075"/>
          <p14:tracePt t="34768" x="1724025" y="465138"/>
          <p14:tracePt t="34823" x="1714500" y="465138"/>
          <p14:tracePt t="34847" x="1714500" y="455613"/>
          <p14:tracePt t="34863" x="1714500" y="446088"/>
          <p14:tracePt t="34887" x="1714500" y="438150"/>
          <p14:tracePt t="34919" x="1704975" y="438150"/>
          <p14:tracePt t="35135" x="1704975" y="446088"/>
          <p14:tracePt t="35143" x="1704975" y="465138"/>
          <p14:tracePt t="35151" x="1714500" y="473075"/>
          <p14:tracePt t="35165" x="1724025" y="490538"/>
          <p14:tracePt t="35182" x="1724025" y="527050"/>
          <p14:tracePt t="35200" x="1731963" y="581025"/>
          <p14:tracePt t="35215" x="1731963" y="598488"/>
          <p14:tracePt t="35232" x="1731963" y="615950"/>
          <p14:tracePt t="35249" x="1731963" y="625475"/>
          <p14:tracePt t="35265" x="1731963" y="642938"/>
          <p14:tracePt t="35282" x="1731963" y="660400"/>
          <p14:tracePt t="35299" x="1731963" y="679450"/>
          <p14:tracePt t="35315" x="1731963" y="704850"/>
          <p14:tracePt t="35333" x="1731963" y="731838"/>
          <p14:tracePt t="35350" x="1731963" y="758825"/>
          <p14:tracePt t="35366" x="1731963" y="776288"/>
          <p14:tracePt t="35383" x="1731963" y="785813"/>
          <p14:tracePt t="35399" x="1731963" y="803275"/>
          <p14:tracePt t="35415" x="1731963" y="822325"/>
          <p14:tracePt t="35432" x="1731963" y="839788"/>
          <p14:tracePt t="35449" x="1731963" y="847725"/>
          <p14:tracePt t="35466" x="1731963" y="857250"/>
          <p14:tracePt t="35482" x="1731963" y="866775"/>
          <p14:tracePt t="36327" x="0" y="0"/>
        </p14:tracePtLst>
        <p14:tracePtLst>
          <p14:tracePt t="37015" x="3232150" y="652463"/>
          <p14:tracePt t="37039" x="3232150" y="642938"/>
          <p14:tracePt t="37047" x="3214688" y="642938"/>
          <p14:tracePt t="37063" x="3205163" y="642938"/>
          <p14:tracePt t="37071" x="3187700" y="642938"/>
          <p14:tracePt t="37087" x="3179763" y="642938"/>
          <p14:tracePt t="37100" x="3170238" y="642938"/>
          <p14:tracePt t="37117" x="3152775" y="642938"/>
          <p14:tracePt t="37134" x="3143250" y="642938"/>
          <p14:tracePt t="37151" x="3089275" y="633413"/>
          <p14:tracePt t="37168" x="3054350" y="625475"/>
          <p14:tracePt t="37184" x="3017838" y="615950"/>
          <p14:tracePt t="37201" x="2973388" y="608013"/>
          <p14:tracePt t="37217" x="2928938" y="588963"/>
          <p14:tracePt t="37234" x="2884488" y="581025"/>
          <p14:tracePt t="37250" x="2857500" y="581025"/>
          <p14:tracePt t="37267" x="2822575" y="581025"/>
          <p14:tracePt t="37284" x="2795588" y="581025"/>
          <p14:tracePt t="37301" x="2751138" y="581025"/>
          <p14:tracePt t="37317" x="2687638" y="581025"/>
          <p14:tracePt t="37334" x="2633663" y="581025"/>
          <p14:tracePt t="37336" x="2616200" y="581025"/>
          <p14:tracePt t="37352" x="2554288" y="581025"/>
          <p14:tracePt t="37368" x="2509838" y="581025"/>
          <p14:tracePt t="37384" x="2465388" y="581025"/>
          <p14:tracePt t="37401" x="2446338" y="581025"/>
          <p14:tracePt t="37418" x="2428875" y="581025"/>
          <p14:tracePt t="37434" x="2401888" y="581025"/>
          <p14:tracePt t="37451" x="2384425" y="581025"/>
          <p14:tracePt t="37468" x="2357438" y="581025"/>
          <p14:tracePt t="37484" x="2339975" y="581025"/>
          <p14:tracePt t="37501" x="2330450" y="581025"/>
          <p14:tracePt t="37518" x="2312988" y="581025"/>
          <p14:tracePt t="37534" x="2295525" y="581025"/>
          <p14:tracePt t="37551" x="2268538" y="581025"/>
          <p14:tracePt t="37567" x="2251075" y="581025"/>
          <p14:tracePt t="37584" x="2232025" y="588963"/>
          <p14:tracePt t="37601" x="2214563" y="588963"/>
          <p14:tracePt t="37618" x="2187575" y="598488"/>
          <p14:tracePt t="37634" x="2160588" y="615950"/>
          <p14:tracePt t="37651" x="2152650" y="625475"/>
          <p14:tracePt t="37668" x="2133600" y="633413"/>
          <p14:tracePt t="37684" x="2125663" y="652463"/>
          <p14:tracePt t="37701" x="2108200" y="669925"/>
          <p14:tracePt t="37718" x="2108200" y="696913"/>
          <p14:tracePt t="37719" x="2108200" y="704850"/>
          <p14:tracePt t="37734" x="2098675" y="704850"/>
          <p14:tracePt t="37751" x="2098675" y="723900"/>
          <p14:tracePt t="37768" x="2098675" y="741363"/>
          <p14:tracePt t="37785" x="2098675" y="758825"/>
          <p14:tracePt t="37801" x="2098675" y="776288"/>
          <p14:tracePt t="37818" x="2098675" y="803275"/>
          <p14:tracePt t="37834" x="2108200" y="822325"/>
          <p14:tracePt t="37851" x="2108200" y="839788"/>
          <p14:tracePt t="37869" x="2116138" y="847725"/>
          <p14:tracePt t="37871" x="2125663" y="866775"/>
          <p14:tracePt t="37887" x="2133600" y="874713"/>
          <p14:tracePt t="37901" x="2133600" y="884238"/>
          <p14:tracePt t="37918" x="2152650" y="893763"/>
          <p14:tracePt t="37935" x="2160588" y="901700"/>
          <p14:tracePt t="37936" x="2160588" y="911225"/>
          <p14:tracePt t="37951" x="2187575" y="938213"/>
          <p14:tracePt t="37968" x="2214563" y="946150"/>
          <p14:tracePt t="37985" x="2241550" y="965200"/>
          <p14:tracePt t="38001" x="2276475" y="990600"/>
          <p14:tracePt t="38018" x="2322513" y="1000125"/>
          <p14:tracePt t="38035" x="2366963" y="1017588"/>
          <p14:tracePt t="38051" x="2411413" y="1027113"/>
          <p14:tracePt t="38068" x="2446338" y="1044575"/>
          <p14:tracePt t="38085" x="2490788" y="1054100"/>
          <p14:tracePt t="38101" x="2517775" y="1062038"/>
          <p14:tracePt t="38103" x="2544763" y="1062038"/>
          <p14:tracePt t="38118" x="2562225" y="1062038"/>
          <p14:tracePt t="38135" x="2633663" y="1062038"/>
          <p14:tracePt t="38152" x="2687638" y="1062038"/>
          <p14:tracePt t="38168" x="2751138" y="1062038"/>
          <p14:tracePt t="38185" x="2795588" y="1062038"/>
          <p14:tracePt t="38201" x="2847975" y="1062038"/>
          <p14:tracePt t="38218" x="2894013" y="1062038"/>
          <p14:tracePt t="38235" x="2919413" y="1062038"/>
          <p14:tracePt t="38251" x="2946400" y="1062038"/>
          <p14:tracePt t="38268" x="2955925" y="1062038"/>
          <p14:tracePt t="38285" x="2973388" y="1062038"/>
          <p14:tracePt t="38302" x="2990850" y="1062038"/>
          <p14:tracePt t="38304" x="3000375" y="1054100"/>
          <p14:tracePt t="38318" x="3027363" y="1044575"/>
          <p14:tracePt t="38335" x="3062288" y="1036638"/>
          <p14:tracePt t="38353" x="3098800" y="1027113"/>
          <p14:tracePt t="38368" x="3125788" y="1017588"/>
          <p14:tracePt t="38385" x="3143250" y="1009650"/>
          <p14:tracePt t="38407" x="3152775" y="1000125"/>
          <p14:tracePt t="38419" x="3152775" y="990600"/>
          <p14:tracePt t="38439" x="3152775" y="982663"/>
          <p14:tracePt t="38452" x="3160713" y="973138"/>
          <p14:tracePt t="38468" x="3170238" y="955675"/>
          <p14:tracePt t="38485" x="3179763" y="938213"/>
          <p14:tracePt t="38502" x="3179763" y="928688"/>
          <p14:tracePt t="38519" x="3197225" y="893763"/>
          <p14:tracePt t="38536" x="3205163" y="884238"/>
          <p14:tracePt t="38552" x="3205163" y="866775"/>
          <p14:tracePt t="38569" x="3205163" y="857250"/>
          <p14:tracePt t="38585" x="3214688" y="847725"/>
          <p14:tracePt t="38602" x="3214688" y="822325"/>
          <p14:tracePt t="38619" x="3214688" y="795338"/>
          <p14:tracePt t="38635" x="3214688" y="776288"/>
          <p14:tracePt t="38652" x="3214688" y="758825"/>
          <p14:tracePt t="38669" x="3214688" y="741363"/>
          <p14:tracePt t="38685" x="3214688" y="723900"/>
          <p14:tracePt t="38688" x="3205163" y="723900"/>
          <p14:tracePt t="38702" x="3205163" y="714375"/>
          <p14:tracePt t="38719" x="3205163" y="696913"/>
          <p14:tracePt t="38735" x="3197225" y="687388"/>
          <p14:tracePt t="38752" x="3197225" y="679450"/>
          <p14:tracePt t="38769" x="3197225" y="669925"/>
          <p14:tracePt t="38785" x="3187700" y="669925"/>
          <p14:tracePt t="38802" x="3187700" y="660400"/>
          <p14:tracePt t="41216" x="0" y="0"/>
        </p14:tracePtLst>
        <p14:tracePtLst>
          <p14:tracePt t="94151" x="5367338" y="839788"/>
          <p14:tracePt t="94159" x="5375275" y="839788"/>
          <p14:tracePt t="94170" x="5384800" y="839788"/>
          <p14:tracePt t="94186" x="5411788" y="839788"/>
          <p14:tracePt t="94203" x="5419725" y="839788"/>
          <p14:tracePt t="94220" x="5446713" y="839788"/>
          <p14:tracePt t="94237" x="5465763" y="839788"/>
          <p14:tracePt t="94239" x="5473700" y="839788"/>
          <p14:tracePt t="94254" x="5483225" y="839788"/>
          <p14:tracePt t="94270" x="5500688" y="839788"/>
          <p14:tracePt t="94271" x="5510213" y="839788"/>
          <p14:tracePt t="94287" x="5527675" y="839788"/>
          <p14:tracePt t="94303" x="5545138" y="847725"/>
          <p14:tracePt t="94320" x="5562600" y="847725"/>
          <p14:tracePt t="94336" x="5581650" y="857250"/>
          <p14:tracePt t="94354" x="5626100" y="874713"/>
          <p14:tracePt t="94370" x="5670550" y="893763"/>
          <p14:tracePt t="94387" x="5724525" y="901700"/>
          <p14:tracePt t="94403" x="5776913" y="928688"/>
          <p14:tracePt t="94420" x="5822950" y="938213"/>
          <p14:tracePt t="94437" x="5857875" y="955675"/>
          <p14:tracePt t="94453" x="5919788" y="990600"/>
          <p14:tracePt t="94455" x="5938838" y="1000125"/>
          <p14:tracePt t="94471" x="5991225" y="1027113"/>
          <p14:tracePt t="94487" x="6045200" y="1062038"/>
          <p14:tracePt t="94503" x="6108700" y="1116013"/>
          <p14:tracePt t="94520" x="6170613" y="1152525"/>
          <p14:tracePt t="94537" x="6232525" y="1196975"/>
          <p14:tracePt t="94554" x="6296025" y="1223963"/>
          <p14:tracePt t="94570" x="6303963" y="1258888"/>
          <p14:tracePt t="94587" x="6313488" y="1285875"/>
          <p14:tracePt t="94603" x="6323013" y="1322388"/>
          <p14:tracePt t="94620" x="6330950" y="1357313"/>
          <p14:tracePt t="94623" x="6330950" y="1374775"/>
          <p14:tracePt t="94637" x="6330950" y="1401763"/>
          <p14:tracePt t="94654" x="6330950" y="1446213"/>
          <p14:tracePt t="94655" x="6330950" y="1473200"/>
          <p14:tracePt t="94671" x="6330950" y="1527175"/>
          <p14:tracePt t="94687" x="6330950" y="1598613"/>
          <p14:tracePt t="94703" x="6330950" y="1679575"/>
          <p14:tracePt t="94720" x="6330950" y="1758950"/>
          <p14:tracePt t="94737" x="6340475" y="1839913"/>
          <p14:tracePt t="94754" x="6367463" y="1946275"/>
          <p14:tracePt t="94770" x="6384925" y="2009775"/>
          <p14:tracePt t="94787" x="6411913" y="2081213"/>
          <p14:tracePt t="94804" x="6438900" y="2152650"/>
          <p14:tracePt t="94820" x="6465888" y="2232025"/>
          <p14:tracePt t="94837" x="6491288" y="2322513"/>
          <p14:tracePt t="94855" x="6518275" y="2411413"/>
          <p14:tracePt t="94856" x="6545263" y="2465388"/>
          <p14:tracePt t="94871" x="6572250" y="2554288"/>
          <p14:tracePt t="94887" x="6608763" y="2670175"/>
          <p14:tracePt t="94904" x="6634163" y="2759075"/>
          <p14:tracePt t="94921" x="6653213" y="2822575"/>
          <p14:tracePt t="94937" x="6670675" y="2874963"/>
          <p14:tracePt t="94954" x="6697663" y="2911475"/>
          <p14:tracePt t="94970" x="6724650" y="2938463"/>
          <p14:tracePt t="94987" x="6732588" y="2946400"/>
          <p14:tracePt t="95004" x="6732588" y="2965450"/>
          <p14:tracePt t="95021" x="6742113" y="2965450"/>
          <p14:tracePt t="95047" x="6751638" y="2965450"/>
          <p14:tracePt t="95063" x="6759575" y="2965450"/>
          <p14:tracePt t="95079" x="6769100" y="2965450"/>
          <p14:tracePt t="95087" x="6786563" y="2955925"/>
          <p14:tracePt t="95104" x="6813550" y="2928938"/>
          <p14:tracePt t="95121" x="6858000" y="2901950"/>
          <p14:tracePt t="95137" x="6911975" y="2857500"/>
          <p14:tracePt t="95154" x="6956425" y="2813050"/>
          <p14:tracePt t="95171" x="6983413" y="2776538"/>
          <p14:tracePt t="95187" x="7010400" y="2741613"/>
          <p14:tracePt t="95204" x="7027863" y="2705100"/>
          <p14:tracePt t="95221" x="7027863" y="2687638"/>
          <p14:tracePt t="95237" x="7037388" y="2670175"/>
          <p14:tracePt t="95255" x="7045325" y="2643188"/>
          <p14:tracePt t="95271" x="7045325" y="2625725"/>
          <p14:tracePt t="95288" x="7054850" y="2608263"/>
          <p14:tracePt t="95304" x="7072313" y="2581275"/>
          <p14:tracePt t="95321" x="7099300" y="2544763"/>
          <p14:tracePt t="95338" x="7116763" y="2517775"/>
          <p14:tracePt t="95356" x="7126288" y="2500313"/>
          <p14:tracePt t="95371" x="7143750" y="2473325"/>
          <p14:tracePt t="95388" x="7161213" y="2455863"/>
          <p14:tracePt t="95404" x="7180263" y="2438400"/>
          <p14:tracePt t="95421" x="7197725" y="2419350"/>
          <p14:tracePt t="95438" x="7224713" y="2401888"/>
          <p14:tracePt t="95455" x="7251700" y="2374900"/>
          <p14:tracePt t="95471" x="7286625" y="2357438"/>
          <p14:tracePt t="95488" x="7313613" y="2339975"/>
          <p14:tracePt t="95504" x="7340600" y="2330450"/>
          <p14:tracePt t="95521" x="7367588" y="2322513"/>
          <p14:tracePt t="95538" x="7375525" y="2322513"/>
          <p14:tracePt t="95554" x="7385050" y="2312988"/>
          <p14:tracePt t="95571" x="7394575" y="2312988"/>
          <p14:tracePt t="95591" x="7402513" y="2312988"/>
          <p14:tracePt t="95615" x="7412038" y="2312988"/>
          <p14:tracePt t="95623" x="7419975" y="2312988"/>
          <p14:tracePt t="95638" x="7429500" y="2312988"/>
          <p14:tracePt t="95655" x="7466013" y="2312988"/>
          <p14:tracePt t="95671" x="7483475" y="2312988"/>
          <p14:tracePt t="95688" x="7510463" y="2312988"/>
          <p14:tracePt t="95704" x="7545388" y="2312988"/>
          <p14:tracePt t="95721" x="7589838" y="2312988"/>
          <p14:tracePt t="95738" x="7634288" y="2312988"/>
          <p14:tracePt t="95754" x="7715250" y="2312988"/>
          <p14:tracePt t="95771" x="7777163" y="2312988"/>
          <p14:tracePt t="95788" x="7848600" y="2312988"/>
          <p14:tracePt t="95805" x="7947025" y="2312988"/>
          <p14:tracePt t="95807" x="7983538" y="2312988"/>
          <p14:tracePt t="95822" x="8018463" y="2312988"/>
          <p14:tracePt t="95840" x="8089900" y="2312988"/>
          <p14:tracePt t="95840" x="8134350" y="2322513"/>
          <p14:tracePt t="95855" x="8197850" y="2339975"/>
          <p14:tracePt t="95872" x="8269288" y="2366963"/>
          <p14:tracePt t="95888" x="8331200" y="2401888"/>
          <p14:tracePt t="95905" x="8367713" y="2438400"/>
          <p14:tracePt t="95921" x="8412163" y="2490788"/>
          <p14:tracePt t="95938" x="8447088" y="2536825"/>
          <p14:tracePt t="95955" x="8466138" y="2589213"/>
          <p14:tracePt t="95971" x="8491538" y="2643188"/>
          <p14:tracePt t="95988" x="8501063" y="2705100"/>
          <p14:tracePt t="96005" x="8518525" y="2776538"/>
          <p14:tracePt t="96022" x="8518525" y="2847975"/>
          <p14:tracePt t="96039" x="8518525" y="3009900"/>
          <p14:tracePt t="96055" x="8491538" y="3116263"/>
          <p14:tracePt t="96071" x="8474075" y="3232150"/>
          <p14:tracePt t="96088" x="8456613" y="3322638"/>
          <p14:tracePt t="96105" x="8429625" y="3419475"/>
          <p14:tracePt t="96121" x="8402638" y="3490913"/>
          <p14:tracePt t="96138" x="8375650" y="3581400"/>
          <p14:tracePt t="96155" x="8348663" y="3670300"/>
          <p14:tracePt t="96172" x="8313738" y="3768725"/>
          <p14:tracePt t="96188" x="8277225" y="3857625"/>
          <p14:tracePt t="96205" x="8242300" y="3965575"/>
          <p14:tracePt t="96207" x="8224838" y="4010025"/>
          <p14:tracePt t="96222" x="8205788" y="4062413"/>
          <p14:tracePt t="96223" x="8188325" y="4125913"/>
          <p14:tracePt t="96238" x="8161338" y="4232275"/>
          <p14:tracePt t="96255" x="8126413" y="4322763"/>
          <p14:tracePt t="96272" x="8089900" y="4402138"/>
          <p14:tracePt t="96288" x="8054975" y="4510088"/>
          <p14:tracePt t="96305" x="8037513" y="4572000"/>
          <p14:tracePt t="96322" x="8001000" y="4643438"/>
          <p14:tracePt t="96338" x="7974013" y="4724400"/>
          <p14:tracePt t="96356" x="7939088" y="4803775"/>
          <p14:tracePt t="96372" x="7894638" y="4875213"/>
          <p14:tracePt t="96389" x="7831138" y="4965700"/>
          <p14:tracePt t="96405" x="7786688" y="5045075"/>
          <p14:tracePt t="96422" x="7742238" y="5108575"/>
          <p14:tracePt t="96423" x="7724775" y="5143500"/>
          <p14:tracePt t="96439" x="7670800" y="5205413"/>
          <p14:tracePt t="96455" x="7608888" y="5268913"/>
          <p14:tracePt t="96472" x="7554913" y="5340350"/>
          <p14:tracePt t="96488" x="7500938" y="5384800"/>
          <p14:tracePt t="96505" x="7446963" y="5429250"/>
          <p14:tracePt t="96522" x="7375525" y="5473700"/>
          <p14:tracePt t="96539" x="7304088" y="5518150"/>
          <p14:tracePt t="96555" x="7232650" y="5572125"/>
          <p14:tracePt t="96572" x="7170738" y="5616575"/>
          <p14:tracePt t="96589" x="7089775" y="5643563"/>
          <p14:tracePt t="96605" x="7037388" y="5661025"/>
          <p14:tracePt t="96623" x="6929438" y="5697538"/>
          <p14:tracePt t="96639" x="6867525" y="5715000"/>
          <p14:tracePt t="96655" x="6804025" y="5732463"/>
          <p14:tracePt t="96672" x="6732588" y="5741988"/>
          <p14:tracePt t="96689" x="6670675" y="5751513"/>
          <p14:tracePt t="96705" x="6616700" y="5751513"/>
          <p14:tracePt t="96722" x="6572250" y="5751513"/>
          <p14:tracePt t="96739" x="6537325" y="5751513"/>
          <p14:tracePt t="96756" x="6510338" y="5741988"/>
          <p14:tracePt t="96772" x="6483350" y="5724525"/>
          <p14:tracePt t="96789" x="6456363" y="5715000"/>
          <p14:tracePt t="96791" x="6456363" y="5705475"/>
          <p14:tracePt t="96806" x="6446838" y="5705475"/>
          <p14:tracePt t="96823" x="6411913" y="5653088"/>
          <p14:tracePt t="96840" x="6384925" y="5616575"/>
          <p14:tracePt t="96856" x="6348413" y="5562600"/>
          <p14:tracePt t="96873" x="6330950" y="5510213"/>
          <p14:tracePt t="96889" x="6303963" y="5429250"/>
          <p14:tracePt t="96906" x="6276975" y="5357813"/>
          <p14:tracePt t="96922" x="6259513" y="5286375"/>
          <p14:tracePt t="96939" x="6232525" y="5197475"/>
          <p14:tracePt t="96956" x="6232525" y="5143500"/>
          <p14:tracePt t="96972" x="6232525" y="5081588"/>
          <p14:tracePt t="96989" x="6232525" y="5010150"/>
          <p14:tracePt t="97006" x="6242050" y="4938713"/>
          <p14:tracePt t="97007" x="6242050" y="4911725"/>
          <p14:tracePt t="97023" x="6251575" y="4857750"/>
          <p14:tracePt t="97039" x="6259513" y="4822825"/>
          <p14:tracePt t="97056" x="6259513" y="4795838"/>
          <p14:tracePt t="97073" x="6259513" y="4768850"/>
          <p14:tracePt t="97089" x="6259513" y="4751388"/>
          <p14:tracePt t="97106" x="6259513" y="4714875"/>
          <p14:tracePt t="97122" x="6259513" y="4687888"/>
          <p14:tracePt t="97139" x="6259513" y="4660900"/>
          <p14:tracePt t="97156" x="6259513" y="4633913"/>
          <p14:tracePt t="97173" x="6259513" y="4598988"/>
          <p14:tracePt t="97175" x="6269038" y="4589463"/>
          <p14:tracePt t="97189" x="6269038" y="4562475"/>
          <p14:tracePt t="97206" x="6269038" y="4518025"/>
          <p14:tracePt t="97208" x="6276975" y="4491038"/>
          <p14:tracePt t="97223" x="6296025" y="4438650"/>
          <p14:tracePt t="97239" x="6313488" y="4402138"/>
          <p14:tracePt t="97256" x="6330950" y="4348163"/>
          <p14:tracePt t="97273" x="6357938" y="4313238"/>
          <p14:tracePt t="97289" x="6375400" y="4276725"/>
          <p14:tracePt t="97306" x="6402388" y="4251325"/>
          <p14:tracePt t="97322" x="6438900" y="4224338"/>
          <p14:tracePt t="97339" x="6473825" y="4179888"/>
          <p14:tracePt t="97357" x="6518275" y="4152900"/>
          <p14:tracePt t="97373" x="6545263" y="4133850"/>
          <p14:tracePt t="97390" x="6572250" y="4116388"/>
          <p14:tracePt t="97391" x="6589713" y="4098925"/>
          <p14:tracePt t="97407" x="6608763" y="4081463"/>
          <p14:tracePt t="97423" x="6634163" y="4071938"/>
          <p14:tracePt t="97439" x="6661150" y="4054475"/>
          <p14:tracePt t="97456" x="6680200" y="4044950"/>
          <p14:tracePt t="97473" x="6688138" y="4037013"/>
          <p14:tracePt t="97489" x="6697663" y="4027488"/>
          <p14:tracePt t="97506" x="6724650" y="4017963"/>
          <p14:tracePt t="97523" x="6742113" y="4000500"/>
          <p14:tracePt t="97539" x="6769100" y="3990975"/>
          <p14:tracePt t="97556" x="6786563" y="3973513"/>
          <p14:tracePt t="97573" x="6804025" y="3965575"/>
          <p14:tracePt t="97590" x="6840538" y="3938588"/>
          <p14:tracePt t="97607" x="6848475" y="3938588"/>
          <p14:tracePt t="97623" x="6867525" y="3938588"/>
          <p14:tracePt t="97639" x="6875463" y="3929063"/>
          <p14:tracePt t="97656" x="6902450" y="3929063"/>
          <p14:tracePt t="97673" x="6938963" y="3929063"/>
          <p14:tracePt t="97690" x="6991350" y="3929063"/>
          <p14:tracePt t="97706" x="7054850" y="3929063"/>
          <p14:tracePt t="97723" x="7134225" y="3929063"/>
          <p14:tracePt t="97740" x="7224713" y="3929063"/>
          <p14:tracePt t="97757" x="7304088" y="3929063"/>
          <p14:tracePt t="97758" x="7348538" y="3929063"/>
          <p14:tracePt t="97773" x="7394575" y="3929063"/>
          <p14:tracePt t="97791" x="7491413" y="3929063"/>
          <p14:tracePt t="97807" x="7527925" y="3929063"/>
          <p14:tracePt t="97823" x="7545388" y="3929063"/>
          <p14:tracePt t="97840" x="7554913" y="3929063"/>
          <p14:tracePt t="97856" x="7562850" y="3929063"/>
          <p14:tracePt t="97895" x="7572375" y="3929063"/>
          <p14:tracePt t="97903" x="7572375" y="3919538"/>
          <p14:tracePt t="97919" x="7581900" y="3902075"/>
          <p14:tracePt t="97927" x="7589838" y="3894138"/>
          <p14:tracePt t="97940" x="7599363" y="3884613"/>
          <p14:tracePt t="97957" x="7599363" y="3875088"/>
          <p14:tracePt t="97973" x="7608888" y="3848100"/>
          <p14:tracePt t="97991" x="7608888" y="3830638"/>
          <p14:tracePt t="98007" x="7608888" y="3803650"/>
          <p14:tracePt t="98023" x="7608888" y="3759200"/>
          <p14:tracePt t="98040" x="7599363" y="3741738"/>
          <p14:tracePt t="98057" x="7581900" y="3724275"/>
          <p14:tracePt t="98073" x="7572375" y="3687763"/>
          <p14:tracePt t="98090" x="7545388" y="3679825"/>
          <p14:tracePt t="98107" x="7527925" y="3660775"/>
          <p14:tracePt t="98123" x="7483475" y="3643313"/>
          <p14:tracePt t="98141" x="7429500" y="3625850"/>
          <p14:tracePt t="98143" x="7412038" y="3625850"/>
          <p14:tracePt t="98157" x="7394575" y="3616325"/>
          <p14:tracePt t="98174" x="7348538" y="3616325"/>
          <p14:tracePt t="98176" x="7331075" y="3608388"/>
          <p14:tracePt t="98191" x="7277100" y="3608388"/>
          <p14:tracePt t="98207" x="7232650" y="3608388"/>
          <p14:tracePt t="98223" x="7197725" y="3598863"/>
          <p14:tracePt t="98240" x="7161213" y="3598863"/>
          <p14:tracePt t="98257" x="7143750" y="3598863"/>
          <p14:tracePt t="98273" x="7126288" y="3598863"/>
          <p14:tracePt t="98290" x="7108825" y="3598863"/>
          <p14:tracePt t="98307" x="7089775" y="3598863"/>
          <p14:tracePt t="98324" x="7062788" y="3598863"/>
          <p14:tracePt t="98340" x="7010400" y="3616325"/>
          <p14:tracePt t="98343" x="6991350" y="3616325"/>
          <p14:tracePt t="98357" x="6973888" y="3616325"/>
          <p14:tracePt t="98359" x="6956425" y="3616325"/>
          <p14:tracePt t="98374" x="6938963" y="3616325"/>
          <p14:tracePt t="98390" x="6875463" y="3643313"/>
          <p14:tracePt t="98407" x="6823075" y="3643313"/>
          <p14:tracePt t="98424" x="6786563" y="3660775"/>
          <p14:tracePt t="98440" x="6759575" y="3670300"/>
          <p14:tracePt t="98457" x="6742113" y="3670300"/>
          <p14:tracePt t="98511" x="6742113" y="3679825"/>
          <p14:tracePt t="98519" x="6732588" y="3679825"/>
          <p14:tracePt t="98534" x="6724650" y="3687763"/>
          <p14:tracePt t="98543" x="6715125" y="3697288"/>
          <p14:tracePt t="98557" x="6705600" y="3697288"/>
          <p14:tracePt t="98574" x="6688138" y="3714750"/>
          <p14:tracePt t="98590" x="6653213" y="3732213"/>
          <p14:tracePt t="98607" x="6643688" y="3741738"/>
          <p14:tracePt t="98624" x="6634163" y="3768725"/>
          <p14:tracePt t="98640" x="6626225" y="3795713"/>
          <p14:tracePt t="98657" x="6626225" y="3813175"/>
          <p14:tracePt t="98674" x="6626225" y="3822700"/>
          <p14:tracePt t="98690" x="6626225" y="3840163"/>
          <p14:tracePt t="98707" x="6626225" y="3875088"/>
          <p14:tracePt t="98724" x="6653213" y="3902075"/>
          <p14:tracePt t="98741" x="6670675" y="3929063"/>
          <p14:tracePt t="98758" x="6715125" y="3956050"/>
          <p14:tracePt t="98759" x="6732588" y="3973513"/>
          <p14:tracePt t="98775" x="6777038" y="3990975"/>
          <p14:tracePt t="98791" x="6831013" y="4010025"/>
          <p14:tracePt t="98808" x="6884988" y="4027488"/>
          <p14:tracePt t="98824" x="6929438" y="4037013"/>
          <p14:tracePt t="98841" x="6983413" y="4044950"/>
          <p14:tracePt t="98857" x="7027863" y="4044950"/>
          <p14:tracePt t="98874" x="7081838" y="4044950"/>
          <p14:tracePt t="98890" x="7153275" y="4044950"/>
          <p14:tracePt t="98908" x="7205663" y="4044950"/>
          <p14:tracePt t="98924" x="7277100" y="4037013"/>
          <p14:tracePt t="98941" x="7367588" y="4000500"/>
          <p14:tracePt t="98957" x="7439025" y="3973513"/>
          <p14:tracePt t="98975" x="7500938" y="3956050"/>
          <p14:tracePt t="98991" x="7527925" y="3946525"/>
          <p14:tracePt t="99008" x="7545388" y="3929063"/>
          <p14:tracePt t="99025" x="7554913" y="3919538"/>
          <p14:tracePt t="99041" x="7562850" y="3911600"/>
          <p14:tracePt t="99058" x="7562850" y="3902075"/>
          <p14:tracePt t="99074" x="7572375" y="3884613"/>
          <p14:tracePt t="99091" x="7581900" y="3875088"/>
          <p14:tracePt t="99108" x="7589838" y="3857625"/>
          <p14:tracePt t="99124" x="7608888" y="3830638"/>
          <p14:tracePt t="99141" x="7608888" y="3803650"/>
          <p14:tracePt t="99143" x="7608888" y="3786188"/>
          <p14:tracePt t="99158" x="7608888" y="3776663"/>
          <p14:tracePt t="99175" x="7608888" y="3741738"/>
          <p14:tracePt t="99191" x="7608888" y="3714750"/>
          <p14:tracePt t="99208" x="7589838" y="3679825"/>
          <p14:tracePt t="99224" x="7562850" y="3643313"/>
          <p14:tracePt t="99241" x="7537450" y="3608388"/>
          <p14:tracePt t="99258" x="7518400" y="3581400"/>
          <p14:tracePt t="99275" x="7473950" y="3554413"/>
          <p14:tracePt t="99291" x="7429500" y="3517900"/>
          <p14:tracePt t="99308" x="7385050" y="3500438"/>
          <p14:tracePt t="99325" x="7367588" y="3500438"/>
          <p14:tracePt t="99341" x="7323138" y="3482975"/>
          <p14:tracePt t="99343" x="7304088" y="3482975"/>
          <p14:tracePt t="99359" x="7251700" y="3482975"/>
          <p14:tracePt t="99375" x="7161213" y="3482975"/>
          <p14:tracePt t="99391" x="7099300" y="3482975"/>
          <p14:tracePt t="99408" x="7045325" y="3482975"/>
          <p14:tracePt t="99424" x="6991350" y="3482975"/>
          <p14:tracePt t="99441" x="6938963" y="3482975"/>
          <p14:tracePt t="99458" x="6894513" y="3490913"/>
          <p14:tracePt t="99475" x="6867525" y="3509963"/>
          <p14:tracePt t="99491" x="6831013" y="3536950"/>
          <p14:tracePt t="99508" x="6813550" y="3562350"/>
          <p14:tracePt t="99525" x="6796088" y="3589338"/>
          <p14:tracePt t="99527" x="6786563" y="3608388"/>
          <p14:tracePt t="99559" x="6777038" y="3616325"/>
          <p14:tracePt t="99575" x="6777038" y="3625850"/>
          <p14:tracePt t="99591" x="6777038" y="3643313"/>
          <p14:tracePt t="99608" x="6777038" y="3652838"/>
          <p14:tracePt t="99625" x="6777038" y="3660775"/>
          <p14:tracePt t="99641" x="6777038" y="3679825"/>
          <p14:tracePt t="99658" x="6777038" y="3687763"/>
          <p14:tracePt t="99675" x="6786563" y="3687763"/>
          <p14:tracePt t="99943" x="6786563" y="3697288"/>
          <p14:tracePt t="99966" x="6786563" y="3705225"/>
          <p14:tracePt t="99974" x="6786563" y="3714750"/>
          <p14:tracePt t="99982" x="6796088" y="3724275"/>
          <p14:tracePt t="100854" x="6786563" y="3724275"/>
          <p14:tracePt t="100863" x="6777038" y="3724275"/>
          <p14:tracePt t="100870" x="6777038" y="3714750"/>
          <p14:tracePt t="100878" x="6769100" y="3705225"/>
          <p14:tracePt t="100892" x="6759575" y="3687763"/>
          <p14:tracePt t="100909" x="6732588" y="3660775"/>
          <p14:tracePt t="100911" x="6715125" y="3633788"/>
          <p14:tracePt t="100926" x="6697663" y="3608388"/>
          <p14:tracePt t="100943" x="6653213" y="3517900"/>
          <p14:tracePt t="100959" x="6626225" y="3482975"/>
          <p14:tracePt t="100976" x="6608763" y="3446463"/>
          <p14:tracePt t="100993" x="6589713" y="3419475"/>
          <p14:tracePt t="101009" x="6581775" y="3375025"/>
          <p14:tracePt t="101026" x="6562725" y="3340100"/>
          <p14:tracePt t="101043" x="6554788" y="3295650"/>
          <p14:tracePt t="101059" x="6537325" y="3251200"/>
          <p14:tracePt t="101076" x="6518275" y="3197225"/>
          <p14:tracePt t="101093" x="6483350" y="3143250"/>
          <p14:tracePt t="101109" x="6465888" y="3098800"/>
          <p14:tracePt t="101111" x="6456363" y="3071813"/>
          <p14:tracePt t="101127" x="6446838" y="3027363"/>
          <p14:tracePt t="101143" x="6438900" y="2990850"/>
          <p14:tracePt t="101160" x="6429375" y="2965450"/>
          <p14:tracePt t="101177" x="6419850" y="2928938"/>
          <p14:tracePt t="101193" x="6419850" y="2911475"/>
          <p14:tracePt t="101210" x="6419850" y="2901950"/>
          <p14:tracePt t="101226" x="6419850" y="2894013"/>
          <p14:tracePt t="101243" x="6419850" y="2884488"/>
          <p14:tracePt t="101260" x="6419850" y="2874963"/>
          <p14:tracePt t="101277" x="6419850" y="2867025"/>
          <p14:tracePt t="101295" x="6419850" y="2857500"/>
          <p14:tracePt t="101296" x="6419850" y="2847975"/>
          <p14:tracePt t="101311" x="6411913" y="2847975"/>
          <p14:tracePt t="101774" x="6411913" y="2857500"/>
          <p14:tracePt t="101782" x="6394450" y="2884488"/>
          <p14:tracePt t="101793" x="6375400" y="2911475"/>
          <p14:tracePt t="101811" x="6340475" y="2955925"/>
          <p14:tracePt t="101827" x="6296025" y="3009900"/>
          <p14:tracePt t="101844" x="6269038" y="3044825"/>
          <p14:tracePt t="101860" x="6242050" y="3054350"/>
          <p14:tracePt t="101877" x="6224588" y="3071813"/>
          <p14:tracePt t="101894" x="6205538" y="3081338"/>
          <p14:tracePt t="101911" x="6180138" y="3098800"/>
          <p14:tracePt t="101927" x="6161088" y="3116263"/>
          <p14:tracePt t="101943" x="6126163" y="3125788"/>
          <p14:tracePt t="101960" x="6089650" y="3143250"/>
          <p14:tracePt t="101977" x="6037263" y="3152775"/>
          <p14:tracePt t="101993" x="5983288" y="3170238"/>
          <p14:tracePt t="102010" x="5929313" y="3170238"/>
          <p14:tracePt t="102027" x="5875338" y="3170238"/>
          <p14:tracePt t="102044" x="5813425" y="3170238"/>
          <p14:tracePt t="102060" x="5724525" y="3170238"/>
          <p14:tracePt t="102077" x="5661025" y="3170238"/>
          <p14:tracePt t="102079" x="5634038" y="3160713"/>
          <p14:tracePt t="102094" x="5589588" y="3143250"/>
          <p14:tracePt t="102111" x="5465763" y="3133725"/>
          <p14:tracePt t="102127" x="5411788" y="3133725"/>
          <p14:tracePt t="102144" x="5357813" y="3108325"/>
          <p14:tracePt t="102160" x="5286375" y="3089275"/>
          <p14:tracePt t="102177" x="5205413" y="3062288"/>
          <p14:tracePt t="102194" x="5153025" y="3027363"/>
          <p14:tracePt t="102211" x="5089525" y="2982913"/>
          <p14:tracePt t="102227" x="5018088" y="2955925"/>
          <p14:tracePt t="102244" x="4965700" y="2938463"/>
          <p14:tracePt t="102261" x="4894263" y="2919413"/>
          <p14:tracePt t="102277" x="4830763" y="2894013"/>
          <p14:tracePt t="102279" x="4803775" y="2884488"/>
          <p14:tracePt t="102295" x="4786313" y="2874963"/>
          <p14:tracePt t="102296" x="4759325" y="2867025"/>
          <p14:tracePt t="102311" x="4714875" y="2840038"/>
          <p14:tracePt t="102328" x="4687888" y="2813050"/>
          <p14:tracePt t="102344" x="4660900" y="2786063"/>
          <p14:tracePt t="102361" x="4652963" y="2751138"/>
          <p14:tracePt t="102377" x="4633913" y="2714625"/>
          <p14:tracePt t="102394" x="4616450" y="2643188"/>
          <p14:tracePt t="102411" x="4589463" y="2562225"/>
          <p14:tracePt t="102427" x="4572000" y="2465388"/>
          <p14:tracePt t="102444" x="4572000" y="2374900"/>
          <p14:tracePt t="102461" x="4572000" y="2276475"/>
          <p14:tracePt t="102478" x="4598988" y="2179638"/>
          <p14:tracePt t="102495" x="4643438" y="2071688"/>
          <p14:tracePt t="102511" x="4687888" y="2009775"/>
          <p14:tracePt t="102528" x="4759325" y="1946275"/>
          <p14:tracePt t="102544" x="4840288" y="1893888"/>
          <p14:tracePt t="102561" x="4929188" y="1847850"/>
          <p14:tracePt t="102577" x="5045075" y="1803400"/>
          <p14:tracePt t="102594" x="5160963" y="1768475"/>
          <p14:tracePt t="102611" x="5295900" y="1758950"/>
          <p14:tracePt t="102628" x="5419725" y="1751013"/>
          <p14:tracePt t="102644" x="5527675" y="1751013"/>
          <p14:tracePt t="102661" x="5608638" y="1751013"/>
          <p14:tracePt t="102663" x="5643563" y="1751013"/>
          <p14:tracePt t="102678" x="5670550" y="1751013"/>
          <p14:tracePt t="102694" x="5768975" y="1776413"/>
          <p14:tracePt t="102711" x="5830888" y="1803400"/>
          <p14:tracePt t="102728" x="5884863" y="1839913"/>
          <p14:tracePt t="102744" x="5938838" y="1874838"/>
          <p14:tracePt t="102761" x="5991225" y="1955800"/>
          <p14:tracePt t="102778" x="6062663" y="2081213"/>
          <p14:tracePt t="102794" x="6116638" y="2224088"/>
          <p14:tracePt t="102811" x="6170613" y="2384425"/>
          <p14:tracePt t="102828" x="6197600" y="2536825"/>
          <p14:tracePt t="102844" x="6197600" y="2652713"/>
          <p14:tracePt t="102861" x="6197600" y="2751138"/>
          <p14:tracePt t="102878" x="6170613" y="2894013"/>
          <p14:tracePt t="102894" x="6134100" y="2973388"/>
          <p14:tracePt t="102911" x="6081713" y="3044825"/>
          <p14:tracePt t="102928" x="6000750" y="3098800"/>
          <p14:tracePt t="102944" x="5919788" y="3143250"/>
          <p14:tracePt t="102961" x="5875338" y="3160713"/>
          <p14:tracePt t="102978" x="5830888" y="3170238"/>
          <p14:tracePt t="102994" x="5813425" y="3179763"/>
          <p14:tracePt t="103167" x="5803900" y="3179763"/>
          <p14:tracePt t="104041" x="0" y="0"/>
        </p14:tracePtLst>
        <p14:tracePtLst>
          <p14:tracePt t="109695" x="7912100" y="4108450"/>
          <p14:tracePt t="109735" x="7920038" y="4108450"/>
          <p14:tracePt t="109774" x="7920038" y="4116388"/>
          <p14:tracePt t="109799" x="7920038" y="4125913"/>
          <p14:tracePt t="109806" x="7929563" y="4125913"/>
          <p14:tracePt t="109819" x="7929563" y="4133850"/>
          <p14:tracePt t="109835" x="7929563" y="4143375"/>
          <p14:tracePt t="109851" x="7929563" y="4160838"/>
          <p14:tracePt t="109868" x="7929563" y="4179888"/>
          <p14:tracePt t="109885" x="7920038" y="4205288"/>
          <p14:tracePt t="109886" x="7920038" y="4214813"/>
          <p14:tracePt t="109902" x="7912100" y="4232275"/>
          <p14:tracePt t="109919" x="7902575" y="4251325"/>
          <p14:tracePt t="109935" x="7894638" y="4259263"/>
          <p14:tracePt t="109951" x="7885113" y="4268788"/>
          <p14:tracePt t="109968" x="7875588" y="4286250"/>
          <p14:tracePt t="109985" x="7867650" y="4295775"/>
          <p14:tracePt t="110001" x="7848600" y="4313238"/>
          <p14:tracePt t="110018" x="7840663" y="4330700"/>
          <p14:tracePt t="110035" x="7831138" y="4348163"/>
          <p14:tracePt t="110051" x="7823200" y="4367213"/>
          <p14:tracePt t="110068" x="7804150" y="4384675"/>
          <p14:tracePt t="110085" x="7796213" y="4402138"/>
          <p14:tracePt t="110087" x="7796213" y="4411663"/>
          <p14:tracePt t="110101" x="7777163" y="4411663"/>
          <p14:tracePt t="110119" x="7751763" y="4429125"/>
          <p14:tracePt t="110135" x="7732713" y="4446588"/>
          <p14:tracePt t="110152" x="7705725" y="4465638"/>
          <p14:tracePt t="110168" x="7680325" y="4483100"/>
          <p14:tracePt t="110185" x="7643813" y="4510088"/>
          <p14:tracePt t="110202" x="7616825" y="4527550"/>
          <p14:tracePt t="110218" x="7572375" y="4554538"/>
          <p14:tracePt t="110235" x="7545388" y="4572000"/>
          <p14:tracePt t="110251" x="7500938" y="4598988"/>
          <p14:tracePt t="110268" x="7466013" y="4608513"/>
          <p14:tracePt t="110285" x="7419975" y="4633913"/>
          <p14:tracePt t="110287" x="7412038" y="4643438"/>
          <p14:tracePt t="110301" x="7394575" y="4660900"/>
          <p14:tracePt t="110319" x="7348538" y="4679950"/>
          <p14:tracePt t="110335" x="7331075" y="4697413"/>
          <p14:tracePt t="110351" x="7323138" y="4714875"/>
          <p14:tracePt t="110369" x="7296150" y="4741863"/>
          <p14:tracePt t="110385" x="7269163" y="4786313"/>
          <p14:tracePt t="110401" x="7251700" y="4803775"/>
          <p14:tracePt t="110418" x="7224713" y="4830763"/>
          <p14:tracePt t="110435" x="7180263" y="4857750"/>
          <p14:tracePt t="110451" x="7153275" y="4875213"/>
          <p14:tracePt t="110468" x="7134225" y="4894263"/>
          <p14:tracePt t="110485" x="7116763" y="4911725"/>
          <p14:tracePt t="110502" x="7099300" y="4919663"/>
          <p14:tracePt t="110503" x="7099300" y="4929188"/>
          <p14:tracePt t="110519" x="7081838" y="4946650"/>
          <p14:tracePt t="110535" x="7054850" y="4973638"/>
          <p14:tracePt t="110551" x="7045325" y="4983163"/>
          <p14:tracePt t="110568" x="7018338" y="5000625"/>
          <p14:tracePt t="110585" x="7010400" y="5010150"/>
          <p14:tracePt t="110602" x="7000875" y="5010150"/>
          <p14:tracePt t="110622" x="6991350" y="5010150"/>
          <p14:tracePt t="110636" x="6983413" y="5018088"/>
          <p14:tracePt t="110652" x="6973888" y="5018088"/>
          <p14:tracePt t="110669" x="6965950" y="5027613"/>
          <p14:tracePt t="110685" x="6946900" y="5027613"/>
          <p14:tracePt t="110702" x="6938963" y="5037138"/>
          <p14:tracePt t="110719" x="6919913" y="5037138"/>
          <p14:tracePt t="110752" x="6911975" y="5045075"/>
          <p14:tracePt t="110769" x="6902450" y="5045075"/>
          <p14:tracePt t="110790" x="6894513" y="5045075"/>
          <p14:tracePt t="110871" x="6902450" y="5045075"/>
          <p14:tracePt t="110894" x="6919913" y="5045075"/>
          <p14:tracePt t="110903" x="6929438" y="5045075"/>
          <p14:tracePt t="110910" x="6938963" y="5037138"/>
          <p14:tracePt t="110919" x="6965950" y="5018088"/>
          <p14:tracePt t="110935" x="7000875" y="5010150"/>
          <p14:tracePt t="110952" x="7027863" y="5000625"/>
          <p14:tracePt t="110969" x="7089775" y="4973638"/>
          <p14:tracePt t="110986" x="7143750" y="4965700"/>
          <p14:tracePt t="111003" x="7224713" y="4938713"/>
          <p14:tracePt t="111019" x="7304088" y="4902200"/>
          <p14:tracePt t="111035" x="7367588" y="4884738"/>
          <p14:tracePt t="111053" x="7439025" y="4857750"/>
          <p14:tracePt t="111055" x="7466013" y="4848225"/>
          <p14:tracePt t="111069" x="7491413" y="4840288"/>
          <p14:tracePt t="111086" x="7545388" y="4822825"/>
          <p14:tracePt t="111088" x="7554913" y="4813300"/>
          <p14:tracePt t="111103" x="7589838" y="4795838"/>
          <p14:tracePt t="111119" x="7626350" y="4768850"/>
          <p14:tracePt t="111136" x="7670800" y="4741863"/>
          <p14:tracePt t="111152" x="7715250" y="4714875"/>
          <p14:tracePt t="111169" x="7759700" y="4679950"/>
          <p14:tracePt t="111186" x="7796213" y="4660900"/>
          <p14:tracePt t="111202" x="7831138" y="4633913"/>
          <p14:tracePt t="111219" x="7858125" y="4608513"/>
          <p14:tracePt t="111236" x="7875588" y="4589463"/>
          <p14:tracePt t="111252" x="7902575" y="4581525"/>
          <p14:tracePt t="111269" x="7920038" y="4572000"/>
          <p14:tracePt t="111286" x="7939088" y="4545013"/>
          <p14:tracePt t="111303" x="7966075" y="4518025"/>
          <p14:tracePt t="111319" x="7974013" y="4491038"/>
          <p14:tracePt t="111336" x="7983538" y="4456113"/>
          <p14:tracePt t="111352" x="7991475" y="4429125"/>
          <p14:tracePt t="111369" x="8001000" y="4394200"/>
          <p14:tracePt t="111386" x="8001000" y="4375150"/>
          <p14:tracePt t="111402" x="8010525" y="4357688"/>
          <p14:tracePt t="111419" x="8018463" y="4330700"/>
          <p14:tracePt t="111436" x="8037513" y="4303713"/>
          <p14:tracePt t="111452" x="8037513" y="4276725"/>
          <p14:tracePt t="111469" x="8037513" y="4241800"/>
          <p14:tracePt t="111470" x="8037513" y="4232275"/>
          <p14:tracePt t="111487" x="8037513" y="4197350"/>
          <p14:tracePt t="111503" x="8037513" y="4152900"/>
          <p14:tracePt t="111519" x="8037513" y="4116388"/>
          <p14:tracePt t="111536" x="8037513" y="4081463"/>
          <p14:tracePt t="111552" x="8037513" y="4044950"/>
          <p14:tracePt t="111569" x="8037513" y="4010025"/>
          <p14:tracePt t="111586" x="8037513" y="3983038"/>
          <p14:tracePt t="111603" x="8037513" y="3938588"/>
          <p14:tracePt t="111619" x="8037513" y="3902075"/>
          <p14:tracePt t="111636" x="8037513" y="3867150"/>
          <p14:tracePt t="111638" x="8037513" y="3848100"/>
          <p14:tracePt t="111653" x="8037513" y="3822700"/>
          <p14:tracePt t="111669" x="8037513" y="3786188"/>
          <p14:tracePt t="111671" x="8037513" y="3768725"/>
          <p14:tracePt t="111686" x="8037513" y="3732213"/>
          <p14:tracePt t="111703" x="8037513" y="3697288"/>
          <p14:tracePt t="111719" x="8037513" y="3670300"/>
          <p14:tracePt t="111736" x="8037513" y="3633788"/>
          <p14:tracePt t="111752" x="8054975" y="3625850"/>
          <p14:tracePt t="111769" x="8054975" y="3608388"/>
          <p14:tracePt t="111786" x="8062913" y="3589338"/>
          <p14:tracePt t="111803" x="8081963" y="3562350"/>
          <p14:tracePt t="111820" x="8089900" y="3536950"/>
          <p14:tracePt t="111836" x="8108950" y="3517900"/>
          <p14:tracePt t="111854" x="8116888" y="3509963"/>
          <p14:tracePt t="111870" x="8126413" y="3490913"/>
          <p14:tracePt t="111886" x="8153400" y="3455988"/>
          <p14:tracePt t="111903" x="8170863" y="3438525"/>
          <p14:tracePt t="111919" x="8188325" y="3419475"/>
          <p14:tracePt t="111936" x="8205788" y="3402013"/>
          <p14:tracePt t="111953" x="8232775" y="3384550"/>
          <p14:tracePt t="111969" x="8251825" y="3375025"/>
          <p14:tracePt t="111986" x="8259763" y="3367088"/>
          <p14:tracePt t="112003" x="8269288" y="3348038"/>
          <p14:tracePt t="112020" x="8269288" y="3340100"/>
          <p14:tracePt t="112036" x="8277225" y="3340100"/>
          <p14:tracePt t="112053" x="8286750" y="3340100"/>
          <p14:tracePt t="112182" x="8277225" y="3348038"/>
          <p14:tracePt t="112190" x="8269288" y="3357563"/>
          <p14:tracePt t="112198" x="8259763" y="3375025"/>
          <p14:tracePt t="112206" x="8251825" y="3394075"/>
          <p14:tracePt t="112220" x="8232775" y="3419475"/>
          <p14:tracePt t="112236" x="8197850" y="3465513"/>
          <p14:tracePt t="112253" x="8170863" y="3509963"/>
          <p14:tracePt t="112255" x="8161338" y="3527425"/>
          <p14:tracePt t="112270" x="8143875" y="3544888"/>
          <p14:tracePt t="112287" x="8108950" y="3616325"/>
          <p14:tracePt t="112303" x="8081963" y="3670300"/>
          <p14:tracePt t="112320" x="8045450" y="3732213"/>
          <p14:tracePt t="112338" x="8018463" y="3786188"/>
          <p14:tracePt t="112354" x="8001000" y="3840163"/>
          <p14:tracePt t="112370" x="7974013" y="3894138"/>
          <p14:tracePt t="112387" x="7947025" y="3956050"/>
          <p14:tracePt t="112403" x="7929563" y="4017963"/>
          <p14:tracePt t="112420" x="7902575" y="4081463"/>
          <p14:tracePt t="112437" x="7885113" y="4133850"/>
          <p14:tracePt t="112454" x="7858125" y="4214813"/>
          <p14:tracePt t="112470" x="7840663" y="4259263"/>
          <p14:tracePt t="112487" x="7823200" y="4303713"/>
          <p14:tracePt t="112504" x="7813675" y="4348163"/>
          <p14:tracePt t="112520" x="7786688" y="4411663"/>
          <p14:tracePt t="112537" x="7769225" y="4473575"/>
          <p14:tracePt t="112553" x="7742238" y="4537075"/>
          <p14:tracePt t="112570" x="7732713" y="4589463"/>
          <p14:tracePt t="112587" x="7705725" y="4643438"/>
          <p14:tracePt t="112603" x="7680325" y="4687888"/>
          <p14:tracePt t="112620" x="7661275" y="4724400"/>
          <p14:tracePt t="112637" x="7643813" y="4751388"/>
          <p14:tracePt t="112639" x="7634288" y="4768850"/>
          <p14:tracePt t="112654" x="7626350" y="4776788"/>
          <p14:tracePt t="112671" x="7589838" y="4803775"/>
          <p14:tracePt t="112687" x="7562850" y="4822825"/>
          <p14:tracePt t="112703" x="7527925" y="4848225"/>
          <p14:tracePt t="112720" x="7500938" y="4857750"/>
          <p14:tracePt t="112737" x="7466013" y="4875213"/>
          <p14:tracePt t="112753" x="7412038" y="4902200"/>
          <p14:tracePt t="112771" x="7358063" y="4938713"/>
          <p14:tracePt t="112787" x="7286625" y="4973638"/>
          <p14:tracePt t="112804" x="7215188" y="5000625"/>
          <p14:tracePt t="112820" x="7170738" y="5010150"/>
          <p14:tracePt t="112837" x="7126288" y="5027613"/>
          <p14:tracePt t="112839" x="7108825" y="5027613"/>
          <p14:tracePt t="112855" x="7099300" y="5027613"/>
          <p14:tracePt t="112871" x="7081838" y="5027613"/>
          <p14:tracePt t="112887" x="7072313" y="5027613"/>
          <p14:tracePt t="112904" x="7062788" y="5027613"/>
          <p14:tracePt t="112951" x="7062788" y="5037138"/>
          <p14:tracePt t="112966" x="7054850" y="5037138"/>
          <p14:tracePt t="112983" x="7045325" y="5037138"/>
          <p14:tracePt t="113295" x="0" y="0"/>
        </p14:tracePtLst>
        <p14:tracePtLst>
          <p14:tracePt t="120015" x="7983538" y="4062413"/>
          <p14:tracePt t="120102" x="7983538" y="4071938"/>
          <p14:tracePt t="120118" x="7983538" y="4081463"/>
          <p14:tracePt t="120134" x="7983538" y="4089400"/>
          <p14:tracePt t="120150" x="7983538" y="4098925"/>
          <p14:tracePt t="120158" x="7983538" y="4108450"/>
          <p14:tracePt t="120166" x="7983538" y="4116388"/>
          <p14:tracePt t="120182" x="7983538" y="4125913"/>
          <p14:tracePt t="120194" x="7983538" y="4143375"/>
          <p14:tracePt t="120211" x="7983538" y="4160838"/>
          <p14:tracePt t="120228" x="7983538" y="4170363"/>
          <p14:tracePt t="120244" x="7974013" y="4187825"/>
          <p14:tracePt t="120260" x="7966075" y="4205288"/>
          <p14:tracePt t="120278" x="7966075" y="4224338"/>
          <p14:tracePt t="120294" x="7956550" y="4251325"/>
          <p14:tracePt t="120311" x="7956550" y="4268788"/>
          <p14:tracePt t="120327" x="7956550" y="4286250"/>
          <p14:tracePt t="120344" x="7947025" y="4303713"/>
          <p14:tracePt t="120361" x="7929563" y="4322763"/>
          <p14:tracePt t="120377" x="7920038" y="4340225"/>
          <p14:tracePt t="120394" x="7912100" y="4367213"/>
          <p14:tracePt t="120411" x="7894638" y="4384675"/>
          <p14:tracePt t="120427" x="7875588" y="4402138"/>
          <p14:tracePt t="120444" x="7875588" y="4411663"/>
          <p14:tracePt t="120461" x="7867650" y="4429125"/>
          <p14:tracePt t="120477" x="7848600" y="4456113"/>
          <p14:tracePt t="120495" x="7823200" y="4491038"/>
          <p14:tracePt t="120511" x="7796213" y="4527550"/>
          <p14:tracePt t="120528" x="7777163" y="4545013"/>
          <p14:tracePt t="120544" x="7759700" y="4572000"/>
          <p14:tracePt t="120561" x="7742238" y="4589463"/>
          <p14:tracePt t="120577" x="7732713" y="4608513"/>
          <p14:tracePt t="120594" x="7715250" y="4616450"/>
          <p14:tracePt t="120611" x="7697788" y="4643438"/>
          <p14:tracePt t="120628" x="7670800" y="4652963"/>
          <p14:tracePt t="120644" x="7634288" y="4670425"/>
          <p14:tracePt t="120661" x="7608888" y="4697413"/>
          <p14:tracePt t="120663" x="7589838" y="4705350"/>
          <p14:tracePt t="120677" x="7572375" y="4714875"/>
          <p14:tracePt t="120695" x="7537450" y="4732338"/>
          <p14:tracePt t="120712" x="7518400" y="4751388"/>
          <p14:tracePt t="120728" x="7491413" y="4759325"/>
          <p14:tracePt t="120744" x="7456488" y="4768850"/>
          <p14:tracePt t="120761" x="7419975" y="4776788"/>
          <p14:tracePt t="120778" x="7385050" y="4795838"/>
          <p14:tracePt t="120794" x="7367588" y="4803775"/>
          <p14:tracePt t="120811" x="7348538" y="4813300"/>
          <p14:tracePt t="120828" x="7340600" y="4813300"/>
          <p14:tracePt t="120844" x="7323138" y="4813300"/>
          <p14:tracePt t="120861" x="7323138" y="4822825"/>
          <p14:tracePt t="120879" x="7296150" y="4830763"/>
          <p14:tracePt t="120895" x="7277100" y="4840288"/>
          <p14:tracePt t="120912" x="7251700" y="4840288"/>
          <p14:tracePt t="120928" x="7242175" y="4848225"/>
          <p14:tracePt t="120944" x="7224713" y="4848225"/>
          <p14:tracePt t="120961" x="7215188" y="4857750"/>
          <p14:tracePt t="120978" x="7205663" y="4857750"/>
          <p14:tracePt t="120995" x="7188200" y="4857750"/>
          <p14:tracePt t="121012" x="7170738" y="4875213"/>
          <p14:tracePt t="121028" x="7134225" y="4875213"/>
          <p14:tracePt t="121044" x="7116763" y="4894263"/>
          <p14:tracePt t="121046" x="7108825" y="4894263"/>
          <p14:tracePt t="121061" x="7108825" y="4902200"/>
          <p14:tracePt t="121063" x="7099300" y="4902200"/>
          <p14:tracePt t="121078" x="7081838" y="4902200"/>
          <p14:tracePt t="121095" x="7054850" y="4911725"/>
          <p14:tracePt t="121112" x="7045325" y="4919663"/>
          <p14:tracePt t="121128" x="7018338" y="4929188"/>
          <p14:tracePt t="121145" x="6991350" y="4938713"/>
          <p14:tracePt t="121161" x="6965950" y="4946650"/>
          <p14:tracePt t="121178" x="6929438" y="4956175"/>
          <p14:tracePt t="121195" x="6911975" y="4965700"/>
          <p14:tracePt t="121212" x="6867525" y="4965700"/>
          <p14:tracePt t="121229" x="6840538" y="4965700"/>
          <p14:tracePt t="121245" x="6831013" y="4965700"/>
          <p14:tracePt t="121302" x="6840538" y="4965700"/>
          <p14:tracePt t="121318" x="6848475" y="4965700"/>
          <p14:tracePt t="121334" x="6867525" y="4965700"/>
          <p14:tracePt t="121342" x="6894513" y="4965700"/>
          <p14:tracePt t="121351" x="6911975" y="4956175"/>
          <p14:tracePt t="121361" x="6946900" y="4946650"/>
          <p14:tracePt t="121378" x="7018338" y="4902200"/>
          <p14:tracePt t="121395" x="7089775" y="4875213"/>
          <p14:tracePt t="121412" x="7143750" y="4867275"/>
          <p14:tracePt t="121429" x="7224713" y="4830763"/>
          <p14:tracePt t="121431" x="7251700" y="4830763"/>
          <p14:tracePt t="121445" x="7277100" y="4822825"/>
          <p14:tracePt t="121462" x="7402513" y="4786313"/>
          <p14:tracePt t="121478" x="7483475" y="4768850"/>
          <p14:tracePt t="121495" x="7562850" y="4732338"/>
          <p14:tracePt t="121512" x="7661275" y="4679950"/>
          <p14:tracePt t="121529" x="7732713" y="4633913"/>
          <p14:tracePt t="121545" x="7796213" y="4589463"/>
          <p14:tracePt t="121562" x="7840663" y="4562475"/>
          <p14:tracePt t="121578" x="7858125" y="4537075"/>
          <p14:tracePt t="121595" x="7885113" y="4510088"/>
          <p14:tracePt t="121612" x="7912100" y="4483100"/>
          <p14:tracePt t="121629" x="7939088" y="4446588"/>
          <p14:tracePt t="121631" x="7947025" y="4419600"/>
          <p14:tracePt t="121645" x="7956550" y="4402138"/>
          <p14:tracePt t="121662" x="8001000" y="4322763"/>
          <p14:tracePt t="121678" x="8027988" y="4286250"/>
          <p14:tracePt t="121695" x="8054975" y="4251325"/>
          <p14:tracePt t="121713" x="8062913" y="4197350"/>
          <p14:tracePt t="121729" x="8081963" y="4160838"/>
          <p14:tracePt t="121745" x="8089900" y="4116388"/>
          <p14:tracePt t="121762" x="8108950" y="4081463"/>
          <p14:tracePt t="121779" x="8116888" y="4044950"/>
          <p14:tracePt t="121795" x="8126413" y="4010025"/>
          <p14:tracePt t="121812" x="8126413" y="3965575"/>
          <p14:tracePt t="121828" x="8153400" y="3919538"/>
          <p14:tracePt t="121845" x="8161338" y="3857625"/>
          <p14:tracePt t="121847" x="8161338" y="3840163"/>
          <p14:tracePt t="121862" x="8161338" y="3803650"/>
          <p14:tracePt t="121879" x="8161338" y="3759200"/>
          <p14:tracePt t="121896" x="8161338" y="3714750"/>
          <p14:tracePt t="121912" x="8161338" y="3670300"/>
          <p14:tracePt t="121929" x="8161338" y="3643313"/>
          <p14:tracePt t="121945" x="8161338" y="3616325"/>
          <p14:tracePt t="121962" x="8161338" y="3608388"/>
          <p14:tracePt t="121979" x="8161338" y="3598863"/>
          <p14:tracePt t="121995" x="8161338" y="3581400"/>
          <p14:tracePt t="122012" x="8161338" y="3571875"/>
          <p14:tracePt t="122029" x="8161338" y="3562350"/>
          <p14:tracePt t="122046" x="8161338" y="3554413"/>
          <p14:tracePt t="122063" x="8161338" y="3544888"/>
          <p14:tracePt t="122079" x="8161338" y="3536950"/>
          <p14:tracePt t="122879" x="0" y="0"/>
        </p14:tracePtLst>
        <p14:tracePtLst>
          <p14:tracePt t="126263" x="6242050" y="3036888"/>
          <p14:tracePt t="126326" x="6242050" y="3044825"/>
          <p14:tracePt t="126350" x="6251575" y="3044825"/>
          <p14:tracePt t="126358" x="6251575" y="3062288"/>
          <p14:tracePt t="126367" x="6259513" y="3062288"/>
          <p14:tracePt t="126383" x="6269038" y="3062288"/>
          <p14:tracePt t="126399" x="6296025" y="3062288"/>
          <p14:tracePt t="126416" x="6323013" y="3062288"/>
          <p14:tracePt t="126433" x="6367463" y="3062288"/>
          <p14:tracePt t="126449" x="6411913" y="3054350"/>
          <p14:tracePt t="126466" x="6483350" y="3036888"/>
          <p14:tracePt t="126483" x="6545263" y="3017838"/>
          <p14:tracePt t="126499" x="6634163" y="2982913"/>
          <p14:tracePt t="126516" x="6724650" y="2938463"/>
          <p14:tracePt t="126533" x="6804025" y="2894013"/>
          <p14:tracePt t="126535" x="6848475" y="2867025"/>
          <p14:tracePt t="126549" x="6875463" y="2840038"/>
          <p14:tracePt t="126567" x="6965950" y="2795588"/>
          <p14:tracePt t="126583" x="7010400" y="2751138"/>
          <p14:tracePt t="126600" x="7045325" y="2705100"/>
          <p14:tracePt t="126616" x="7062788" y="2660650"/>
          <p14:tracePt t="126633" x="7072313" y="2608263"/>
          <p14:tracePt t="126650" x="7072313" y="2544763"/>
          <p14:tracePt t="126667" x="7072313" y="2482850"/>
          <p14:tracePt t="126683" x="7072313" y="2428875"/>
          <p14:tracePt t="126700" x="7072313" y="2374900"/>
          <p14:tracePt t="126716" x="7054850" y="2312988"/>
          <p14:tracePt t="126733" x="7037388" y="2259013"/>
          <p14:tracePt t="126735" x="7027863" y="2232025"/>
          <p14:tracePt t="126750" x="6983413" y="2170113"/>
          <p14:tracePt t="126767" x="6929438" y="2098675"/>
          <p14:tracePt t="126783" x="6867525" y="2044700"/>
          <p14:tracePt t="126800" x="6823075" y="2009775"/>
          <p14:tracePt t="126817" x="6769100" y="1982788"/>
          <p14:tracePt t="126833" x="6724650" y="1946275"/>
          <p14:tracePt t="126850" x="6680200" y="1928813"/>
          <p14:tracePt t="126867" x="6608763" y="1901825"/>
          <p14:tracePt t="126883" x="6537325" y="1884363"/>
          <p14:tracePt t="126900" x="6473825" y="1857375"/>
          <p14:tracePt t="126917" x="6419850" y="1847850"/>
          <p14:tracePt t="126933" x="6357938" y="1830388"/>
          <p14:tracePt t="126936" x="6340475" y="1830388"/>
          <p14:tracePt t="126952" x="6286500" y="1830388"/>
          <p14:tracePt t="126967" x="6242050" y="1822450"/>
          <p14:tracePt t="126984" x="6170613" y="1812925"/>
          <p14:tracePt t="127000" x="6089650" y="1812925"/>
          <p14:tracePt t="127017" x="5991225" y="1812925"/>
          <p14:tracePt t="127033" x="5919788" y="1812925"/>
          <p14:tracePt t="127050" x="5857875" y="1812925"/>
          <p14:tracePt t="127067" x="5776913" y="1812925"/>
          <p14:tracePt t="127083" x="5715000" y="1812925"/>
          <p14:tracePt t="127100" x="5653088" y="1812925"/>
          <p14:tracePt t="127117" x="5589588" y="1812925"/>
          <p14:tracePt t="127118" x="5562600" y="1812925"/>
          <p14:tracePt t="127133" x="5537200" y="1812925"/>
          <p14:tracePt t="127151" x="5465763" y="1812925"/>
          <p14:tracePt t="127167" x="5429250" y="1812925"/>
          <p14:tracePt t="127184" x="5384800" y="1812925"/>
          <p14:tracePt t="127200" x="5340350" y="1812925"/>
          <p14:tracePt t="127217" x="5286375" y="1812925"/>
          <p14:tracePt t="127234" x="5232400" y="1812925"/>
          <p14:tracePt t="127250" x="5187950" y="1812925"/>
          <p14:tracePt t="127268" x="5143500" y="1812925"/>
          <p14:tracePt t="127284" x="5099050" y="1812925"/>
          <p14:tracePt t="127300" x="5054600" y="1812925"/>
          <p14:tracePt t="127317" x="5010150" y="1812925"/>
          <p14:tracePt t="127318" x="4973638" y="1812925"/>
          <p14:tracePt t="127334" x="4929188" y="1812925"/>
          <p14:tracePt t="127350" x="4884738" y="1822450"/>
          <p14:tracePt t="127367" x="4840288" y="1830388"/>
          <p14:tracePt t="127384" x="4795838" y="1839913"/>
          <p14:tracePt t="127400" x="4759325" y="1839913"/>
          <p14:tracePt t="127417" x="4724400" y="1857375"/>
          <p14:tracePt t="127434" x="4687888" y="1866900"/>
          <p14:tracePt t="127451" x="4660900" y="1874838"/>
          <p14:tracePt t="127468" x="4616450" y="1893888"/>
          <p14:tracePt t="127484" x="4572000" y="1901825"/>
          <p14:tracePt t="127501" x="4527550" y="1919288"/>
          <p14:tracePt t="127517" x="4491038" y="1928813"/>
          <p14:tracePt t="127534" x="4446588" y="1946275"/>
          <p14:tracePt t="127551" x="4402138" y="1965325"/>
          <p14:tracePt t="127567" x="4375150" y="1982788"/>
          <p14:tracePt t="127584" x="4348163" y="2009775"/>
          <p14:tracePt t="127601" x="4313238" y="2036763"/>
          <p14:tracePt t="127617" x="4268788" y="2071688"/>
          <p14:tracePt t="127634" x="4251325" y="2116138"/>
          <p14:tracePt t="127650" x="4214813" y="2160588"/>
          <p14:tracePt t="127667" x="4214813" y="2179638"/>
          <p14:tracePt t="127684" x="4187825" y="2205038"/>
          <p14:tracePt t="127701" x="4179888" y="2251075"/>
          <p14:tracePt t="127703" x="4170363" y="2259013"/>
          <p14:tracePt t="127717" x="4170363" y="2286000"/>
          <p14:tracePt t="127734" x="4160838" y="2339975"/>
          <p14:tracePt t="127751" x="4160838" y="2384425"/>
          <p14:tracePt t="127768" x="4152900" y="2419350"/>
          <p14:tracePt t="127785" x="4152900" y="2446338"/>
          <p14:tracePt t="127801" x="4143375" y="2473325"/>
          <p14:tracePt t="127817" x="4143375" y="2517775"/>
          <p14:tracePt t="127834" x="4143375" y="2571750"/>
          <p14:tracePt t="127851" x="4143375" y="2616200"/>
          <p14:tracePt t="127867" x="4143375" y="2652713"/>
          <p14:tracePt t="127884" x="4143375" y="2687638"/>
          <p14:tracePt t="127901" x="4143375" y="2741613"/>
          <p14:tracePt t="127903" x="4143375" y="2776538"/>
          <p14:tracePt t="127918" x="4160838" y="2795588"/>
          <p14:tracePt t="127934" x="4187825" y="2884488"/>
          <p14:tracePt t="127953" x="4205288" y="2946400"/>
          <p14:tracePt t="127968" x="4224338" y="3009900"/>
          <p14:tracePt t="127985" x="4251325" y="3081338"/>
          <p14:tracePt t="128001" x="4286250" y="3143250"/>
          <p14:tracePt t="128018" x="4322763" y="3205163"/>
          <p14:tracePt t="128034" x="4367213" y="3268663"/>
          <p14:tracePt t="128051" x="4394200" y="3286125"/>
          <p14:tracePt t="128068" x="4419600" y="3313113"/>
          <p14:tracePt t="128085" x="4483100" y="3357563"/>
          <p14:tracePt t="128087" x="4500563" y="3367088"/>
          <p14:tracePt t="128101" x="4527550" y="3394075"/>
          <p14:tracePt t="128103" x="4572000" y="3402013"/>
          <p14:tracePt t="128118" x="4598988" y="3411538"/>
          <p14:tracePt t="128119" x="4633913" y="3419475"/>
          <p14:tracePt t="128134" x="4697413" y="3455988"/>
          <p14:tracePt t="128151" x="4741863" y="3473450"/>
          <p14:tracePt t="128168" x="4786313" y="3490913"/>
          <p14:tracePt t="128185" x="4822825" y="3500438"/>
          <p14:tracePt t="128201" x="4867275" y="3509963"/>
          <p14:tracePt t="128218" x="4911725" y="3527425"/>
          <p14:tracePt t="128234" x="4965700" y="3527425"/>
          <p14:tracePt t="128251" x="5037138" y="3527425"/>
          <p14:tracePt t="128268" x="5099050" y="3527425"/>
          <p14:tracePt t="128285" x="5160963" y="3527425"/>
          <p14:tracePt t="128287" x="5197475" y="3527425"/>
          <p14:tracePt t="128301" x="5232400" y="3527425"/>
          <p14:tracePt t="128318" x="5357813" y="3517900"/>
          <p14:tracePt t="128335" x="5438775" y="3490913"/>
          <p14:tracePt t="128351" x="5518150" y="3465513"/>
          <p14:tracePt t="128368" x="5572125" y="3446463"/>
          <p14:tracePt t="128385" x="5643563" y="3411538"/>
          <p14:tracePt t="128401" x="5688013" y="3384550"/>
          <p14:tracePt t="128418" x="5732463" y="3357563"/>
          <p14:tracePt t="128435" x="5759450" y="3330575"/>
          <p14:tracePt t="128451" x="5795963" y="3295650"/>
          <p14:tracePt t="128470" x="5822950" y="3251200"/>
          <p14:tracePt t="128471" x="5848350" y="3224213"/>
          <p14:tracePt t="128485" x="5875338" y="3187700"/>
          <p14:tracePt t="128502" x="5911850" y="3152775"/>
          <p14:tracePt t="128502" x="5946775" y="3125788"/>
          <p14:tracePt t="128518" x="6018213" y="3081338"/>
          <p14:tracePt t="128535" x="6072188" y="3044825"/>
          <p14:tracePt t="128551" x="6126163" y="3017838"/>
          <p14:tracePt t="128569" x="6161088" y="2990850"/>
          <p14:tracePt t="128585" x="6188075" y="2973388"/>
          <p14:tracePt t="128602" x="6215063" y="2946400"/>
          <p14:tracePt t="128618" x="6251575" y="2928938"/>
          <p14:tracePt t="128635" x="6296025" y="2894013"/>
          <p14:tracePt t="128652" x="6348413" y="2857500"/>
          <p14:tracePt t="128668" x="6402388" y="2830513"/>
          <p14:tracePt t="128670" x="6429375" y="2813050"/>
          <p14:tracePt t="128685" x="6446838" y="2795588"/>
          <p14:tracePt t="128702" x="6518275" y="2751138"/>
          <p14:tracePt t="128718" x="6562725" y="2714625"/>
          <p14:tracePt t="128735" x="6599238" y="2670175"/>
          <p14:tracePt t="128752" x="6634163" y="2633663"/>
          <p14:tracePt t="128768" x="6680200" y="2616200"/>
          <p14:tracePt t="128786" x="6705600" y="2589213"/>
          <p14:tracePt t="128802" x="6732588" y="2571750"/>
          <p14:tracePt t="128818" x="6742113" y="2571750"/>
          <p14:tracePt t="128835" x="6751638" y="2562225"/>
          <p14:tracePt t="128926" x="6751638" y="2554288"/>
          <p14:tracePt t="130375" x="0" y="0"/>
        </p14:tracePtLst>
        <p14:tracePtLst>
          <p14:tracePt t="131719" x="8099425" y="3786188"/>
          <p14:tracePt t="131790" x="8099425" y="3795713"/>
          <p14:tracePt t="131798" x="8099425" y="3813175"/>
          <p14:tracePt t="131807" x="8099425" y="3822700"/>
          <p14:tracePt t="131822" x="8099425" y="3840163"/>
          <p14:tracePt t="131839" x="8081963" y="3911600"/>
          <p14:tracePt t="131855" x="8072438" y="3965575"/>
          <p14:tracePt t="131871" x="8045450" y="4027488"/>
          <p14:tracePt t="131888" x="8037513" y="4071938"/>
          <p14:tracePt t="131904" x="8018463" y="4108450"/>
          <p14:tracePt t="131921" x="8001000" y="4133850"/>
          <p14:tracePt t="131938" x="7983538" y="4170363"/>
          <p14:tracePt t="131955" x="7966075" y="4197350"/>
          <p14:tracePt t="131972" x="7939088" y="4224338"/>
          <p14:tracePt t="131988" x="7912100" y="4268788"/>
          <p14:tracePt t="132005" x="7885113" y="4295775"/>
          <p14:tracePt t="132021" x="7840663" y="4348163"/>
          <p14:tracePt t="132022" x="7831138" y="4367213"/>
          <p14:tracePt t="132038" x="7786688" y="4402138"/>
          <p14:tracePt t="132055" x="7751763" y="4429125"/>
          <p14:tracePt t="132071" x="7715250" y="4456113"/>
          <p14:tracePt t="132088" x="7680325" y="4483100"/>
          <p14:tracePt t="132105" x="7653338" y="4518025"/>
          <p14:tracePt t="132121" x="7643813" y="4537075"/>
          <p14:tracePt t="132138" x="7616825" y="4562475"/>
          <p14:tracePt t="132155" x="7599363" y="4598988"/>
          <p14:tracePt t="132171" x="7572375" y="4616450"/>
          <p14:tracePt t="132188" x="7545388" y="4633913"/>
          <p14:tracePt t="132190" x="7527925" y="4633913"/>
          <p14:tracePt t="132205" x="7518400" y="4643438"/>
          <p14:tracePt t="132222" x="7466013" y="4687888"/>
          <p14:tracePt t="132238" x="7429500" y="4714875"/>
          <p14:tracePt t="132255" x="7394575" y="4732338"/>
          <p14:tracePt t="132272" x="7358063" y="4759325"/>
          <p14:tracePt t="132288" x="7323138" y="4786313"/>
          <p14:tracePt t="132306" x="7277100" y="4803775"/>
          <p14:tracePt t="132322" x="7251700" y="4822825"/>
          <p14:tracePt t="132338" x="7224713" y="4840288"/>
          <p14:tracePt t="132355" x="7188200" y="4857750"/>
          <p14:tracePt t="132372" x="7153275" y="4867275"/>
          <p14:tracePt t="132389" x="7116763" y="4875213"/>
          <p14:tracePt t="132405" x="7089775" y="4884738"/>
          <p14:tracePt t="132407" x="7081838" y="4894263"/>
          <p14:tracePt t="132422" x="7054850" y="4902200"/>
          <p14:tracePt t="132438" x="7027863" y="4902200"/>
          <p14:tracePt t="132456" x="7010400" y="4919663"/>
          <p14:tracePt t="132472" x="6983413" y="4919663"/>
          <p14:tracePt t="132488" x="6965950" y="4929188"/>
          <p14:tracePt t="132505" x="6946900" y="4929188"/>
          <p14:tracePt t="132522" x="6938963" y="4938713"/>
          <p14:tracePt t="132538" x="6929438" y="4938713"/>
          <p14:tracePt t="132555" x="6919913" y="4946650"/>
          <p14:tracePt t="132572" x="6911975" y="4946650"/>
          <p14:tracePt t="132591" x="6902450" y="4946650"/>
          <p14:tracePt t="132607" x="6902450" y="4956175"/>
          <p14:tracePt t="132622" x="6894513" y="4956175"/>
          <p14:tracePt t="133071" x="0" y="0"/>
        </p14:tracePtLst>
        <p14:tracePtLst>
          <p14:tracePt t="144103" x="7966075" y="4133850"/>
          <p14:tracePt t="144134" x="7966075" y="4143375"/>
          <p14:tracePt t="144142" x="7956550" y="4170363"/>
          <p14:tracePt t="144151" x="7947025" y="4197350"/>
          <p14:tracePt t="144166" x="7929563" y="4241800"/>
          <p14:tracePt t="144182" x="7912100" y="4286250"/>
          <p14:tracePt t="144199" x="7885113" y="4340225"/>
          <p14:tracePt t="144216" x="7848600" y="4384675"/>
          <p14:tracePt t="144232" x="7823200" y="4429125"/>
          <p14:tracePt t="144250" x="7796213" y="4465638"/>
          <p14:tracePt t="144266" x="7769225" y="4537075"/>
          <p14:tracePt t="144282" x="7715250" y="4589463"/>
          <p14:tracePt t="144299" x="7661275" y="4643438"/>
          <p14:tracePt t="144316" x="7616825" y="4697413"/>
          <p14:tracePt t="144332" x="7562850" y="4741863"/>
          <p14:tracePt t="144350" x="7500938" y="4803775"/>
          <p14:tracePt t="144366" x="7466013" y="4840288"/>
          <p14:tracePt t="144383" x="7439025" y="4857750"/>
          <p14:tracePt t="144399" x="7429500" y="4857750"/>
          <p14:tracePt t="144416" x="7402513" y="4875213"/>
          <p14:tracePt t="144433" x="7375525" y="4894263"/>
          <p14:tracePt t="144450" x="7348538" y="4911725"/>
          <p14:tracePt t="144466" x="7331075" y="4919663"/>
          <p14:tracePt t="144483" x="7313613" y="4938713"/>
          <p14:tracePt t="144500" x="7286625" y="4938713"/>
          <p14:tracePt t="144516" x="7269163" y="4946650"/>
          <p14:tracePt t="144533" x="7259638" y="4946650"/>
          <p14:tracePt t="144535" x="7251700" y="4946650"/>
          <p14:tracePt t="144638" x="7259638" y="4946650"/>
          <p14:tracePt t="144662" x="7269163" y="4946650"/>
          <p14:tracePt t="144678" x="7277100" y="4938713"/>
          <p14:tracePt t="144687" x="7286625" y="4929188"/>
          <p14:tracePt t="144687" x="0" y="0"/>
        </p14:tracePtLst>
        <p14:tracePtLst>
          <p14:tracePt t="160840" x="11841163" y="2847975"/>
          <p14:tracePt t="160846" x="11849100" y="2847975"/>
          <p14:tracePt t="160854" x="11858625" y="2847975"/>
          <p14:tracePt t="160870" x="11868150" y="2847975"/>
          <p14:tracePt t="160881" x="11876088" y="2847975"/>
          <p14:tracePt t="160898" x="11885613" y="2847975"/>
          <p14:tracePt t="160915" x="11895138" y="2847975"/>
          <p14:tracePt t="160934" x="11903075" y="2847975"/>
          <p14:tracePt t="161134" x="11895138" y="2847975"/>
          <p14:tracePt t="161150" x="11885613" y="2847975"/>
          <p14:tracePt t="161158" x="11885613" y="2840038"/>
          <p14:tracePt t="161167" x="11876088" y="2840038"/>
          <p14:tracePt t="161182" x="11868150" y="2830513"/>
          <p14:tracePt t="161198" x="11858625" y="2830513"/>
          <p14:tracePt t="161215" x="11841163" y="2830513"/>
          <p14:tracePt t="161232" x="11823700" y="2822575"/>
          <p14:tracePt t="161248" x="11796713" y="2813050"/>
          <p14:tracePt t="161265" x="11769725" y="2813050"/>
          <p14:tracePt t="161281" x="11742738" y="2813050"/>
          <p14:tracePt t="161299" x="11715750" y="2813050"/>
          <p14:tracePt t="161315" x="11680825" y="2813050"/>
          <p14:tracePt t="161332" x="11653838" y="2813050"/>
          <p14:tracePt t="161348" x="11617325" y="2813050"/>
          <p14:tracePt t="161366" x="11563350" y="2813050"/>
          <p14:tracePt t="161382" x="11528425" y="2813050"/>
          <p14:tracePt t="161398" x="11483975" y="2813050"/>
          <p14:tracePt t="161415" x="11447463" y="2813050"/>
          <p14:tracePt t="161432" x="11420475" y="2813050"/>
          <p14:tracePt t="161448" x="11385550" y="2813050"/>
          <p14:tracePt t="161465" x="11358563" y="2813050"/>
          <p14:tracePt t="161482" x="11331575" y="2813050"/>
          <p14:tracePt t="161499" x="11314113" y="2813050"/>
          <p14:tracePt t="161515" x="11296650" y="2813050"/>
          <p14:tracePt t="161532" x="11277600" y="2813050"/>
          <p14:tracePt t="161550" x="11260138" y="2813050"/>
          <p14:tracePt t="161566" x="11252200" y="2813050"/>
          <p14:tracePt t="161582" x="11233150" y="2822575"/>
          <p14:tracePt t="161598" x="11225213" y="2822575"/>
          <p14:tracePt t="161615" x="11215688" y="2822575"/>
          <p14:tracePt t="161774" x="11215688" y="2830513"/>
          <p14:tracePt t="161798" x="11233150" y="2830513"/>
          <p14:tracePt t="161806" x="11242675" y="2830513"/>
          <p14:tracePt t="161815" x="11252200" y="2830513"/>
          <p14:tracePt t="161832" x="11277600" y="2840038"/>
          <p14:tracePt t="161849" x="11314113" y="2840038"/>
          <p14:tracePt t="161866" x="11358563" y="2840038"/>
          <p14:tracePt t="161882" x="11403013" y="2840038"/>
          <p14:tracePt t="161899" x="11447463" y="2840038"/>
          <p14:tracePt t="161916" x="11501438" y="2840038"/>
          <p14:tracePt t="161933" x="11545888" y="2840038"/>
          <p14:tracePt t="161949" x="11582400" y="2840038"/>
          <p14:tracePt t="161951" x="11599863" y="2840038"/>
          <p14:tracePt t="161966" x="11626850" y="2840038"/>
          <p14:tracePt t="161982" x="11653838" y="2840038"/>
          <p14:tracePt t="161999" x="11688763" y="2840038"/>
          <p14:tracePt t="162016" x="11725275" y="2840038"/>
          <p14:tracePt t="162032" x="11760200" y="2840038"/>
          <p14:tracePt t="162049" x="11796713" y="2840038"/>
          <p14:tracePt t="162066" x="11831638" y="2840038"/>
          <p14:tracePt t="162082" x="11849100" y="2840038"/>
          <p14:tracePt t="162099" x="11876088" y="2840038"/>
          <p14:tracePt t="162116" x="11903075" y="2840038"/>
          <p14:tracePt t="162133" x="11930063" y="2840038"/>
          <p14:tracePt t="162149" x="11947525" y="2840038"/>
          <p14:tracePt t="162166" x="11974513" y="2840038"/>
          <p14:tracePt t="163022" x="0" y="0"/>
        </p14:tracePtLst>
        <p14:tracePtLst>
          <p14:tracePt t="164270" x="11376025" y="3108325"/>
          <p14:tracePt t="164406" x="11385550" y="3108325"/>
          <p14:tracePt t="164430" x="11395075" y="3108325"/>
          <p14:tracePt t="164446" x="11403013" y="3108325"/>
          <p14:tracePt t="164462" x="11412538" y="3108325"/>
          <p14:tracePt t="164470" x="11420475" y="3108325"/>
          <p14:tracePt t="164486" x="11439525" y="3108325"/>
          <p14:tracePt t="164494" x="11447463" y="3108325"/>
          <p14:tracePt t="164503" x="11466513" y="3108325"/>
          <p14:tracePt t="164518" x="11501438" y="3108325"/>
          <p14:tracePt t="164535" x="11528425" y="3108325"/>
          <p14:tracePt t="164552" x="11555413" y="3108325"/>
          <p14:tracePt t="164568" x="11582400" y="3108325"/>
          <p14:tracePt t="164585" x="11609388" y="3108325"/>
          <p14:tracePt t="164601" x="11626850" y="3108325"/>
          <p14:tracePt t="164618" x="11644313" y="3108325"/>
          <p14:tracePt t="164635" x="11671300" y="3108325"/>
          <p14:tracePt t="164652" x="11688763" y="3108325"/>
          <p14:tracePt t="164668" x="11688763" y="3098800"/>
          <p14:tracePt t="164685" x="11698288" y="3098800"/>
          <p14:tracePt t="164702" x="11715750" y="3098800"/>
          <p14:tracePt t="164718" x="11725275" y="3098800"/>
          <p14:tracePt t="164735" x="11733213" y="3098800"/>
          <p14:tracePt t="164751" x="11752263" y="3098800"/>
          <p14:tracePt t="164768" x="11760200" y="3098800"/>
          <p14:tracePt t="164785" x="11777663" y="3098800"/>
          <p14:tracePt t="164802" x="11787188" y="3098800"/>
          <p14:tracePt t="164818" x="11796713" y="3098800"/>
          <p14:tracePt t="164854" x="11804650" y="3098800"/>
          <p14:tracePt t="164870" x="11814175" y="3098800"/>
          <p14:tracePt t="164894" x="11823700" y="3098800"/>
          <p14:tracePt t="165391" x="0" y="0"/>
        </p14:tracePtLst>
        <p14:tracePtLst>
          <p14:tracePt t="185518" x="12045950" y="2027238"/>
          <p14:tracePt t="185702" x="12045950" y="2017713"/>
          <p14:tracePt t="185718" x="12055475" y="2017713"/>
          <p14:tracePt t="185726" x="12063413" y="2017713"/>
          <p14:tracePt t="185750" x="12063413" y="2009775"/>
          <p14:tracePt t="185758" x="12072938" y="2009775"/>
          <p14:tracePt t="185774" x="12072938" y="2000250"/>
          <p14:tracePt t="185788" x="12082463" y="2000250"/>
          <p14:tracePt t="185804" x="12090400" y="2000250"/>
          <p14:tracePt t="185821" x="12109450" y="1990725"/>
          <p14:tracePt t="185838" x="12117388" y="1990725"/>
          <p14:tracePt t="185854" x="12126913" y="1990725"/>
          <p14:tracePt t="185878" x="12134850" y="1990725"/>
          <p14:tracePt t="185894" x="12144375" y="1990725"/>
          <p14:tracePt t="185904" x="12144375" y="2009775"/>
          <p14:tracePt t="185921" x="12153900" y="2054225"/>
          <p14:tracePt t="185938" x="12161838" y="2116138"/>
          <p14:tracePt t="185955" x="12161838" y="2232025"/>
          <p14:tracePt t="185971" x="12153900" y="2357438"/>
          <p14:tracePt t="185988" x="12134850" y="2465388"/>
          <p14:tracePt t="185990" x="12134850" y="2527300"/>
          <p14:tracePt t="186004" x="12134850" y="2562225"/>
          <p14:tracePt t="186022" x="12090400" y="2705100"/>
          <p14:tracePt t="186038" x="12090400" y="2759075"/>
          <p14:tracePt t="186055" x="12072938" y="2786063"/>
          <p14:tracePt t="186072" x="12063413" y="2813050"/>
          <p14:tracePt t="186088" x="12063413" y="2822575"/>
          <p14:tracePt t="186104" x="12055475" y="2830513"/>
          <p14:tracePt t="186121" x="12055475" y="2840038"/>
          <p14:tracePt t="186138" x="12045950" y="2840038"/>
          <p14:tracePt t="186166" x="12038013" y="2840038"/>
          <p14:tracePt t="186174" x="12038013" y="2847975"/>
          <p14:tracePt t="186188" x="12028488" y="2847975"/>
          <p14:tracePt t="186205" x="12001500" y="2867025"/>
          <p14:tracePt t="186207" x="11991975" y="2884488"/>
          <p14:tracePt t="186222" x="11947525" y="2911475"/>
          <p14:tracePt t="186238" x="11920538" y="2919413"/>
          <p14:tracePt t="186254" x="11895138" y="2928938"/>
          <p14:tracePt t="186272" x="11868150" y="2938463"/>
          <p14:tracePt t="186288" x="11858625" y="2946400"/>
          <p14:tracePt t="186305" x="11841163" y="2946400"/>
          <p14:tracePt t="186321" x="11814175" y="2955925"/>
          <p14:tracePt t="186338" x="11777663" y="2965450"/>
          <p14:tracePt t="186355" x="11742738" y="2965450"/>
          <p14:tracePt t="186372" x="11698288" y="2965450"/>
          <p14:tracePt t="186374" x="11680825" y="2965450"/>
          <p14:tracePt t="186388" x="11661775" y="2965450"/>
          <p14:tracePt t="186405" x="11644313" y="2965450"/>
          <p14:tracePt t="186407" x="11626850" y="2965450"/>
          <p14:tracePt t="186422" x="11609388" y="2965450"/>
          <p14:tracePt t="186438" x="11582400" y="2973388"/>
          <p14:tracePt t="186455" x="11555413" y="2973388"/>
          <p14:tracePt t="186472" x="11537950" y="2982913"/>
          <p14:tracePt t="186488" x="11518900" y="2982913"/>
          <p14:tracePt t="186505" x="11501438" y="2982913"/>
          <p14:tracePt t="186521" x="11483975" y="2990850"/>
          <p14:tracePt t="186538" x="11474450" y="2990850"/>
          <p14:tracePt t="186555" x="11466513" y="2990850"/>
          <p14:tracePt t="186572" x="11439525" y="3000375"/>
          <p14:tracePt t="186589" x="11420475" y="3009900"/>
          <p14:tracePt t="186605" x="11412538" y="3017838"/>
          <p14:tracePt t="186622" x="11395075" y="3027363"/>
          <p14:tracePt t="186638" x="11385550" y="3027363"/>
          <p14:tracePt t="186655" x="11376025" y="3036888"/>
          <p14:tracePt t="186672" x="11358563" y="3044825"/>
          <p14:tracePt t="186710" x="11358563" y="3054350"/>
          <p14:tracePt t="186830" x="11368088" y="3054350"/>
          <p14:tracePt t="186854" x="11376025" y="3054350"/>
          <p14:tracePt t="186862" x="11385550" y="3054350"/>
          <p14:tracePt t="186902" x="11395075" y="3054350"/>
          <p14:tracePt t="186918" x="11403013" y="3054350"/>
          <p14:tracePt t="186934" x="11412538" y="3054350"/>
          <p14:tracePt t="186942" x="11420475" y="3054350"/>
          <p14:tracePt t="186958" x="11430000" y="3054350"/>
          <p14:tracePt t="186974" x="11439525" y="3054350"/>
          <p14:tracePt t="186990" x="11447463" y="3054350"/>
          <p14:tracePt t="187006" x="11466513" y="3062288"/>
          <p14:tracePt t="187022" x="11483975" y="3071813"/>
          <p14:tracePt t="187039" x="11518900" y="3071813"/>
          <p14:tracePt t="187055" x="11563350" y="3071813"/>
          <p14:tracePt t="187073" x="11599863" y="3071813"/>
          <p14:tracePt t="187089" x="11634788" y="3071813"/>
          <p14:tracePt t="187106" x="11671300" y="3071813"/>
          <p14:tracePt t="187122" x="11688763" y="3071813"/>
          <p14:tracePt t="187139" x="11698288" y="3071813"/>
          <p14:tracePt t="187155" x="11725275" y="3071813"/>
          <p14:tracePt t="187172" x="11752263" y="3071813"/>
          <p14:tracePt t="187174" x="11760200" y="3071813"/>
          <p14:tracePt t="187206" x="11787188" y="3071813"/>
          <p14:tracePt t="187222" x="11796713" y="3062288"/>
          <p14:tracePt t="187239" x="11814175" y="3062288"/>
          <p14:tracePt t="187262" x="11823700" y="3054350"/>
          <p14:tracePt t="187278" x="11831638" y="3054350"/>
          <p14:tracePt t="187294" x="11841163" y="3054350"/>
          <p14:tracePt t="187305" x="11841163" y="3044825"/>
          <p14:tracePt t="187322" x="11841163" y="3036888"/>
          <p14:tracePt t="187339" x="11841163" y="3027363"/>
          <p14:tracePt t="187374" x="11841163" y="3017838"/>
          <p14:tracePt t="187398" x="11841163" y="3009900"/>
          <p14:tracePt t="187406" x="11841163" y="3000375"/>
          <p14:tracePt t="187430" x="11841163" y="2990850"/>
          <p14:tracePt t="187446" x="11841163" y="2982913"/>
          <p14:tracePt t="187470" x="11841163" y="2965450"/>
          <p14:tracePt t="187478" x="11831638" y="2965450"/>
          <p14:tracePt t="187489" x="11823700" y="2955925"/>
          <p14:tracePt t="187506" x="11796713" y="2938463"/>
          <p14:tracePt t="187523" x="11752263" y="2928938"/>
          <p14:tracePt t="187539" x="11706225" y="2919413"/>
          <p14:tracePt t="187558" x="11671300" y="2919413"/>
          <p14:tracePt t="187558" x="11653838" y="2919413"/>
          <p14:tracePt t="187573" x="11634788" y="2919413"/>
          <p14:tracePt t="187590" x="11609388" y="2919413"/>
          <p14:tracePt t="187606" x="11582400" y="2919413"/>
          <p14:tracePt t="187622" x="11555413" y="2919413"/>
          <p14:tracePt t="187639" x="11537950" y="2919413"/>
          <p14:tracePt t="187656" x="11510963" y="2919413"/>
          <p14:tracePt t="187673" x="11474450" y="2919413"/>
          <p14:tracePt t="187689" x="11439525" y="2919413"/>
          <p14:tracePt t="187706" x="11403013" y="2919413"/>
          <p14:tracePt t="187723" x="11385550" y="2919413"/>
          <p14:tracePt t="187739" x="11368088" y="2928938"/>
          <p14:tracePt t="187756" x="11358563" y="2928938"/>
          <p14:tracePt t="187774" x="11349038" y="2928938"/>
          <p14:tracePt t="187822" x="11349038" y="2938463"/>
          <p14:tracePt t="187830" x="11341100" y="2938463"/>
          <p14:tracePt t="187870" x="11331575" y="2938463"/>
          <p14:tracePt t="187902" x="11331575" y="2946400"/>
          <p14:tracePt t="187910" x="11323638" y="2946400"/>
          <p14:tracePt t="187966" x="11323638" y="2955925"/>
          <p14:tracePt t="187974" x="11323638" y="2965450"/>
          <p14:tracePt t="187997" x="11323638" y="2973388"/>
          <p14:tracePt t="188030" x="11323638" y="2982913"/>
          <p14:tracePt t="188046" x="11331575" y="2982913"/>
          <p14:tracePt t="188070" x="11341100" y="2982913"/>
          <p14:tracePt t="188094" x="11349038" y="2982913"/>
          <p14:tracePt t="188110" x="11358563" y="2990850"/>
          <p14:tracePt t="188126" x="11368088" y="2990850"/>
          <p14:tracePt t="188134" x="11368088" y="3000375"/>
          <p14:tracePt t="188150" x="11385550" y="3000375"/>
          <p14:tracePt t="188166" x="11385550" y="3009900"/>
          <p14:tracePt t="188174" x="11395075" y="3009900"/>
          <p14:tracePt t="188198" x="11403013" y="3009900"/>
          <p14:tracePt t="188207" x="11403013" y="3017838"/>
          <p14:tracePt t="188223" x="11412538" y="3017838"/>
          <p14:tracePt t="188240" x="11420475" y="3017838"/>
          <p14:tracePt t="188257" x="11430000" y="3027363"/>
          <p14:tracePt t="188273" x="11447463" y="3036888"/>
          <p14:tracePt t="188290" x="11466513" y="3036888"/>
          <p14:tracePt t="188307" x="11491913" y="3044825"/>
          <p14:tracePt t="188323" x="11528425" y="3054350"/>
          <p14:tracePt t="188340" x="11555413" y="3054350"/>
          <p14:tracePt t="188342" x="11563350" y="3054350"/>
          <p14:tracePt t="188357" x="11582400" y="3054350"/>
          <p14:tracePt t="188374" x="11609388" y="3054350"/>
          <p14:tracePt t="188390" x="11617325" y="3054350"/>
          <p14:tracePt t="188407" x="11626850" y="3054350"/>
          <p14:tracePt t="188424" x="11634788" y="3054350"/>
          <p14:tracePt t="188440" x="11653838" y="3054350"/>
          <p14:tracePt t="188457" x="11661775" y="3054350"/>
          <p14:tracePt t="188474" x="11680825" y="3054350"/>
          <p14:tracePt t="188490" x="11698288" y="3054350"/>
          <p14:tracePt t="188507" x="11706225" y="3054350"/>
          <p14:tracePt t="188524" x="11715750" y="3054350"/>
          <p14:tracePt t="188540" x="11725275" y="3054350"/>
          <p14:tracePt t="188558" x="11733213" y="3054350"/>
          <p14:tracePt t="188574" x="11742738" y="3044825"/>
          <p14:tracePt t="188590" x="11752263" y="3044825"/>
          <p14:tracePt t="188623" x="11760200" y="3044825"/>
          <p14:tracePt t="188638" x="11769725" y="3044825"/>
          <p14:tracePt t="188686" x="11777663" y="3044825"/>
          <p14:tracePt t="188726" x="11787188" y="3044825"/>
          <p14:tracePt t="188750" x="11796713" y="3044825"/>
          <p14:tracePt t="188766" x="11804650" y="3044825"/>
          <p14:tracePt t="190079" x="0" y="0"/>
        </p14:tracePtLst>
        <p14:tracePtLst>
          <p14:tracePt t="190622" x="11787188" y="3179763"/>
          <p14:tracePt t="190726" x="11777663" y="3179763"/>
          <p14:tracePt t="190734" x="11777663" y="3170238"/>
          <p14:tracePt t="190742" x="11769725" y="3170238"/>
          <p14:tracePt t="190759" x="11742738" y="3170238"/>
          <p14:tracePt t="190775" x="11688763" y="3170238"/>
          <p14:tracePt t="190792" x="11653838" y="3170238"/>
          <p14:tracePt t="190809" x="11617325" y="3170238"/>
          <p14:tracePt t="190826" x="11572875" y="3170238"/>
          <p14:tracePt t="190842" x="11545888" y="3170238"/>
          <p14:tracePt t="190859" x="11528425" y="3170238"/>
          <p14:tracePt t="190876" x="11518900" y="3170238"/>
          <p14:tracePt t="190892" x="11501438" y="3170238"/>
          <p14:tracePt t="190910" x="11483975" y="3170238"/>
          <p14:tracePt t="190926" x="11466513" y="3170238"/>
          <p14:tracePt t="190942" x="11456988" y="3170238"/>
          <p14:tracePt t="190959" x="11447463" y="3170238"/>
          <p14:tracePt t="190976" x="11439525" y="3170238"/>
          <p14:tracePt t="190998" x="11439525" y="3179763"/>
          <p14:tracePt t="191009" x="11430000" y="3179763"/>
          <p14:tracePt t="191026" x="11420475" y="3179763"/>
          <p14:tracePt t="191043" x="11412538" y="3187700"/>
          <p14:tracePt t="191059" x="11403013" y="3187700"/>
          <p14:tracePt t="191076" x="11395075" y="3197225"/>
          <p14:tracePt t="191126" x="11395075" y="3205163"/>
          <p14:tracePt t="191158" x="11395075" y="3214688"/>
          <p14:tracePt t="191174" x="11395075" y="3224213"/>
          <p14:tracePt t="191182" x="11395075" y="3232150"/>
          <p14:tracePt t="191206" x="11403013" y="3232150"/>
          <p14:tracePt t="191214" x="11403013" y="3241675"/>
          <p14:tracePt t="191226" x="11412538" y="3241675"/>
          <p14:tracePt t="191242" x="11420475" y="3251200"/>
          <p14:tracePt t="191260" x="11430000" y="3251200"/>
          <p14:tracePt t="191276" x="11447463" y="3251200"/>
          <p14:tracePt t="191293" x="11466513" y="3259138"/>
          <p14:tracePt t="191310" x="11501438" y="3276600"/>
          <p14:tracePt t="191326" x="11537950" y="3286125"/>
          <p14:tracePt t="191343" x="11582400" y="3295650"/>
          <p14:tracePt t="191359" x="11626850" y="3322638"/>
          <p14:tracePt t="191376" x="11671300" y="3322638"/>
          <p14:tracePt t="191392" x="11706225" y="3322638"/>
          <p14:tracePt t="191409" x="11742738" y="3322638"/>
          <p14:tracePt t="191427" x="11760200" y="3322638"/>
          <p14:tracePt t="191443" x="11777663" y="3322638"/>
          <p14:tracePt t="191460" x="11787188" y="3322638"/>
          <p14:tracePt t="191477" x="11787188" y="3313113"/>
          <p14:tracePt t="191502" x="11787188" y="3303588"/>
          <p14:tracePt t="191518" x="11787188" y="3295650"/>
          <p14:tracePt t="191542" x="11787188" y="3286125"/>
          <p14:tracePt t="191574" x="11787188" y="3276600"/>
          <p14:tracePt t="191606" x="11796713" y="3276600"/>
          <p14:tracePt t="191630" x="11796713" y="3268663"/>
          <p14:tracePt t="191774" x="11796713" y="3259138"/>
          <p14:tracePt t="192022" x="0" y="0"/>
        </p14:tracePtLst>
        <p14:tracePtLst>
          <p14:tracePt t="198654" x="11420475" y="3714750"/>
          <p14:tracePt t="198838" x="11420475" y="3724275"/>
          <p14:tracePt t="198862" x="11430000" y="3724275"/>
          <p14:tracePt t="198894" x="11439525" y="3724275"/>
          <p14:tracePt t="198902" x="11447463" y="3724275"/>
          <p14:tracePt t="198934" x="11456988" y="3732213"/>
          <p14:tracePt t="198949" x="11466513" y="3732213"/>
          <p14:tracePt t="198965" x="11474450" y="3732213"/>
          <p14:tracePt t="198981" x="11483975" y="3732213"/>
          <p14:tracePt t="198989" x="11491913" y="3732213"/>
          <p14:tracePt t="199006" x="11501438" y="3732213"/>
          <p14:tracePt t="199022" x="11510963" y="3732213"/>
          <p14:tracePt t="199038" x="11518900" y="3732213"/>
          <p14:tracePt t="199050" x="11528425" y="3732213"/>
          <p14:tracePt t="199067" x="11563350" y="3732213"/>
          <p14:tracePt t="199083" x="11590338" y="3732213"/>
          <p14:tracePt t="199100" x="11609388" y="3732213"/>
          <p14:tracePt t="199116" x="11626850" y="3732213"/>
          <p14:tracePt t="199134" x="11644313" y="3732213"/>
          <p14:tracePt t="199150" x="11653838" y="3732213"/>
          <p14:tracePt t="199166" x="11671300" y="3732213"/>
          <p14:tracePt t="199183" x="11680825" y="3732213"/>
          <p14:tracePt t="199200" x="11688763" y="3732213"/>
          <p14:tracePt t="199217" x="11715750" y="3732213"/>
          <p14:tracePt t="199233" x="11733213" y="3732213"/>
          <p14:tracePt t="199250" x="11752263" y="3732213"/>
          <p14:tracePt t="199267" x="11760200" y="3732213"/>
          <p14:tracePt t="199284" x="11769725" y="3732213"/>
          <p14:tracePt t="199300" x="11777663" y="3732213"/>
          <p14:tracePt t="199317" x="11796713" y="3732213"/>
          <p14:tracePt t="199334" x="11804650" y="3732213"/>
          <p14:tracePt t="199350" x="11814175" y="3732213"/>
          <p14:tracePt t="199367" x="11831638" y="3732213"/>
          <p14:tracePt t="199383" x="11849100" y="3732213"/>
          <p14:tracePt t="199400" x="11858625" y="3732213"/>
          <p14:tracePt t="199417" x="11868150" y="3732213"/>
          <p14:tracePt t="201094" x="0" y="0"/>
        </p14:tracePtLst>
        <p14:tracePtLst>
          <p14:tracePt t="201782" x="11439525" y="3705225"/>
          <p14:tracePt t="201862" x="11439525" y="3714750"/>
          <p14:tracePt t="201878" x="11447463" y="3724275"/>
          <p14:tracePt t="201893" x="11456988" y="3724275"/>
          <p14:tracePt t="201901" x="11466513" y="3724275"/>
          <p14:tracePt t="201910" x="11474450" y="3724275"/>
          <p14:tracePt t="201919" x="11491913" y="3732213"/>
          <p14:tracePt t="201936" x="11528425" y="3732213"/>
          <p14:tracePt t="201952" x="11563350" y="3732213"/>
          <p14:tracePt t="201969" x="11609388" y="3732213"/>
          <p14:tracePt t="201986" x="11661775" y="3732213"/>
          <p14:tracePt t="202003" x="11706225" y="3732213"/>
          <p14:tracePt t="202019" x="11725275" y="3732213"/>
          <p14:tracePt t="202036" x="11742738" y="3732213"/>
          <p14:tracePt t="202038" x="11752263" y="3732213"/>
          <p14:tracePt t="202053" x="11760200" y="3732213"/>
          <p14:tracePt t="202070" x="11777663" y="3724275"/>
          <p14:tracePt t="202086" x="11787188" y="3714750"/>
          <p14:tracePt t="202103" x="11804650" y="3714750"/>
          <p14:tracePt t="202119" x="11814175" y="3705225"/>
          <p14:tracePt t="202136" x="11823700" y="3705225"/>
          <p14:tracePt t="202152" x="11841163" y="3697288"/>
          <p14:tracePt t="202169" x="11849100" y="3697288"/>
          <p14:tracePt t="202190" x="11849100" y="3687763"/>
          <p14:tracePt t="202205" x="11849100" y="3679825"/>
          <p14:tracePt t="202222" x="11849100" y="3670300"/>
          <p14:tracePt t="202238" x="11849100" y="3652838"/>
          <p14:tracePt t="202254" x="11841163" y="3643313"/>
          <p14:tracePt t="202270" x="11814175" y="3633788"/>
          <p14:tracePt t="202286" x="11796713" y="3616325"/>
          <p14:tracePt t="202303" x="11777663" y="3608388"/>
          <p14:tracePt t="202319" x="11752263" y="3598863"/>
          <p14:tracePt t="202336" x="11725275" y="3598863"/>
          <p14:tracePt t="202353" x="11698288" y="3581400"/>
          <p14:tracePt t="202369" x="11661775" y="3571875"/>
          <p14:tracePt t="202386" x="11634788" y="3571875"/>
          <p14:tracePt t="202403" x="11609388" y="3571875"/>
          <p14:tracePt t="202420" x="11582400" y="3571875"/>
          <p14:tracePt t="202422" x="11572875" y="3571875"/>
          <p14:tracePt t="202437" x="11555413" y="3571875"/>
          <p14:tracePt t="202454" x="11501438" y="3571875"/>
          <p14:tracePt t="202470" x="11474450" y="3571875"/>
          <p14:tracePt t="202486" x="11439525" y="3571875"/>
          <p14:tracePt t="202503" x="11420475" y="3571875"/>
          <p14:tracePt t="202520" x="11403013" y="3581400"/>
          <p14:tracePt t="202536" x="11385550" y="3581400"/>
          <p14:tracePt t="202553" x="11368088" y="3581400"/>
          <p14:tracePt t="202570" x="11349038" y="3589338"/>
          <p14:tracePt t="202587" x="11341100" y="3589338"/>
          <p14:tracePt t="202603" x="11323638" y="3598863"/>
          <p14:tracePt t="202620" x="11314113" y="3598863"/>
          <p14:tracePt t="202637" x="11314113" y="3608388"/>
          <p14:tracePt t="202654" x="11304588" y="3608388"/>
          <p14:tracePt t="202671" x="11296650" y="3608388"/>
          <p14:tracePt t="202687" x="11287125" y="3608388"/>
          <p14:tracePt t="202703" x="11287125" y="3616325"/>
          <p14:tracePt t="202742" x="11287125" y="3625850"/>
          <p14:tracePt t="202766" x="11287125" y="3633788"/>
          <p14:tracePt t="202774" x="11287125" y="3643313"/>
          <p14:tracePt t="202798" x="11287125" y="3652838"/>
          <p14:tracePt t="202814" x="11296650" y="3652838"/>
          <p14:tracePt t="202822" x="11296650" y="3660775"/>
          <p14:tracePt t="202838" x="11304588" y="3670300"/>
          <p14:tracePt t="202862" x="11304588" y="3679825"/>
          <p14:tracePt t="202869" x="11314113" y="3679825"/>
          <p14:tracePt t="202886" x="11323638" y="3687763"/>
          <p14:tracePt t="202893" x="11331575" y="3687763"/>
          <p14:tracePt t="202903" x="11349038" y="3687763"/>
          <p14:tracePt t="202920" x="11395075" y="3697288"/>
          <p14:tracePt t="202937" x="11420475" y="3705225"/>
          <p14:tracePt t="202953" x="11456988" y="3705225"/>
          <p14:tracePt t="202970" x="11491913" y="3705225"/>
          <p14:tracePt t="202987" x="11518900" y="3705225"/>
          <p14:tracePt t="203004" x="11555413" y="3705225"/>
          <p14:tracePt t="203006" x="11563350" y="3705225"/>
          <p14:tracePt t="203020" x="11582400" y="3705225"/>
          <p14:tracePt t="203037" x="11609388" y="3705225"/>
          <p14:tracePt t="203038" x="11617325" y="3705225"/>
          <p14:tracePt t="203054" x="11644313" y="3705225"/>
          <p14:tracePt t="203071" x="11661775" y="3705225"/>
          <p14:tracePt t="203087" x="11688763" y="3705225"/>
          <p14:tracePt t="203103" x="11706225" y="3705225"/>
          <p14:tracePt t="203120" x="11725275" y="3697288"/>
          <p14:tracePt t="203137" x="11733213" y="3697288"/>
          <p14:tracePt t="203153" x="11752263" y="3687763"/>
          <p14:tracePt t="203170" x="11760200" y="3687763"/>
          <p14:tracePt t="203187" x="11777663" y="3687763"/>
          <p14:tracePt t="203204" x="11777663" y="3679825"/>
          <p14:tracePt t="203220" x="11787188" y="3679825"/>
          <p14:tracePt t="203238" x="11796713" y="3660775"/>
          <p14:tracePt t="203270" x="11804650" y="3660775"/>
          <p14:tracePt t="203287" x="11804650" y="3652838"/>
          <p14:tracePt t="203317" x="11804650" y="3643313"/>
          <p14:tracePt t="203334" x="11814175" y="3643313"/>
          <p14:tracePt t="203342" x="11814175" y="3633788"/>
          <p14:tracePt t="203750" x="11804650" y="3633788"/>
          <p14:tracePt t="203790" x="0" y="0"/>
        </p14:tracePtLst>
        <p14:tracePtLst>
          <p14:tracePt t="217678" x="4062413" y="4081463"/>
          <p14:tracePt t="217774" x="4081463" y="4071938"/>
          <p14:tracePt t="217782" x="4089400" y="4062413"/>
          <p14:tracePt t="217789" x="4108450" y="4062413"/>
          <p14:tracePt t="217800" x="4125913" y="4054475"/>
          <p14:tracePt t="217817" x="4179888" y="4027488"/>
          <p14:tracePt t="217834" x="4268788" y="3990975"/>
          <p14:tracePt t="217851" x="4419600" y="3946525"/>
          <p14:tracePt t="217867" x="4589463" y="3902075"/>
          <p14:tracePt t="217884" x="4751388" y="3840163"/>
          <p14:tracePt t="217901" x="4902200" y="3786188"/>
          <p14:tracePt t="217902" x="4983163" y="3759200"/>
          <p14:tracePt t="217917" x="5133975" y="3705225"/>
          <p14:tracePt t="217934" x="5268913" y="3652838"/>
          <p14:tracePt t="217950" x="5411788" y="3571875"/>
          <p14:tracePt t="217967" x="5554663" y="3473450"/>
          <p14:tracePt t="217984" x="5670550" y="3384550"/>
          <p14:tracePt t="218001" x="5776913" y="3214688"/>
          <p14:tracePt t="218017" x="5830888" y="3071813"/>
          <p14:tracePt t="218034" x="5884863" y="2911475"/>
          <p14:tracePt t="218051" x="5884863" y="2768600"/>
          <p14:tracePt t="218068" x="5884863" y="2633663"/>
          <p14:tracePt t="218070" x="5884863" y="2608263"/>
          <p14:tracePt t="218084" x="5894388" y="2562225"/>
          <p14:tracePt t="218101" x="5875338" y="2357438"/>
          <p14:tracePt t="218118" x="5830888" y="2232025"/>
          <p14:tracePt t="218134" x="5776913" y="2116138"/>
          <p14:tracePt t="218152" x="5705475" y="2009775"/>
          <p14:tracePt t="218167" x="5643563" y="1919288"/>
          <p14:tracePt t="218184" x="5572125" y="1839913"/>
          <p14:tracePt t="218201" x="5473700" y="1776413"/>
          <p14:tracePt t="218218" x="5367338" y="1714500"/>
          <p14:tracePt t="218234" x="5241925" y="1679575"/>
          <p14:tracePt t="218251" x="5116513" y="1643063"/>
          <p14:tracePt t="218268" x="5010150" y="1608138"/>
          <p14:tracePt t="218284" x="4946650" y="1608138"/>
          <p14:tracePt t="218302" x="4830763" y="1633538"/>
          <p14:tracePt t="218318" x="4741863" y="1679575"/>
          <p14:tracePt t="218334" x="4581525" y="1785938"/>
          <p14:tracePt t="218351" x="4429125" y="1884363"/>
          <p14:tracePt t="218368" x="4286250" y="2000250"/>
          <p14:tracePt t="218384" x="4187825" y="2125663"/>
          <p14:tracePt t="218401" x="4125913" y="2232025"/>
          <p14:tracePt t="218418" x="4081463" y="2330450"/>
          <p14:tracePt t="218434" x="4054475" y="2419350"/>
          <p14:tracePt t="218451" x="4027488" y="2500313"/>
          <p14:tracePt t="218453" x="4027488" y="2536825"/>
          <p14:tracePt t="218468" x="4027488" y="2581275"/>
          <p14:tracePt t="218484" x="4027488" y="2660650"/>
          <p14:tracePt t="218487" x="4027488" y="2687638"/>
          <p14:tracePt t="218501" x="4027488" y="2714625"/>
          <p14:tracePt t="218518" x="4027488" y="2732088"/>
          <p14:tracePt t="218598" x="0" y="0"/>
        </p14:tracePtLst>
        <p14:tracePtLst>
          <p14:tracePt t="225998" x="1330325" y="2884488"/>
          <p14:tracePt t="226125" x="1339850" y="2884488"/>
          <p14:tracePt t="226142" x="1347788" y="2884488"/>
          <p14:tracePt t="226149" x="1347788" y="2894013"/>
          <p14:tracePt t="226165" x="1357313" y="2894013"/>
          <p14:tracePt t="226175" x="1374775" y="2894013"/>
          <p14:tracePt t="226192" x="1401763" y="2894013"/>
          <p14:tracePt t="226208" x="1438275" y="2894013"/>
          <p14:tracePt t="226225" x="1473200" y="2894013"/>
          <p14:tracePt t="226242" x="1500188" y="2894013"/>
          <p14:tracePt t="226259" x="1544638" y="2894013"/>
          <p14:tracePt t="226275" x="1589088" y="2894013"/>
          <p14:tracePt t="226278" x="1598613" y="2894013"/>
          <p14:tracePt t="226292" x="1616075" y="2894013"/>
          <p14:tracePt t="226308" x="1652588" y="2894013"/>
          <p14:tracePt t="226310" x="1670050" y="2894013"/>
          <p14:tracePt t="226325" x="1697038" y="2894013"/>
          <p14:tracePt t="226342" x="1724025" y="2894013"/>
          <p14:tracePt t="226358" x="1758950" y="2894013"/>
          <p14:tracePt t="226375" x="1785938" y="2894013"/>
          <p14:tracePt t="226392" x="1822450" y="2894013"/>
          <p14:tracePt t="226408" x="1839913" y="2894013"/>
          <p14:tracePt t="226425" x="1866900" y="2894013"/>
          <p14:tracePt t="226442" x="1884363" y="2894013"/>
          <p14:tracePt t="226458" x="1911350" y="2894013"/>
          <p14:tracePt t="226475" x="1919288" y="2894013"/>
          <p14:tracePt t="226492" x="1928813" y="2894013"/>
          <p14:tracePt t="226509" x="1938338" y="2894013"/>
          <p14:tracePt t="226510" x="1946275" y="2894013"/>
          <p14:tracePt t="226525" x="1965325" y="2894013"/>
          <p14:tracePt t="226542" x="1982788" y="2894013"/>
          <p14:tracePt t="226559" x="2000250" y="2894013"/>
          <p14:tracePt t="226575" x="2017713" y="2894013"/>
          <p14:tracePt t="226592" x="2036763" y="2894013"/>
          <p14:tracePt t="226608" x="2044700" y="2894013"/>
          <p14:tracePt t="226625" x="2062163" y="2894013"/>
          <p14:tracePt t="226642" x="2081213" y="2894013"/>
          <p14:tracePt t="226659" x="2098675" y="2894013"/>
          <p14:tracePt t="226676" x="2116138" y="2894013"/>
          <p14:tracePt t="226692" x="2133600" y="2894013"/>
          <p14:tracePt t="226709" x="2160588" y="2894013"/>
          <p14:tracePt t="226710" x="2170113" y="2894013"/>
          <p14:tracePt t="226725" x="2197100" y="2894013"/>
          <p14:tracePt t="226742" x="2224088" y="2894013"/>
          <p14:tracePt t="226759" x="2259013" y="2884488"/>
          <p14:tracePt t="226775" x="2276475" y="2874963"/>
          <p14:tracePt t="226792" x="2295525" y="2867025"/>
          <p14:tracePt t="226809" x="2303463" y="2857500"/>
          <p14:tracePt t="226825" x="2322513" y="2847975"/>
          <p14:tracePt t="226845" x="2322513" y="2840038"/>
          <p14:tracePt t="226859" x="2322513" y="2830513"/>
          <p14:tracePt t="226875" x="2330450" y="2830513"/>
          <p14:tracePt t="226892" x="2330450" y="2822575"/>
          <p14:tracePt t="226910" x="2330450" y="2803525"/>
          <p14:tracePt t="226926" x="2330450" y="2795588"/>
          <p14:tracePt t="226942" x="2330450" y="2786063"/>
          <p14:tracePt t="226959" x="2330450" y="2776538"/>
          <p14:tracePt t="226975" x="2312988" y="2776538"/>
          <p14:tracePt t="226992" x="2295525" y="2759075"/>
          <p14:tracePt t="227009" x="2286000" y="2741613"/>
          <p14:tracePt t="227025" x="2251075" y="2741613"/>
          <p14:tracePt t="227043" x="2224088" y="2724150"/>
          <p14:tracePt t="227059" x="2197100" y="2724150"/>
          <p14:tracePt t="227076" x="2170113" y="2714625"/>
          <p14:tracePt t="227078" x="2160588" y="2705100"/>
          <p14:tracePt t="227092" x="2152650" y="2705100"/>
          <p14:tracePt t="227109" x="2125663" y="2697163"/>
          <p14:tracePt t="227126" x="2116138" y="2697163"/>
          <p14:tracePt t="227142" x="2081213" y="2697163"/>
          <p14:tracePt t="227159" x="2044700" y="2697163"/>
          <p14:tracePt t="227176" x="2009775" y="2697163"/>
          <p14:tracePt t="227192" x="1965325" y="2697163"/>
          <p14:tracePt t="227209" x="1955800" y="2697163"/>
          <p14:tracePt t="227226" x="1928813" y="2697163"/>
          <p14:tracePt t="227242" x="1919288" y="2697163"/>
          <p14:tracePt t="227259" x="1911350" y="2697163"/>
          <p14:tracePt t="227277" x="1901825" y="2697163"/>
          <p14:tracePt t="227293" x="1884363" y="2697163"/>
          <p14:tracePt t="227310" x="1874838" y="2705100"/>
          <p14:tracePt t="227326" x="1857375" y="2714625"/>
          <p14:tracePt t="227343" x="1839913" y="2724150"/>
          <p14:tracePt t="227359" x="1830388" y="2741613"/>
          <p14:tracePt t="227376" x="1822450" y="2741613"/>
          <p14:tracePt t="227405" x="1822450" y="2751138"/>
          <p14:tracePt t="227413" x="1812925" y="2751138"/>
          <p14:tracePt t="227430" x="1812925" y="2759075"/>
          <p14:tracePt t="227453" x="1812925" y="2776538"/>
          <p14:tracePt t="227469" x="1812925" y="2786063"/>
          <p14:tracePt t="227485" x="1812925" y="2795588"/>
          <p14:tracePt t="227501" x="1812925" y="2803525"/>
          <p14:tracePt t="227510" x="1812925" y="2813050"/>
          <p14:tracePt t="227527" x="1812925" y="2822575"/>
          <p14:tracePt t="227543" x="1812925" y="2840038"/>
          <p14:tracePt t="227560" x="1822450" y="2847975"/>
          <p14:tracePt t="227576" x="1839913" y="2867025"/>
          <p14:tracePt t="227593" x="1866900" y="2867025"/>
          <p14:tracePt t="227609" x="1893888" y="2874963"/>
          <p14:tracePt t="227626" x="1928813" y="2884488"/>
          <p14:tracePt t="227643" x="1965325" y="2894013"/>
          <p14:tracePt t="227660" x="2017713" y="2894013"/>
          <p14:tracePt t="227676" x="2044700" y="2894013"/>
          <p14:tracePt t="227694" x="2071688" y="2894013"/>
          <p14:tracePt t="227710" x="2089150" y="2894013"/>
          <p14:tracePt t="227726" x="2098675" y="2894013"/>
          <p14:tracePt t="227743" x="2116138" y="2894013"/>
          <p14:tracePt t="227760" x="2152650" y="2874963"/>
          <p14:tracePt t="227776" x="2179638" y="2874963"/>
          <p14:tracePt t="227793" x="2205038" y="2867025"/>
          <p14:tracePt t="227810" x="2232025" y="2867025"/>
          <p14:tracePt t="227826" x="2259013" y="2847975"/>
          <p14:tracePt t="227843" x="2286000" y="2847975"/>
          <p14:tracePt t="227845" x="2286000" y="2840038"/>
          <p14:tracePt t="227860" x="2303463" y="2840038"/>
          <p14:tracePt t="227877" x="2312988" y="2840038"/>
          <p14:tracePt t="227894" x="2322513" y="2830513"/>
          <p14:tracePt t="227926" x="2330450" y="2830513"/>
          <p14:tracePt t="227943" x="2330450" y="2813050"/>
          <p14:tracePt t="227960" x="2339975" y="2803525"/>
          <p14:tracePt t="227981" x="2339975" y="2795588"/>
          <p14:tracePt t="228005" x="2339975" y="2786063"/>
          <p14:tracePt t="228030" x="2339975" y="2776538"/>
          <p14:tracePt t="228045" x="2339975" y="2768600"/>
          <p14:tracePt t="228069" x="2330450" y="2759075"/>
          <p14:tracePt t="228085" x="2322513" y="2759075"/>
          <p14:tracePt t="228093" x="2322513" y="2751138"/>
          <p14:tracePt t="228101" x="2312988" y="2751138"/>
          <p14:tracePt t="228110" x="2312988" y="2741613"/>
          <p14:tracePt t="228133" x="2303463" y="2741613"/>
          <p14:tracePt t="228149" x="2295525" y="2741613"/>
          <p14:tracePt t="228189" x="2286000" y="2732088"/>
          <p14:tracePt t="228206" x="2276475" y="2732088"/>
          <p14:tracePt t="228229" x="2268538" y="2732088"/>
          <p14:tracePt t="228238" x="2268538" y="2724150"/>
          <p14:tracePt t="228246" x="2259013" y="2724150"/>
          <p14:tracePt t="228260" x="2251075" y="2724150"/>
          <p14:tracePt t="228278" x="2241550" y="2724150"/>
          <p14:tracePt t="228294" x="2224088" y="2724150"/>
          <p14:tracePt t="228310" x="2205038" y="2724150"/>
          <p14:tracePt t="228327" x="2170113" y="2724150"/>
          <p14:tracePt t="228343" x="2152650" y="2724150"/>
          <p14:tracePt t="228360" x="2133600" y="2724150"/>
          <p14:tracePt t="228377" x="2108200" y="2724150"/>
          <p14:tracePt t="228394" x="2098675" y="2724150"/>
          <p14:tracePt t="228410" x="2081213" y="2724150"/>
          <p14:tracePt t="228427" x="2062163" y="2724150"/>
          <p14:tracePt t="228444" x="2044700" y="2724150"/>
          <p14:tracePt t="228460" x="2036763" y="2724150"/>
          <p14:tracePt t="228477" x="2009775" y="2724150"/>
          <p14:tracePt t="228494" x="1990725" y="2724150"/>
          <p14:tracePt t="228510" x="1982788" y="2724150"/>
          <p14:tracePt t="228527" x="1965325" y="2724150"/>
          <p14:tracePt t="228544" x="1955800" y="2724150"/>
          <p14:tracePt t="228573" x="1946275" y="2724150"/>
          <p14:tracePt t="228589" x="1938338" y="2724150"/>
          <p14:tracePt t="228597" x="1928813" y="2724150"/>
          <p14:tracePt t="228610" x="1919288" y="2732088"/>
          <p14:tracePt t="228627" x="1911350" y="2732088"/>
          <p14:tracePt t="228644" x="1911350" y="2741613"/>
          <p14:tracePt t="228660" x="1893888" y="2741613"/>
          <p14:tracePt t="228677" x="1884363" y="2751138"/>
          <p14:tracePt t="228694" x="1874838" y="2751138"/>
          <p14:tracePt t="228725" x="1866900" y="2751138"/>
          <p14:tracePt t="228733" x="1866900" y="2759075"/>
          <p14:tracePt t="228766" x="1857375" y="2759075"/>
          <p14:tracePt t="228797" x="1857375" y="2768600"/>
          <p14:tracePt t="228805" x="1847850" y="2768600"/>
          <p14:tracePt t="228829" x="1847850" y="2776538"/>
          <p14:tracePt t="228837" x="1847850" y="2786063"/>
          <p14:tracePt t="228861" x="1847850" y="2795588"/>
          <p14:tracePt t="228893" x="1847850" y="2803525"/>
          <p14:tracePt t="228917" x="1847850" y="2813050"/>
          <p14:tracePt t="228949" x="1847850" y="2822575"/>
          <p14:tracePt t="228973" x="1857375" y="2822575"/>
          <p14:tracePt t="228981" x="1857375" y="2830513"/>
          <p14:tracePt t="228997" x="1866900" y="2830513"/>
          <p14:tracePt t="229021" x="1866900" y="2840038"/>
          <p14:tracePt t="229029" x="1874838" y="2840038"/>
          <p14:tracePt t="229045" x="1884363" y="2840038"/>
          <p14:tracePt t="229053" x="1884363" y="2847975"/>
          <p14:tracePt t="229069" x="1893888" y="2857500"/>
          <p14:tracePt t="229078" x="1901825" y="2857500"/>
          <p14:tracePt t="229094" x="1911350" y="2857500"/>
          <p14:tracePt t="229111" x="1919288" y="2867025"/>
          <p14:tracePt t="229127" x="1938338" y="2867025"/>
          <p14:tracePt t="229144" x="1955800" y="2874963"/>
          <p14:tracePt t="229161" x="1982788" y="2874963"/>
          <p14:tracePt t="229177" x="2000250" y="2874963"/>
          <p14:tracePt t="229194" x="2036763" y="2874963"/>
          <p14:tracePt t="229211" x="2062163" y="2874963"/>
          <p14:tracePt t="229213" x="2071688" y="2874963"/>
          <p14:tracePt t="229228" x="2081213" y="2874963"/>
          <p14:tracePt t="229244" x="2108200" y="2874963"/>
          <p14:tracePt t="229246" x="2116138" y="2874963"/>
          <p14:tracePt t="229262" x="2125663" y="2874963"/>
          <p14:tracePt t="229278" x="2152650" y="2874963"/>
          <p14:tracePt t="229294" x="2179638" y="2874963"/>
          <p14:tracePt t="229311" x="2197100" y="2867025"/>
          <p14:tracePt t="229328" x="2224088" y="2857500"/>
          <p14:tracePt t="229344" x="2259013" y="2847975"/>
          <p14:tracePt t="229361" x="2276475" y="2840038"/>
          <p14:tracePt t="229378" x="2295525" y="2830513"/>
          <p14:tracePt t="229395" x="2303463" y="2830513"/>
          <p14:tracePt t="229411" x="2312988" y="2822575"/>
          <p14:tracePt t="229413" x="2322513" y="2822575"/>
          <p14:tracePt t="229428" x="2330450" y="2813050"/>
          <p14:tracePt t="229445" x="2330450" y="2803525"/>
          <p14:tracePt t="229446" x="2339975" y="2803525"/>
          <p14:tracePt t="229462" x="2347913" y="2795588"/>
          <p14:tracePt t="229478" x="2357438" y="2786063"/>
          <p14:tracePt t="229494" x="2357438" y="2776538"/>
          <p14:tracePt t="229511" x="2366963" y="2776538"/>
          <p14:tracePt t="229528" x="2366963" y="2768600"/>
          <p14:tracePt t="229557" x="2366963" y="2759075"/>
          <p14:tracePt t="229589" x="2366963" y="2751138"/>
          <p14:tracePt t="229749" x="2357438" y="2751138"/>
          <p14:tracePt t="229765" x="2339975" y="2751138"/>
          <p14:tracePt t="229773" x="2339975" y="2741613"/>
          <p14:tracePt t="229781" x="2322513" y="2741613"/>
          <p14:tracePt t="229795" x="2322513" y="2732088"/>
          <p14:tracePt t="229812" x="2295525" y="2732088"/>
          <p14:tracePt t="229829" x="2276475" y="2724150"/>
          <p14:tracePt t="229830" x="2251075" y="2724150"/>
          <p14:tracePt t="229845" x="2232025" y="2724150"/>
          <p14:tracePt t="229862" x="2197100" y="2724150"/>
          <p14:tracePt t="229878" x="2187575" y="2724150"/>
          <p14:tracePt t="229895" x="2170113" y="2724150"/>
          <p14:tracePt t="229912" x="2152650" y="2724150"/>
          <p14:tracePt t="229928" x="2143125" y="2724150"/>
          <p14:tracePt t="229945" x="2125663" y="2724150"/>
          <p14:tracePt t="229962" x="2108200" y="2724150"/>
          <p14:tracePt t="229978" x="2089150" y="2724150"/>
          <p14:tracePt t="229995" x="2071688" y="2724150"/>
          <p14:tracePt t="230013" x="2054225" y="2724150"/>
          <p14:tracePt t="230029" x="2044700" y="2724150"/>
          <p14:tracePt t="230045" x="2027238" y="2724150"/>
          <p14:tracePt t="230062" x="2017713" y="2724150"/>
          <p14:tracePt t="230085" x="2009775" y="2724150"/>
          <p14:tracePt t="230101" x="2000250" y="2724150"/>
          <p14:tracePt t="230125" x="1990725" y="2724150"/>
          <p14:tracePt t="230149" x="1982788" y="2724150"/>
          <p14:tracePt t="230197" x="1973263" y="2724150"/>
          <p14:tracePt t="230213" x="1965325" y="2724150"/>
          <p14:tracePt t="230221" x="1955800" y="2724150"/>
          <p14:tracePt t="230238" x="1946275" y="2724150"/>
          <p14:tracePt t="230253" x="1938338" y="2724150"/>
          <p14:tracePt t="230270" x="1919288" y="2724150"/>
          <p14:tracePt t="230293" x="1911350" y="2724150"/>
          <p14:tracePt t="230309" x="1901825" y="2724150"/>
          <p14:tracePt t="230317" x="1893888" y="2724150"/>
          <p14:tracePt t="230333" x="1884363" y="2724150"/>
          <p14:tracePt t="230349" x="1874838" y="2724150"/>
          <p14:tracePt t="230362" x="1866900" y="2724150"/>
          <p14:tracePt t="230379" x="1857375" y="2732088"/>
          <p14:tracePt t="230395" x="1847850" y="2732088"/>
          <p14:tracePt t="230414" x="1847850" y="2741613"/>
          <p14:tracePt t="230430" x="1839913" y="2751138"/>
          <p14:tracePt t="230462" x="1830388" y="2759075"/>
          <p14:tracePt t="230479" x="1830388" y="2776538"/>
          <p14:tracePt t="230495" x="1822450" y="2786063"/>
          <p14:tracePt t="230512" x="1822450" y="2795588"/>
          <p14:tracePt t="230529" x="1822450" y="2813050"/>
          <p14:tracePt t="230545" x="1822450" y="2822575"/>
          <p14:tracePt t="230565" x="1822450" y="2830513"/>
          <p14:tracePt t="230581" x="1830388" y="2830513"/>
          <p14:tracePt t="230596" x="1830388" y="2840038"/>
          <p14:tracePt t="230614" x="1830388" y="2847975"/>
          <p14:tracePt t="230629" x="1839913" y="2847975"/>
          <p14:tracePt t="230646" x="1847850" y="2857500"/>
          <p14:tracePt t="230662" x="1866900" y="2867025"/>
          <p14:tracePt t="230679" x="1884363" y="2874963"/>
          <p14:tracePt t="230696" x="1901825" y="2884488"/>
          <p14:tracePt t="230712" x="1928813" y="2894013"/>
          <p14:tracePt t="230729" x="1955800" y="2901950"/>
          <p14:tracePt t="230745" x="1973263" y="2901950"/>
          <p14:tracePt t="230762" x="2000250" y="2911475"/>
          <p14:tracePt t="230779" x="2017713" y="2919413"/>
          <p14:tracePt t="230796" x="2054225" y="2919413"/>
          <p14:tracePt t="230798" x="2062163" y="2919413"/>
          <p14:tracePt t="230813" x="2071688" y="2919413"/>
          <p14:tracePt t="230830" x="2098675" y="2919413"/>
          <p14:tracePt t="230846" x="2133600" y="2911475"/>
          <p14:tracePt t="230863" x="2179638" y="2901950"/>
          <p14:tracePt t="230879" x="2214563" y="2884488"/>
          <p14:tracePt t="230896" x="2232025" y="2857500"/>
          <p14:tracePt t="230912" x="2259013" y="2840038"/>
          <p14:tracePt t="230929" x="2268538" y="2830513"/>
          <p14:tracePt t="230946" x="2268538" y="2813050"/>
          <p14:tracePt t="230963" x="2268538" y="2803525"/>
          <p14:tracePt t="230965" x="2276475" y="2803525"/>
          <p14:tracePt t="230979" x="2276475" y="2786063"/>
          <p14:tracePt t="230996" x="2276475" y="2776538"/>
          <p14:tracePt t="231806" x="0" y="0"/>
        </p14:tracePtLst>
        <p14:tracePtLst>
          <p14:tracePt t="232589" x="2303463" y="2946400"/>
          <p14:tracePt t="232621" x="2295525" y="2946400"/>
          <p14:tracePt t="232645" x="2286000" y="2946400"/>
          <p14:tracePt t="232661" x="2276475" y="2946400"/>
          <p14:tracePt t="232693" x="2268538" y="2946400"/>
          <p14:tracePt t="232709" x="2259013" y="2946400"/>
          <p14:tracePt t="232718" x="2251075" y="2946400"/>
          <p14:tracePt t="232725" x="2241550" y="2946400"/>
          <p14:tracePt t="232733" x="2232025" y="2946400"/>
          <p14:tracePt t="232748" x="2224088" y="2946400"/>
          <p14:tracePt t="232764" x="2214563" y="2946400"/>
          <p14:tracePt t="232781" x="2197100" y="2946400"/>
          <p14:tracePt t="232798" x="2187575" y="2946400"/>
          <p14:tracePt t="232814" x="2170113" y="2946400"/>
          <p14:tracePt t="232831" x="2152650" y="2946400"/>
          <p14:tracePt t="232848" x="2133600" y="2946400"/>
          <p14:tracePt t="232864" x="2108200" y="2946400"/>
          <p14:tracePt t="232881" x="2089150" y="2946400"/>
          <p14:tracePt t="232898" x="2071688" y="2946400"/>
          <p14:tracePt t="232914" x="2044700" y="2946400"/>
          <p14:tracePt t="232931" x="2036763" y="2946400"/>
          <p14:tracePt t="232948" x="2017713" y="2946400"/>
          <p14:tracePt t="232966" x="2009775" y="2946400"/>
          <p14:tracePt t="232997" x="2000250" y="2946400"/>
          <p14:tracePt t="233014" x="2000250" y="2955925"/>
          <p14:tracePt t="233021" x="1982788" y="2955925"/>
          <p14:tracePt t="233037" x="1973263" y="2965450"/>
          <p14:tracePt t="233048" x="1965325" y="2965450"/>
          <p14:tracePt t="233064" x="1965325" y="2990850"/>
          <p14:tracePt t="233081" x="1955800" y="3009900"/>
          <p14:tracePt t="233098" x="1955800" y="3027363"/>
          <p14:tracePt t="233115" x="1955800" y="3036888"/>
          <p14:tracePt t="233131" x="1946275" y="3036888"/>
          <p14:tracePt t="233148" x="1946275" y="3044825"/>
          <p14:tracePt t="233165" x="1946275" y="3062288"/>
          <p14:tracePt t="233182" x="1955800" y="3071813"/>
          <p14:tracePt t="233198" x="1955800" y="3089275"/>
          <p14:tracePt t="233215" x="1973263" y="3098800"/>
          <p14:tracePt t="233231" x="1982788" y="3108325"/>
          <p14:tracePt t="233248" x="2000250" y="3125788"/>
          <p14:tracePt t="233265" x="2000250" y="3133725"/>
          <p14:tracePt t="233285" x="2000250" y="3143250"/>
          <p14:tracePt t="233298" x="2009775" y="3143250"/>
          <p14:tracePt t="233318" x="2000250" y="3143250"/>
          <p14:tracePt t="233334" x="1990725" y="3143250"/>
          <p14:tracePt t="233348" x="1982788" y="3143250"/>
          <p14:tracePt t="233365" x="1973263" y="3143250"/>
          <p14:tracePt t="233382" x="1990725" y="3143250"/>
          <p14:tracePt t="233398" x="2036763" y="3143250"/>
          <p14:tracePt t="233415" x="2071688" y="3143250"/>
          <p14:tracePt t="233431" x="2125663" y="3143250"/>
          <p14:tracePt t="233448" x="2170113" y="3143250"/>
          <p14:tracePt t="233466" x="2205038" y="3143250"/>
          <p14:tracePt t="233481" x="2295525" y="3143250"/>
          <p14:tracePt t="233499" x="2312988" y="3143250"/>
          <p14:tracePt t="233515" x="2330450" y="3133725"/>
          <p14:tracePt t="233532" x="2347913" y="3116263"/>
          <p14:tracePt t="233548" x="2357438" y="3098800"/>
          <p14:tracePt t="233566" x="2366963" y="3071813"/>
          <p14:tracePt t="233582" x="2366963" y="3062288"/>
          <p14:tracePt t="233598" x="2374900" y="3044825"/>
          <p14:tracePt t="233725" x="2374900" y="3036888"/>
          <p14:tracePt t="233861" x="2366963" y="3036888"/>
          <p14:tracePt t="233886" x="2357438" y="3036888"/>
          <p14:tracePt t="233894" x="0" y="0"/>
        </p14:tracePtLst>
        <p14:tracePtLst>
          <p14:tracePt t="253589" x="2197100" y="4017963"/>
          <p14:tracePt t="253605" x="2187575" y="4017963"/>
          <p14:tracePt t="253621" x="2187575" y="4037013"/>
          <p14:tracePt t="253637" x="2179638" y="4037013"/>
          <p14:tracePt t="253645" x="2179638" y="4044950"/>
          <p14:tracePt t="253661" x="2170113" y="4054475"/>
          <p14:tracePt t="253677" x="2170113" y="4062413"/>
          <p14:tracePt t="253685" x="2170113" y="4071938"/>
          <p14:tracePt t="253700" x="2160588" y="4071938"/>
          <p14:tracePt t="253717" x="2152650" y="4071938"/>
          <p14:tracePt t="253805" x="2160588" y="4062413"/>
          <p14:tracePt t="253813" x="2179638" y="4062413"/>
          <p14:tracePt t="253821" x="2187575" y="4054475"/>
          <p14:tracePt t="253834" x="2205038" y="4044950"/>
          <p14:tracePt t="253850" x="2268538" y="4027488"/>
          <p14:tracePt t="253867" x="2357438" y="4010025"/>
          <p14:tracePt t="253884" x="2446338" y="4010025"/>
          <p14:tracePt t="253900" x="2571750" y="4010025"/>
          <p14:tracePt t="253902" x="2652713" y="4010025"/>
          <p14:tracePt t="253917" x="2786063" y="4010025"/>
          <p14:tracePt t="253934" x="2938463" y="4010025"/>
          <p14:tracePt t="253950" x="3098800" y="4010025"/>
          <p14:tracePt t="253967" x="3241675" y="4010025"/>
          <p14:tracePt t="253984" x="3375025" y="4054475"/>
          <p14:tracePt t="254001" x="3482975" y="4081463"/>
          <p14:tracePt t="254017" x="3517900" y="4098925"/>
          <p14:tracePt t="254034" x="3536950" y="4125913"/>
          <p14:tracePt t="254051" x="3544888" y="4133850"/>
          <p14:tracePt t="254067" x="3544888" y="4152900"/>
          <p14:tracePt t="254084" x="3536950" y="4160838"/>
          <p14:tracePt t="254101" x="3500438" y="4179888"/>
          <p14:tracePt t="254104" x="0" y="0"/>
        </p14:tracePtLst>
        <p14:tracePtLst>
          <p14:tracePt t="255173" x="8054975" y="3902075"/>
          <p14:tracePt t="255197" x="8062913" y="3902075"/>
          <p14:tracePt t="255213" x="8072438" y="3902075"/>
          <p14:tracePt t="255221" x="8081963" y="3919538"/>
          <p14:tracePt t="255237" x="8081963" y="3938588"/>
          <p14:tracePt t="255245" x="8089900" y="3946525"/>
          <p14:tracePt t="255254" x="8089900" y="3956050"/>
          <p14:tracePt t="255269" x="8089900" y="3965575"/>
          <p14:tracePt t="255285" x="8089900" y="4017963"/>
          <p14:tracePt t="255302" x="8089900" y="4054475"/>
          <p14:tracePt t="255318" x="8089900" y="4089400"/>
          <p14:tracePt t="255335" x="8089900" y="4116388"/>
          <p14:tracePt t="255352" x="8089900" y="4143375"/>
          <p14:tracePt t="255368" x="8089900" y="4187825"/>
          <p14:tracePt t="255385" x="8089900" y="4224338"/>
          <p14:tracePt t="255402" x="8089900" y="4251325"/>
          <p14:tracePt t="255419" x="8072438" y="4268788"/>
          <p14:tracePt t="255435" x="8062913" y="4295775"/>
          <p14:tracePt t="255452" x="8045450" y="4340225"/>
          <p14:tracePt t="255454" x="8037513" y="4357688"/>
          <p14:tracePt t="255469" x="8010525" y="4394200"/>
          <p14:tracePt t="255485" x="7983538" y="4438650"/>
          <p14:tracePt t="255503" x="7966075" y="4465638"/>
          <p14:tracePt t="255519" x="7939088" y="4500563"/>
          <p14:tracePt t="255535" x="7920038" y="4527550"/>
          <p14:tracePt t="255552" x="7894638" y="4562475"/>
          <p14:tracePt t="255568" x="7858125" y="4598988"/>
          <p14:tracePt t="255586" x="7831138" y="4625975"/>
          <p14:tracePt t="255602" x="7796213" y="4652963"/>
          <p14:tracePt t="255619" x="7759700" y="4679950"/>
          <p14:tracePt t="255636" x="7715250" y="4697413"/>
          <p14:tracePt t="255652" x="7643813" y="4732338"/>
          <p14:tracePt t="255669" x="7545388" y="4795838"/>
          <p14:tracePt t="255686" x="7491413" y="4830763"/>
          <p14:tracePt t="255702" x="7429500" y="4848225"/>
          <p14:tracePt t="255718" x="7367588" y="4894263"/>
          <p14:tracePt t="255736" x="7304088" y="4938713"/>
          <p14:tracePt t="255752" x="7242175" y="4973638"/>
          <p14:tracePt t="255769" x="7188200" y="5010150"/>
          <p14:tracePt t="255786" x="7153275" y="5037138"/>
          <p14:tracePt t="255802" x="7099300" y="5045075"/>
          <p14:tracePt t="255819" x="7089775" y="5054600"/>
          <p14:tracePt t="255835" x="7037388" y="5072063"/>
          <p14:tracePt t="255837" x="7018338" y="5081588"/>
          <p14:tracePt t="255852" x="7000875" y="5099050"/>
          <p14:tracePt t="255869" x="6938963" y="5126038"/>
          <p14:tracePt t="255886" x="6911975" y="5153025"/>
          <p14:tracePt t="255902" x="6867525" y="5180013"/>
          <p14:tracePt t="255919" x="6840538" y="5205413"/>
          <p14:tracePt t="255936" x="6823075" y="5214938"/>
          <p14:tracePt t="255952" x="6804025" y="5224463"/>
          <p14:tracePt t="255969" x="6786563" y="5232400"/>
          <p14:tracePt t="255986" x="6769100" y="5251450"/>
          <p14:tracePt t="256003" x="6751638" y="5259388"/>
          <p14:tracePt t="256019" x="6742113" y="5259388"/>
          <p14:tracePt t="256036" x="6732588" y="5259388"/>
          <p14:tracePt t="256053" x="6732588" y="5268913"/>
          <p14:tracePt t="256069" x="6724650" y="5268913"/>
          <p14:tracePt t="256317" x="0" y="0"/>
        </p14:tracePtLst>
        <p14:tracePtLst>
          <p14:tracePt t="258630" x="6089650" y="3419475"/>
          <p14:tracePt t="258637" x="6108700" y="3419475"/>
          <p14:tracePt t="258645" x="6116638" y="3429000"/>
          <p14:tracePt t="258655" x="6143625" y="3429000"/>
          <p14:tracePt t="258671" x="6188075" y="3429000"/>
          <p14:tracePt t="258688" x="6259513" y="3429000"/>
          <p14:tracePt t="258705" x="6330950" y="3429000"/>
          <p14:tracePt t="258722" x="6411913" y="3402013"/>
          <p14:tracePt t="258738" x="6483350" y="3348038"/>
          <p14:tracePt t="258755" x="6562725" y="3286125"/>
          <p14:tracePt t="258772" x="6626225" y="3205163"/>
          <p14:tracePt t="258788" x="6670675" y="3133725"/>
          <p14:tracePt t="258790" x="6680200" y="3089275"/>
          <p14:tracePt t="258805" x="6705600" y="2938463"/>
          <p14:tracePt t="258822" x="6705600" y="2795588"/>
          <p14:tracePt t="258839" x="6697663" y="2670175"/>
          <p14:tracePt t="258855" x="6653213" y="2536825"/>
          <p14:tracePt t="258872" x="6616700" y="2411413"/>
          <p14:tracePt t="258888" x="6599238" y="2312988"/>
          <p14:tracePt t="258905" x="6599238" y="2205038"/>
          <p14:tracePt t="258922" x="6562725" y="2098675"/>
          <p14:tracePt t="258938" x="6518275" y="1990725"/>
          <p14:tracePt t="258955" x="6491288" y="1911350"/>
          <p14:tracePt t="258972" x="6446838" y="1822450"/>
          <p14:tracePt t="258973" x="6419850" y="1776413"/>
          <p14:tracePt t="258989" x="6367463" y="1704975"/>
          <p14:tracePt t="259006" x="6276975" y="1633538"/>
          <p14:tracePt t="259022" x="6161088" y="1554163"/>
          <p14:tracePt t="259039" x="6045200" y="1517650"/>
          <p14:tracePt t="259055" x="5902325" y="1473200"/>
          <p14:tracePt t="259072" x="5776913" y="1428750"/>
          <p14:tracePt t="259088" x="5680075" y="1401763"/>
          <p14:tracePt t="259105" x="5581650" y="1393825"/>
          <p14:tracePt t="259122" x="5483225" y="1393825"/>
          <p14:tracePt t="259139" x="5384800" y="1393825"/>
          <p14:tracePt t="259155" x="5286375" y="1393825"/>
          <p14:tracePt t="259172" x="5187950" y="1393825"/>
          <p14:tracePt t="259173" x="5153025" y="1393825"/>
          <p14:tracePt t="259189" x="5081588" y="1393825"/>
          <p14:tracePt t="259205" x="5000625" y="1419225"/>
          <p14:tracePt t="259222" x="4911725" y="1446213"/>
          <p14:tracePt t="259239" x="4795838" y="1473200"/>
          <p14:tracePt t="259255" x="4705350" y="1509713"/>
          <p14:tracePt t="259272" x="4643438" y="1536700"/>
          <p14:tracePt t="259288" x="4608513" y="1562100"/>
          <p14:tracePt t="259306" x="4562475" y="1608138"/>
          <p14:tracePt t="259322" x="4518025" y="1670050"/>
          <p14:tracePt t="259339" x="4456113" y="1751013"/>
          <p14:tracePt t="259356" x="4411663" y="1839913"/>
          <p14:tracePt t="259372" x="4357688" y="1911350"/>
          <p14:tracePt t="259374" x="4348163" y="1938338"/>
          <p14:tracePt t="259390" x="4330700" y="1990725"/>
          <p14:tracePt t="259406" x="4313238" y="2062163"/>
          <p14:tracePt t="259422" x="4286250" y="2152650"/>
          <p14:tracePt t="259439" x="4268788" y="2251075"/>
          <p14:tracePt t="259455" x="4259263" y="2384425"/>
          <p14:tracePt t="259472" x="4259263" y="2517775"/>
          <p14:tracePt t="259489" x="4259263" y="2652713"/>
          <p14:tracePt t="259506" x="4276725" y="2776538"/>
          <p14:tracePt t="259523" x="4295775" y="2911475"/>
          <p14:tracePt t="259539" x="4340225" y="3009900"/>
          <p14:tracePt t="259556" x="4402138" y="3125788"/>
          <p14:tracePt t="259557" x="4429125" y="3179763"/>
          <p14:tracePt t="259572" x="4473575" y="3232150"/>
          <p14:tracePt t="259589" x="4633913" y="3402013"/>
          <p14:tracePt t="259606" x="4768850" y="3482975"/>
          <p14:tracePt t="259623" x="4902200" y="3527425"/>
          <p14:tracePt t="259639" x="5010150" y="3571875"/>
          <p14:tracePt t="259656" x="5153025" y="3598863"/>
          <p14:tracePt t="259672" x="5303838" y="3598863"/>
          <p14:tracePt t="259689" x="5456238" y="3598863"/>
          <p14:tracePt t="259706" x="5634038" y="3598863"/>
          <p14:tracePt t="259723" x="5803900" y="3598863"/>
          <p14:tracePt t="259725" x="5884863" y="3598863"/>
          <p14:tracePt t="259739" x="5956300" y="3598863"/>
          <p14:tracePt t="259756" x="6081713" y="3598863"/>
          <p14:tracePt t="259758" x="6153150" y="3598863"/>
          <p14:tracePt t="259773" x="6215063" y="3581400"/>
          <p14:tracePt t="259789" x="6367463" y="3517900"/>
          <p14:tracePt t="259806" x="6456363" y="3490913"/>
          <p14:tracePt t="259823" x="6537325" y="3446463"/>
          <p14:tracePt t="259839" x="6608763" y="3384550"/>
          <p14:tracePt t="259856" x="6661150" y="3322638"/>
          <p14:tracePt t="259873" x="6705600" y="3259138"/>
          <p14:tracePt t="259889" x="6742113" y="3197225"/>
          <p14:tracePt t="259906" x="6769100" y="3170238"/>
          <p14:tracePt t="259923" x="6777038" y="3152775"/>
          <p14:tracePt t="259939" x="6786563" y="3143250"/>
          <p14:tracePt t="259956" x="6786563" y="3133725"/>
          <p14:tracePt t="26006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12" y="1354630"/>
            <a:ext cx="1064684" cy="1601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09" y="3027423"/>
            <a:ext cx="1560866" cy="104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69" y="4362311"/>
            <a:ext cx="1618744" cy="10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Imagem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83" y="255938"/>
            <a:ext cx="1593851" cy="1060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28977" y="255938"/>
            <a:ext cx="5328592" cy="5065579"/>
            <a:chOff x="228977" y="255938"/>
            <a:chExt cx="5328592" cy="5065579"/>
          </a:xfrm>
        </p:grpSpPr>
        <p:pic>
          <p:nvPicPr>
            <p:cNvPr id="7" name="Picture 7" descr="F:\DOUTORADO\Projeto Doutorado\Artigos\Mapa_risco_malária_Brasil_2014.jpg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3" t="6934" r="15758" b="4354"/>
            <a:stretch/>
          </p:blipFill>
          <p:spPr bwMode="auto">
            <a:xfrm>
              <a:off x="228977" y="255938"/>
              <a:ext cx="5328592" cy="5065579"/>
            </a:xfrm>
            <a:prstGeom prst="rect">
              <a:avLst/>
            </a:prstGeom>
            <a:noFill/>
          </p:spPr>
        </p:pic>
        <p:sp>
          <p:nvSpPr>
            <p:cNvPr id="3" name="Retângulo 2"/>
            <p:cNvSpPr/>
            <p:nvPr/>
          </p:nvSpPr>
          <p:spPr>
            <a:xfrm>
              <a:off x="272511" y="410102"/>
              <a:ext cx="5249478" cy="3447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 err="1" smtClean="0"/>
                <a:t>Programa</a:t>
              </a:r>
              <a:r>
                <a:rPr lang="en-US" sz="2000" b="1" dirty="0" smtClean="0"/>
                <a:t> Nacional de </a:t>
              </a:r>
              <a:r>
                <a:rPr lang="en-US" sz="2000" b="1" dirty="0" err="1" smtClean="0"/>
                <a:t>Controle</a:t>
              </a:r>
              <a:r>
                <a:rPr lang="en-US" sz="2000" b="1" dirty="0" smtClean="0"/>
                <a:t> </a:t>
              </a:r>
              <a:r>
                <a:rPr lang="en-US" sz="2000" b="1" dirty="0"/>
                <a:t>da </a:t>
              </a:r>
              <a:r>
                <a:rPr lang="en-US" sz="2000" b="1" dirty="0" err="1" smtClean="0"/>
                <a:t>Malária</a:t>
              </a:r>
              <a:endParaRPr lang="en-US" sz="2000" b="1" dirty="0" smtClean="0"/>
            </a:p>
            <a:p>
              <a:pPr algn="ctr">
                <a:defRPr/>
              </a:pPr>
              <a:endParaRPr lang="en-US" sz="2000" b="1" dirty="0"/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US" sz="1600" b="1" dirty="0" err="1" smtClean="0"/>
                <a:t>Diagnóstico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precoce</a:t>
              </a:r>
              <a:r>
                <a:rPr lang="en-US" sz="1600" b="1" dirty="0" smtClean="0"/>
                <a:t> e </a:t>
              </a:r>
              <a:r>
                <a:rPr lang="en-US" sz="1600" b="1" dirty="0" err="1" smtClean="0"/>
                <a:t>tratamento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específico</a:t>
              </a:r>
              <a:endParaRPr lang="en-US" sz="1600" b="1" dirty="0" smtClean="0"/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pt-BR" sz="1600" b="1" dirty="0" smtClean="0"/>
                <a:t>Roupas </a:t>
              </a:r>
              <a:r>
                <a:rPr lang="pt-BR" sz="1600" b="1" dirty="0"/>
                <a:t>que protejam pernas e </a:t>
              </a:r>
              <a:r>
                <a:rPr lang="pt-BR" sz="1600" b="1" dirty="0" smtClean="0"/>
                <a:t>braços</a:t>
              </a:r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pt-BR" sz="1600" b="1" dirty="0" smtClean="0"/>
                <a:t>Telas </a:t>
              </a:r>
              <a:r>
                <a:rPr lang="pt-BR" sz="1600" b="1" dirty="0"/>
                <a:t>em portas e janelas</a:t>
              </a:r>
              <a:endParaRPr lang="en-US" sz="1600" b="1" dirty="0" smtClean="0"/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US" sz="1600" b="1" dirty="0" err="1" smtClean="0"/>
                <a:t>Uso</a:t>
              </a:r>
              <a:r>
                <a:rPr lang="en-US" sz="1600" b="1" dirty="0" smtClean="0"/>
                <a:t> de </a:t>
              </a:r>
              <a:r>
                <a:rPr lang="en-US" sz="1600" b="1" dirty="0" err="1" smtClean="0"/>
                <a:t>mosquiteiros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tratados</a:t>
              </a:r>
              <a:r>
                <a:rPr lang="en-US" sz="1600" b="1" dirty="0" smtClean="0"/>
                <a:t> com </a:t>
              </a:r>
              <a:r>
                <a:rPr lang="en-US" sz="1600" b="1" dirty="0" err="1" smtClean="0"/>
                <a:t>inseticidas</a:t>
              </a:r>
              <a:endParaRPr lang="en-US" sz="1600" b="1" dirty="0" smtClean="0"/>
            </a:p>
            <a:p>
              <a:pPr marL="285750" indent="-285750">
                <a:buFont typeface="Wingdings" panose="05000000000000000000" pitchFamily="2" charset="2"/>
                <a:buChar char="§"/>
                <a:defRPr/>
              </a:pPr>
              <a:r>
                <a:rPr lang="en-US" sz="1600" b="1" dirty="0" err="1" smtClean="0"/>
                <a:t>Borrifação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intradomiciliar</a:t>
              </a:r>
              <a:r>
                <a:rPr lang="en-US" sz="1600" b="1" dirty="0" smtClean="0"/>
                <a:t> residual</a:t>
              </a:r>
            </a:p>
            <a:p>
              <a:pPr marL="285750" indent="-285750" fontAlgn="base">
                <a:buFont typeface="Wingdings" panose="05000000000000000000" pitchFamily="2" charset="2"/>
                <a:buChar char="§"/>
              </a:pPr>
              <a:r>
                <a:rPr lang="pt-BR" sz="1600" b="1" dirty="0" smtClean="0"/>
                <a:t>Drenagem e obras </a:t>
              </a:r>
              <a:r>
                <a:rPr lang="pt-BR" sz="1600" b="1" dirty="0"/>
                <a:t>de saneamento para eliminação de criadouros do </a:t>
              </a:r>
              <a:r>
                <a:rPr lang="pt-BR" sz="1600" b="1" dirty="0" smtClean="0"/>
                <a:t>vetor</a:t>
              </a:r>
              <a:endParaRPr lang="pt-BR" sz="1600" b="1" dirty="0"/>
            </a:p>
            <a:p>
              <a:pPr marL="285750" indent="-285750" fontAlgn="base">
                <a:buFont typeface="Wingdings" panose="05000000000000000000" pitchFamily="2" charset="2"/>
                <a:buChar char="§"/>
              </a:pPr>
              <a:r>
                <a:rPr lang="pt-BR" sz="1600" b="1" dirty="0" smtClean="0"/>
                <a:t>Melhoramento </a:t>
              </a:r>
              <a:r>
                <a:rPr lang="pt-BR" sz="1600" b="1" dirty="0"/>
                <a:t>da moradia e das condições de </a:t>
              </a:r>
              <a:r>
                <a:rPr lang="pt-BR" sz="1600" b="1" dirty="0" smtClean="0"/>
                <a:t>trabalho</a:t>
              </a:r>
              <a:endParaRPr lang="pt-BR" sz="1600" b="1" dirty="0"/>
            </a:p>
            <a:p>
              <a:pPr marL="285750" indent="-285750" fontAlgn="base">
                <a:buFont typeface="Wingdings" panose="05000000000000000000" pitchFamily="2" charset="2"/>
                <a:buChar char="§"/>
              </a:pPr>
              <a:r>
                <a:rPr lang="pt-BR" sz="1600" b="1" dirty="0" smtClean="0"/>
                <a:t>Uso </a:t>
              </a:r>
              <a:r>
                <a:rPr lang="pt-BR" sz="1600" b="1" dirty="0"/>
                <a:t>racional da </a:t>
              </a:r>
              <a:r>
                <a:rPr lang="pt-BR" sz="1600" b="1" dirty="0" smtClean="0"/>
                <a:t>terra</a:t>
              </a:r>
            </a:p>
            <a:p>
              <a:pPr marL="285750" indent="-285750" fontAlgn="base">
                <a:buFont typeface="Wingdings" panose="05000000000000000000" pitchFamily="2" charset="2"/>
                <a:buChar char="§"/>
              </a:pPr>
              <a:r>
                <a:rPr lang="pt-BR" sz="1600" b="1" dirty="0" smtClean="0"/>
                <a:t>C</a:t>
              </a:r>
              <a:r>
                <a:rPr lang="en-US" sz="1600" b="1" dirty="0" err="1" smtClean="0"/>
                <a:t>apacidade</a:t>
              </a:r>
              <a:r>
                <a:rPr lang="en-US" sz="1600" b="1" dirty="0" smtClean="0"/>
                <a:t> de </a:t>
              </a:r>
              <a:r>
                <a:rPr lang="en-US" sz="1600" b="1" dirty="0" err="1" smtClean="0"/>
                <a:t>detectar</a:t>
              </a:r>
              <a:r>
                <a:rPr lang="en-US" sz="1600" b="1" dirty="0" smtClean="0"/>
                <a:t> e responder a </a:t>
              </a:r>
              <a:r>
                <a:rPr lang="en-US" sz="1600" b="1" dirty="0" err="1" smtClean="0"/>
                <a:t>epidemias</a:t>
              </a:r>
              <a:endParaRPr lang="en-US" sz="1600" b="1" dirty="0" smtClean="0"/>
            </a:p>
            <a:p>
              <a:pPr>
                <a:defRPr/>
              </a:pPr>
              <a:endParaRPr lang="en-US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7563856" y="1202382"/>
            <a:ext cx="4435378" cy="2869042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CC2C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98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spcBef>
                <a:spcPct val="75000"/>
              </a:spcBef>
              <a:buClrTx/>
              <a:buFontTx/>
              <a:buNone/>
            </a:pP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Notificação de Caso </a:t>
            </a: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de Malária </a:t>
            </a:r>
            <a:endParaRPr lang="pt-BR" altLang="pt-BR" sz="12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75000"/>
              </a:spcBef>
              <a:buClrTx/>
              <a:buFontTx/>
              <a:buNone/>
            </a:pP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N</a:t>
            </a: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otificação </a:t>
            </a: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imediata, </a:t>
            </a: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Portaria </a:t>
            </a: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nº 204 de 17 de fevereiro de 2016</a:t>
            </a:r>
          </a:p>
          <a:p>
            <a:pPr marL="171450" indent="-171450">
              <a:spcBef>
                <a:spcPct val="75000"/>
              </a:spcBef>
              <a:buClrTx/>
              <a:buFont typeface="Wingdings" panose="05000000000000000000" pitchFamily="2" charset="2"/>
              <a:buChar char="q"/>
            </a:pP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Somente </a:t>
            </a: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com confirmação pelo diagnóstico </a:t>
            </a: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laboratorial</a:t>
            </a:r>
          </a:p>
          <a:p>
            <a:pPr marL="285750" indent="-285750">
              <a:spcBef>
                <a:spcPct val="75000"/>
              </a:spcBef>
              <a:buClrTx/>
            </a:pP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Exame </a:t>
            </a: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da gota espessa</a:t>
            </a:r>
          </a:p>
          <a:p>
            <a:pPr marL="285750" indent="-285750">
              <a:spcBef>
                <a:spcPct val="0"/>
              </a:spcBef>
              <a:buClrTx/>
            </a:pP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Teste rápido</a:t>
            </a:r>
          </a:p>
          <a:p>
            <a:pPr marL="285750" indent="-285750">
              <a:spcBef>
                <a:spcPct val="0"/>
              </a:spcBef>
              <a:buClrTx/>
            </a:pPr>
            <a:endParaRPr lang="pt-BR" altLang="pt-BR" sz="1200" b="1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Tratamento </a:t>
            </a:r>
            <a:r>
              <a:rPr lang="pt-BR" altLang="pt-BR" sz="1200" b="1" dirty="0" smtClean="0">
                <a:solidFill>
                  <a:schemeClr val="bg1"/>
                </a:solidFill>
                <a:latin typeface="+mn-lt"/>
              </a:rPr>
              <a:t>gratuito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endParaRPr lang="pt-BR" altLang="pt-BR" sz="12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ct val="0"/>
              </a:spcBef>
              <a:buClrTx/>
            </a:pP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Medicação controlada</a:t>
            </a:r>
          </a:p>
          <a:p>
            <a:pPr marL="285750" indent="-285750">
              <a:spcBef>
                <a:spcPct val="0"/>
              </a:spcBef>
              <a:buClrTx/>
            </a:pPr>
            <a:r>
              <a:rPr lang="pt-BR" altLang="pt-BR" sz="1200" b="1" dirty="0">
                <a:solidFill>
                  <a:schemeClr val="bg1"/>
                </a:solidFill>
                <a:latin typeface="+mn-lt"/>
              </a:rPr>
              <a:t>Disponível somente nas unidades de referência </a:t>
            </a:r>
            <a:endParaRPr lang="en-US" altLang="pt-BR" sz="1200" b="1" dirty="0">
              <a:solidFill>
                <a:schemeClr val="bg1"/>
              </a:solidFill>
              <a:latin typeface="+mn-lt"/>
            </a:endParaRPr>
          </a:p>
          <a:p>
            <a:pPr marL="171450" indent="-171450">
              <a:spcBef>
                <a:spcPct val="75000"/>
              </a:spcBef>
              <a:buClrTx/>
              <a:buFont typeface="Wingdings" panose="05000000000000000000" pitchFamily="2" charset="2"/>
              <a:buChar char="q"/>
            </a:pPr>
            <a:endParaRPr lang="en-US" altLang="pt-BR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4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357"/>
    </mc:Choice>
    <mc:Fallback>
      <p:transition spd="slow" advTm="307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3512" x="8180388" y="1911350"/>
          <p14:tracePt t="13583" x="8170863" y="1911350"/>
          <p14:tracePt t="13624" x="8161338" y="1911350"/>
          <p14:tracePt t="13767" x="8170863" y="1911350"/>
          <p14:tracePt t="13783" x="8188325" y="1911350"/>
          <p14:tracePt t="13792" x="8205788" y="1911350"/>
          <p14:tracePt t="13800" x="8232775" y="1911350"/>
          <p14:tracePt t="13814" x="8259763" y="1911350"/>
          <p14:tracePt t="13831" x="8286750" y="1911350"/>
          <p14:tracePt t="13833" x="8304213" y="1911350"/>
          <p14:tracePt t="13849" x="8348663" y="1911350"/>
          <p14:tracePt t="13865" x="8394700" y="1911350"/>
          <p14:tracePt t="13881" x="8456613" y="1911350"/>
          <p14:tracePt t="13898" x="8510588" y="1911350"/>
          <p14:tracePt t="13915" x="8562975" y="1911350"/>
          <p14:tracePt t="13931" x="8609013" y="1911350"/>
          <p14:tracePt t="13948" x="8661400" y="1911350"/>
          <p14:tracePt t="13964" x="8715375" y="1911350"/>
          <p14:tracePt t="13981" x="8751888" y="1911350"/>
          <p14:tracePt t="13998" x="8786813" y="1911350"/>
          <p14:tracePt t="14014" x="8813800" y="1911350"/>
          <p14:tracePt t="14016" x="8823325" y="1911350"/>
          <p14:tracePt t="14033" x="8840788" y="1911350"/>
          <p14:tracePt t="14033" x="8858250" y="1911350"/>
          <p14:tracePt t="14048" x="8902700" y="1911350"/>
          <p14:tracePt t="14064" x="8939213" y="1911350"/>
          <p14:tracePt t="14081" x="8974138" y="1911350"/>
          <p14:tracePt t="14098" x="9001125" y="1911350"/>
          <p14:tracePt t="14114" x="9010650" y="1911350"/>
          <p14:tracePt t="14131" x="9018588" y="1911350"/>
          <p14:tracePt t="14152" x="9028113" y="1911350"/>
          <p14:tracePt t="14168" x="9037638" y="1911350"/>
          <p14:tracePt t="14184" x="9045575" y="1911350"/>
          <p14:tracePt t="14208" x="9055100" y="1911350"/>
          <p14:tracePt t="14752" x="0" y="0"/>
        </p14:tracePtLst>
        <p14:tracePtLst>
          <p14:tracePt t="22128" x="9688513" y="2357438"/>
          <p14:tracePt t="22464" x="9680575" y="2357438"/>
          <p14:tracePt t="22480" x="9671050" y="2357438"/>
          <p14:tracePt t="22487" x="9661525" y="2357438"/>
          <p14:tracePt t="22496" x="9644063" y="2357438"/>
          <p14:tracePt t="22505" x="9617075" y="2357438"/>
          <p14:tracePt t="22522" x="9582150" y="2357438"/>
          <p14:tracePt t="22539" x="9518650" y="2357438"/>
          <p14:tracePt t="22555" x="9456738" y="2357438"/>
          <p14:tracePt t="22572" x="9375775" y="2357438"/>
          <p14:tracePt t="22589" x="9304338" y="2357438"/>
          <p14:tracePt t="22605" x="9242425" y="2357438"/>
          <p14:tracePt t="22622" x="9188450" y="2357438"/>
          <p14:tracePt t="22624" x="9161463" y="2357438"/>
          <p14:tracePt t="22639" x="9126538" y="2357438"/>
          <p14:tracePt t="22656" x="9037638" y="2339975"/>
          <p14:tracePt t="22673" x="8956675" y="2330450"/>
          <p14:tracePt t="22689" x="8912225" y="2312988"/>
          <p14:tracePt t="22706" x="8867775" y="2303463"/>
          <p14:tracePt t="22722" x="8813800" y="2303463"/>
          <p14:tracePt t="22739" x="8751888" y="2295525"/>
          <p14:tracePt t="22756" x="8661400" y="2295525"/>
          <p14:tracePt t="22772" x="8572500" y="2295525"/>
          <p14:tracePt t="22789" x="8491538" y="2286000"/>
          <p14:tracePt t="22806" x="8402638" y="2276475"/>
          <p14:tracePt t="22822" x="8323263" y="2268538"/>
          <p14:tracePt t="22824" x="8296275" y="2259013"/>
          <p14:tracePt t="22841" x="8242300" y="2259013"/>
          <p14:tracePt t="22856" x="8205788" y="2259013"/>
          <p14:tracePt t="22873" x="8170863" y="2259013"/>
          <p14:tracePt t="22889" x="8126413" y="2259013"/>
          <p14:tracePt t="22906" x="8072438" y="2259013"/>
          <p14:tracePt t="22922" x="8010525" y="2259013"/>
          <p14:tracePt t="22939" x="7956550" y="2259013"/>
          <p14:tracePt t="22956" x="7939088" y="2259013"/>
          <p14:tracePt t="22973" x="7902575" y="2259013"/>
          <p14:tracePt t="22989" x="7894638" y="2259013"/>
          <p14:tracePt t="23006" x="7875588" y="2259013"/>
          <p14:tracePt t="23023" x="7867650" y="2259013"/>
          <p14:tracePt t="23039" x="7848600" y="2259013"/>
          <p14:tracePt t="23199" x="7858125" y="2259013"/>
          <p14:tracePt t="23215" x="7867650" y="2259013"/>
          <p14:tracePt t="23231" x="7885113" y="2259013"/>
          <p14:tracePt t="23240" x="7894638" y="2259013"/>
          <p14:tracePt t="23247" x="7912100" y="2259013"/>
          <p14:tracePt t="23256" x="7920038" y="2259013"/>
          <p14:tracePt t="23273" x="7939088" y="2259013"/>
          <p14:tracePt t="23289" x="8001000" y="2259013"/>
          <p14:tracePt t="23306" x="8054975" y="2259013"/>
          <p14:tracePt t="23324" x="8116888" y="2259013"/>
          <p14:tracePt t="23339" x="8224838" y="2259013"/>
          <p14:tracePt t="23356" x="8323263" y="2259013"/>
          <p14:tracePt t="23373" x="8367713" y="2259013"/>
          <p14:tracePt t="23390" x="8412163" y="2259013"/>
          <p14:tracePt t="23406" x="8456613" y="2259013"/>
          <p14:tracePt t="23408" x="8474075" y="2259013"/>
          <p14:tracePt t="23424" x="8510588" y="2268538"/>
          <p14:tracePt t="23440" x="8555038" y="2268538"/>
          <p14:tracePt t="23457" x="8616950" y="2268538"/>
          <p14:tracePt t="23473" x="8661400" y="2268538"/>
          <p14:tracePt t="23490" x="8732838" y="2268538"/>
          <p14:tracePt t="23507" x="8813800" y="2268538"/>
          <p14:tracePt t="23523" x="8885238" y="2268538"/>
          <p14:tracePt t="23540" x="8947150" y="2268538"/>
          <p14:tracePt t="23556" x="8991600" y="2268538"/>
          <p14:tracePt t="23573" x="9037638" y="2268538"/>
          <p14:tracePt t="23590" x="9082088" y="2268538"/>
          <p14:tracePt t="23592" x="9099550" y="2268538"/>
          <p14:tracePt t="23606" x="9117013" y="2268538"/>
          <p14:tracePt t="23624" x="9153525" y="2268538"/>
          <p14:tracePt t="23640" x="9170988" y="2268538"/>
          <p14:tracePt t="23656" x="9205913" y="2268538"/>
          <p14:tracePt t="23673" x="9232900" y="2268538"/>
          <p14:tracePt t="23690" x="9259888" y="2268538"/>
          <p14:tracePt t="23707" x="9286875" y="2268538"/>
          <p14:tracePt t="23723" x="9313863" y="2268538"/>
          <p14:tracePt t="23740" x="9331325" y="2268538"/>
          <p14:tracePt t="23757" x="9340850" y="2268538"/>
          <p14:tracePt t="23773" x="9348788" y="2268538"/>
          <p14:tracePt t="23790" x="9358313" y="2268538"/>
          <p14:tracePt t="23808" x="9367838" y="2268538"/>
          <p14:tracePt t="23809" x="9375775" y="2268538"/>
          <p14:tracePt t="23824" x="9385300" y="2268538"/>
          <p14:tracePt t="23841" x="9394825" y="2268538"/>
          <p14:tracePt t="23857" x="9402763" y="2268538"/>
          <p14:tracePt t="23873" x="9412288" y="2268538"/>
          <p14:tracePt t="23890" x="9420225" y="2268538"/>
          <p14:tracePt t="23907" x="9439275" y="2268538"/>
          <p14:tracePt t="23923" x="9447213" y="2268538"/>
          <p14:tracePt t="23940" x="9466263" y="2268538"/>
          <p14:tracePt t="23957" x="9483725" y="2268538"/>
          <p14:tracePt t="23973" x="9510713" y="2276475"/>
          <p14:tracePt t="23990" x="9537700" y="2276475"/>
          <p14:tracePt t="24007" x="9555163" y="2276475"/>
          <p14:tracePt t="24008" x="9572625" y="2276475"/>
          <p14:tracePt t="24024" x="9590088" y="2276475"/>
          <p14:tracePt t="24040" x="9617075" y="2276475"/>
          <p14:tracePt t="24057" x="9634538" y="2276475"/>
          <p14:tracePt t="24074" x="9661525" y="2276475"/>
          <p14:tracePt t="24090" x="9688513" y="2276475"/>
          <p14:tracePt t="24107" x="9715500" y="2276475"/>
          <p14:tracePt t="24124" x="9742488" y="2276475"/>
          <p14:tracePt t="24140" x="9769475" y="2276475"/>
          <p14:tracePt t="24157" x="9786938" y="2276475"/>
          <p14:tracePt t="24174" x="9823450" y="2276475"/>
          <p14:tracePt t="24176" x="9840913" y="2276475"/>
          <p14:tracePt t="24190" x="9858375" y="2276475"/>
          <p14:tracePt t="24207" x="9912350" y="2276475"/>
          <p14:tracePt t="24224" x="9947275" y="2276475"/>
          <p14:tracePt t="24240" x="9974263" y="2276475"/>
          <p14:tracePt t="24257" x="10010775" y="2276475"/>
          <p14:tracePt t="24274" x="10028238" y="2276475"/>
          <p14:tracePt t="24290" x="10063163" y="2276475"/>
          <p14:tracePt t="24307" x="10082213" y="2276475"/>
          <p14:tracePt t="24324" x="10117138" y="2276475"/>
          <p14:tracePt t="24340" x="10153650" y="2276475"/>
          <p14:tracePt t="24357" x="10188575" y="2276475"/>
          <p14:tracePt t="24374" x="10225088" y="2276475"/>
          <p14:tracePt t="24390" x="10269538" y="2276475"/>
          <p14:tracePt t="24392" x="10277475" y="2276475"/>
          <p14:tracePt t="24408" x="10304463" y="2276475"/>
          <p14:tracePt t="24424" x="10340975" y="2276475"/>
          <p14:tracePt t="24441" x="10367963" y="2276475"/>
          <p14:tracePt t="24457" x="10394950" y="2276475"/>
          <p14:tracePt t="24474" x="10429875" y="2276475"/>
          <p14:tracePt t="24490" x="10466388" y="2276475"/>
          <p14:tracePt t="24507" x="10501313" y="2276475"/>
          <p14:tracePt t="24524" x="10528300" y="2276475"/>
          <p14:tracePt t="24541" x="10555288" y="2276475"/>
          <p14:tracePt t="24558" x="10572750" y="2276475"/>
          <p14:tracePt t="24559" x="10590213" y="2276475"/>
          <p14:tracePt t="24574" x="10609263" y="2276475"/>
          <p14:tracePt t="24591" x="10634663" y="2276475"/>
          <p14:tracePt t="24593" x="10644188" y="2276475"/>
          <p14:tracePt t="24607" x="10671175" y="2276475"/>
          <p14:tracePt t="24624" x="10698163" y="2276475"/>
          <p14:tracePt t="24641" x="10733088" y="2276475"/>
          <p14:tracePt t="24657" x="10760075" y="2276475"/>
          <p14:tracePt t="24675" x="10787063" y="2276475"/>
          <p14:tracePt t="24691" x="10814050" y="2276475"/>
          <p14:tracePt t="24707" x="10841038" y="2276475"/>
          <p14:tracePt t="24724" x="10858500" y="2276475"/>
          <p14:tracePt t="24741" x="10875963" y="2276475"/>
          <p14:tracePt t="24758" x="10885488" y="2276475"/>
          <p14:tracePt t="24774" x="10902950" y="2276475"/>
          <p14:tracePt t="24777" x="10912475" y="2276475"/>
          <p14:tracePt t="24791" x="10920413" y="2276475"/>
          <p14:tracePt t="24808" x="10956925" y="2276475"/>
          <p14:tracePt t="24824" x="10974388" y="2276475"/>
          <p14:tracePt t="24841" x="10991850" y="2276475"/>
          <p14:tracePt t="24857" x="11010900" y="2276475"/>
          <p14:tracePt t="24874" x="11028363" y="2276475"/>
          <p14:tracePt t="24891" x="11037888" y="2276475"/>
          <p14:tracePt t="24907" x="11055350" y="2276475"/>
          <p14:tracePt t="24924" x="11072813" y="2276475"/>
          <p14:tracePt t="24941" x="11090275" y="2276475"/>
          <p14:tracePt t="24958" x="11099800" y="2276475"/>
          <p14:tracePt t="24974" x="11117263" y="2276475"/>
          <p14:tracePt t="24992" x="11144250" y="2276475"/>
          <p14:tracePt t="25008" x="11153775" y="2276475"/>
          <p14:tracePt t="25025" x="11161713" y="2276475"/>
          <p14:tracePt t="25042" x="11180763" y="2268538"/>
          <p14:tracePt t="25057" x="11188700" y="2268538"/>
          <p14:tracePt t="25074" x="11198225" y="2268538"/>
          <p14:tracePt t="25091" x="11215688" y="2259013"/>
          <p14:tracePt t="25108" x="11225213" y="2259013"/>
          <p14:tracePt t="25124" x="11242675" y="2251075"/>
          <p14:tracePt t="25141" x="11252200" y="2241550"/>
          <p14:tracePt t="25158" x="11269663" y="2241550"/>
          <p14:tracePt t="25175" x="11277600" y="2241550"/>
          <p14:tracePt t="25176" x="11287125" y="2241550"/>
          <p14:tracePt t="25192" x="11296650" y="2232025"/>
          <p14:tracePt t="25224" x="11304588" y="2232025"/>
          <p14:tracePt t="25392" x="11314113" y="2232025"/>
          <p14:tracePt t="25407" x="11323638" y="2232025"/>
          <p14:tracePt t="25416" x="11331575" y="2232025"/>
          <p14:tracePt t="25432" x="11341100" y="2232025"/>
          <p14:tracePt t="25441" x="11349038" y="2232025"/>
          <p14:tracePt t="25458" x="11368088" y="2214563"/>
          <p14:tracePt t="25475" x="11395075" y="2214563"/>
          <p14:tracePt t="25491" x="11412538" y="2205038"/>
          <p14:tracePt t="25508" x="11430000" y="2205038"/>
          <p14:tracePt t="25525" x="11447463" y="2187575"/>
          <p14:tracePt t="25542" x="11456988" y="2179638"/>
          <p14:tracePt t="25559" x="11466513" y="2179638"/>
          <p14:tracePt t="25560" x="11466513" y="2170113"/>
          <p14:tracePt t="25576" x="11474450" y="2152650"/>
          <p14:tracePt t="25592" x="11474450" y="2133600"/>
          <p14:tracePt t="25608" x="11474450" y="2125663"/>
          <p14:tracePt t="25625" x="11474450" y="2108200"/>
          <p14:tracePt t="25642" x="11474450" y="2098675"/>
          <p14:tracePt t="25658" x="11474450" y="2081213"/>
          <p14:tracePt t="25675" x="11466513" y="2062163"/>
          <p14:tracePt t="25692" x="11447463" y="2036763"/>
          <p14:tracePt t="25708" x="11430000" y="2017713"/>
          <p14:tracePt t="25725" x="11395075" y="2000250"/>
          <p14:tracePt t="25742" x="11358563" y="1973263"/>
          <p14:tracePt t="25759" x="11304588" y="1955800"/>
          <p14:tracePt t="25761" x="11277600" y="1938338"/>
          <p14:tracePt t="25777" x="11225213" y="1919288"/>
          <p14:tracePt t="25792" x="11153775" y="1901825"/>
          <p14:tracePt t="25808" x="11072813" y="1884363"/>
          <p14:tracePt t="25825" x="10991850" y="1874838"/>
          <p14:tracePt t="25842" x="10912475" y="1874838"/>
          <p14:tracePt t="25858" x="10831513" y="1874838"/>
          <p14:tracePt t="25875" x="10760075" y="1874838"/>
          <p14:tracePt t="25892" x="10698163" y="1874838"/>
          <p14:tracePt t="25909" x="10653713" y="1874838"/>
          <p14:tracePt t="25925" x="10609263" y="1874838"/>
          <p14:tracePt t="25927" x="10590213" y="1884363"/>
          <p14:tracePt t="25942" x="10563225" y="1884363"/>
          <p14:tracePt t="25959" x="10528300" y="1884363"/>
          <p14:tracePt t="25976" x="10474325" y="1893888"/>
          <p14:tracePt t="25992" x="10429875" y="1911350"/>
          <p14:tracePt t="26009" x="10375900" y="1928813"/>
          <p14:tracePt t="26026" x="10323513" y="1946275"/>
          <p14:tracePt t="26042" x="10287000" y="1946275"/>
          <p14:tracePt t="26059" x="10252075" y="1965325"/>
          <p14:tracePt t="26075" x="10233025" y="1965325"/>
          <p14:tracePt t="26092" x="10215563" y="1973263"/>
          <p14:tracePt t="26109" x="10206038" y="1982788"/>
          <p14:tracePt t="26125" x="10198100" y="1982788"/>
          <p14:tracePt t="26142" x="10180638" y="1990725"/>
          <p14:tracePt t="26159" x="10161588" y="2000250"/>
          <p14:tracePt t="26176" x="10126663" y="2027238"/>
          <p14:tracePt t="26192" x="10099675" y="2036763"/>
          <p14:tracePt t="26209" x="10090150" y="2044700"/>
          <p14:tracePt t="26225" x="10082213" y="2062163"/>
          <p14:tracePt t="26242" x="10082213" y="2071688"/>
          <p14:tracePt t="26259" x="10082213" y="2081213"/>
          <p14:tracePt t="26280" x="10082213" y="2089150"/>
          <p14:tracePt t="26295" x="10082213" y="2108200"/>
          <p14:tracePt t="26312" x="10082213" y="2116138"/>
          <p14:tracePt t="26326" x="10090150" y="2133600"/>
          <p14:tracePt t="26342" x="10099675" y="2160588"/>
          <p14:tracePt t="26360" x="10153650" y="2187575"/>
          <p14:tracePt t="26376" x="10206038" y="2205038"/>
          <p14:tracePt t="26392" x="10252075" y="2232025"/>
          <p14:tracePt t="26409" x="10304463" y="2241550"/>
          <p14:tracePt t="26426" x="10375900" y="2268538"/>
          <p14:tracePt t="26443" x="10429875" y="2276475"/>
          <p14:tracePt t="26459" x="10510838" y="2286000"/>
          <p14:tracePt t="26476" x="10582275" y="2286000"/>
          <p14:tracePt t="26492" x="10634663" y="2286000"/>
          <p14:tracePt t="26509" x="10661650" y="2286000"/>
          <p14:tracePt t="26526" x="10671175" y="2286000"/>
          <p14:tracePt t="26648" x="10671175" y="2295525"/>
          <p14:tracePt t="26671" x="10661650" y="2303463"/>
          <p14:tracePt t="26680" x="10653713" y="2303463"/>
          <p14:tracePt t="26688" x="10634663" y="2303463"/>
          <p14:tracePt t="26695" x="10626725" y="2312988"/>
          <p14:tracePt t="26709" x="10609263" y="2322513"/>
          <p14:tracePt t="26726" x="10572750" y="2330450"/>
          <p14:tracePt t="26743" x="10528300" y="2347913"/>
          <p14:tracePt t="26760" x="10466388" y="2366963"/>
          <p14:tracePt t="26777" x="10402888" y="2384425"/>
          <p14:tracePt t="26793" x="10313988" y="2411413"/>
          <p14:tracePt t="26809" x="10225088" y="2446338"/>
          <p14:tracePt t="26826" x="10153650" y="2465388"/>
          <p14:tracePt t="26843" x="10090150" y="2490788"/>
          <p14:tracePt t="26860" x="10018713" y="2509838"/>
          <p14:tracePt t="26876" x="9974263" y="2527300"/>
          <p14:tracePt t="26893" x="9929813" y="2527300"/>
          <p14:tracePt t="26909" x="9912350" y="2527300"/>
          <p14:tracePt t="26926" x="9902825" y="2527300"/>
          <p14:tracePt t="26943" x="9885363" y="2527300"/>
          <p14:tracePt t="26960" x="9875838" y="2536825"/>
          <p14:tracePt t="26976" x="9858375" y="2536825"/>
          <p14:tracePt t="26993" x="9848850" y="2536825"/>
          <p14:tracePt t="27009" x="9840913" y="2536825"/>
          <p14:tracePt t="27031" x="9831388" y="2536825"/>
          <p14:tracePt t="27071" x="9823450" y="2536825"/>
          <p14:tracePt t="27079" x="9813925" y="2536825"/>
          <p14:tracePt t="27096" x="9804400" y="2536825"/>
          <p14:tracePt t="27111" x="9796463" y="2536825"/>
          <p14:tracePt t="27127" x="9786938" y="2536825"/>
          <p14:tracePt t="27135" x="9777413" y="2527300"/>
          <p14:tracePt t="27152" x="9769475" y="2527300"/>
          <p14:tracePt t="27167" x="9759950" y="2527300"/>
          <p14:tracePt t="27177" x="9752013" y="2517775"/>
          <p14:tracePt t="27193" x="9725025" y="2509838"/>
          <p14:tracePt t="27210" x="9688513" y="2509838"/>
          <p14:tracePt t="27226" x="9661525" y="2500313"/>
          <p14:tracePt t="27243" x="9644063" y="2490788"/>
          <p14:tracePt t="27260" x="9626600" y="2482850"/>
          <p14:tracePt t="27276" x="9590088" y="2473325"/>
          <p14:tracePt t="27293" x="9572625" y="2465388"/>
          <p14:tracePt t="27310" x="9528175" y="2455863"/>
          <p14:tracePt t="27326" x="9483725" y="2438400"/>
          <p14:tracePt t="27328" x="9447213" y="2428875"/>
          <p14:tracePt t="27343" x="9402763" y="2419350"/>
          <p14:tracePt t="27360" x="9348788" y="2419350"/>
          <p14:tracePt t="27377" x="9304338" y="2419350"/>
          <p14:tracePt t="27393" x="9242425" y="2401888"/>
          <p14:tracePt t="27410" x="9180513" y="2401888"/>
          <p14:tracePt t="27426" x="9109075" y="2401888"/>
          <p14:tracePt t="27444" x="9010650" y="2401888"/>
          <p14:tracePt t="27460" x="8929688" y="2401888"/>
          <p14:tracePt t="27477" x="8867775" y="2401888"/>
          <p14:tracePt t="27493" x="8813800" y="2401888"/>
          <p14:tracePt t="27495" x="8786813" y="2401888"/>
          <p14:tracePt t="27510" x="8769350" y="2401888"/>
          <p14:tracePt t="27527" x="8742363" y="2401888"/>
          <p14:tracePt t="27529" x="8732838" y="2401888"/>
          <p14:tracePt t="27544" x="8688388" y="2401888"/>
          <p14:tracePt t="27560" x="8670925" y="2393950"/>
          <p14:tracePt t="27577" x="8634413" y="2384425"/>
          <p14:tracePt t="27593" x="8609013" y="2384425"/>
          <p14:tracePt t="27610" x="8589963" y="2384425"/>
          <p14:tracePt t="27627" x="8582025" y="2374900"/>
          <p14:tracePt t="27643" x="8572500" y="2374900"/>
          <p14:tracePt t="27660" x="8562975" y="2374900"/>
          <p14:tracePt t="27677" x="8545513" y="2366963"/>
          <p14:tracePt t="27694" x="8528050" y="2366963"/>
          <p14:tracePt t="27696" x="8518525" y="2357438"/>
          <p14:tracePt t="27710" x="8510588" y="2357438"/>
          <p14:tracePt t="27727" x="8491538" y="2357438"/>
          <p14:tracePt t="27744" x="8474075" y="2347913"/>
          <p14:tracePt t="27760" x="8466138" y="2347913"/>
          <p14:tracePt t="27777" x="8456613" y="2347913"/>
          <p14:tracePt t="27794" x="8447088" y="2347913"/>
          <p14:tracePt t="27810" x="8429625" y="2347913"/>
          <p14:tracePt t="27827" x="8412163" y="2347913"/>
          <p14:tracePt t="27844" x="8394700" y="2347913"/>
          <p14:tracePt t="27860" x="8375650" y="2347913"/>
          <p14:tracePt t="27877" x="8367713" y="2347913"/>
          <p14:tracePt t="27894" x="8348663" y="2347913"/>
          <p14:tracePt t="27910" x="8331200" y="2347913"/>
          <p14:tracePt t="27912" x="8323263" y="2347913"/>
          <p14:tracePt t="27927" x="8304213" y="2347913"/>
          <p14:tracePt t="27944" x="8286750" y="2347913"/>
          <p14:tracePt t="27960" x="8269288" y="2347913"/>
          <p14:tracePt t="27977" x="8251825" y="2347913"/>
          <p14:tracePt t="27994" x="8242300" y="2347913"/>
          <p14:tracePt t="28010" x="8232775" y="2347913"/>
          <p14:tracePt t="28027" x="8224838" y="2347913"/>
          <p14:tracePt t="28044" x="8215313" y="2347913"/>
          <p14:tracePt t="28061" x="8205788" y="2347913"/>
          <p14:tracePt t="28077" x="8197850" y="2347913"/>
          <p14:tracePt t="28094" x="8180388" y="2347913"/>
          <p14:tracePt t="28111" x="8143875" y="2347913"/>
          <p14:tracePt t="28112" x="8134350" y="2357438"/>
          <p14:tracePt t="28128" x="8099425" y="2357438"/>
          <p14:tracePt t="28144" x="8089900" y="2357438"/>
          <p14:tracePt t="28160" x="8072438" y="2357438"/>
          <p14:tracePt t="28177" x="8062913" y="2357438"/>
          <p14:tracePt t="28194" x="8054975" y="2357438"/>
          <p14:tracePt t="28211" x="8045450" y="2357438"/>
          <p14:tracePt t="28232" x="8037513" y="2357438"/>
          <p14:tracePt t="28391" x="8037513" y="2366963"/>
          <p14:tracePt t="28399" x="8045450" y="2366963"/>
          <p14:tracePt t="28464" x="8054975" y="2366963"/>
          <p14:tracePt t="28488" x="8062913" y="2366963"/>
          <p14:tracePt t="28496" x="8062913" y="2374900"/>
          <p14:tracePt t="28512" x="8072438" y="2374900"/>
          <p14:tracePt t="28520" x="8081963" y="2374900"/>
          <p14:tracePt t="28528" x="8089900" y="2374900"/>
          <p14:tracePt t="28545" x="8116888" y="2384425"/>
          <p14:tracePt t="28561" x="8143875" y="2393950"/>
          <p14:tracePt t="28578" x="8161338" y="2393950"/>
          <p14:tracePt t="28594" x="8197850" y="2393950"/>
          <p14:tracePt t="28611" x="8215313" y="2393950"/>
          <p14:tracePt t="28628" x="8232775" y="2393950"/>
          <p14:tracePt t="28644" x="8242300" y="2393950"/>
          <p14:tracePt t="28661" x="8251825" y="2393950"/>
          <p14:tracePt t="28678" x="8269288" y="2393950"/>
          <p14:tracePt t="28695" x="8277225" y="2393950"/>
          <p14:tracePt t="28696" x="8296275" y="2393950"/>
          <p14:tracePt t="28712" x="8323263" y="2393950"/>
          <p14:tracePt t="28728" x="8348663" y="2393950"/>
          <p14:tracePt t="28744" x="8375650" y="2393950"/>
          <p14:tracePt t="28761" x="8394700" y="2393950"/>
          <p14:tracePt t="28778" x="8402638" y="2393950"/>
          <p14:tracePt t="28795" x="8420100" y="2393950"/>
          <p14:tracePt t="28811" x="8429625" y="2393950"/>
          <p14:tracePt t="28828" x="8447088" y="2393950"/>
          <p14:tracePt t="28845" x="8483600" y="2393950"/>
          <p14:tracePt t="28861" x="8518525" y="2393950"/>
          <p14:tracePt t="28878" x="8545513" y="2393950"/>
          <p14:tracePt t="28895" x="8572500" y="2393950"/>
          <p14:tracePt t="28912" x="8599488" y="2393950"/>
          <p14:tracePt t="28928" x="8616950" y="2393950"/>
          <p14:tracePt t="28945" x="8626475" y="2393950"/>
          <p14:tracePt t="28961" x="8643938" y="2393950"/>
          <p14:tracePt t="28978" x="8661400" y="2393950"/>
          <p14:tracePt t="28995" x="8688388" y="2393950"/>
          <p14:tracePt t="29011" x="8697913" y="2393950"/>
          <p14:tracePt t="29028" x="8724900" y="2393950"/>
          <p14:tracePt t="29046" x="8751888" y="2393950"/>
          <p14:tracePt t="29047" x="8769350" y="2393950"/>
          <p14:tracePt t="29061" x="8796338" y="2393950"/>
          <p14:tracePt t="29078" x="8813800" y="2401888"/>
          <p14:tracePt t="29080" x="8831263" y="2401888"/>
          <p14:tracePt t="29095" x="8848725" y="2401888"/>
          <p14:tracePt t="29112" x="8885238" y="2411413"/>
          <p14:tracePt t="29128" x="8894763" y="2411413"/>
          <p14:tracePt t="29145" x="8920163" y="2411413"/>
          <p14:tracePt t="29161" x="8939213" y="2411413"/>
          <p14:tracePt t="29179" x="8966200" y="2411413"/>
          <p14:tracePt t="29195" x="8983663" y="2411413"/>
          <p14:tracePt t="29211" x="9001125" y="2411413"/>
          <p14:tracePt t="29228" x="9028113" y="2411413"/>
          <p14:tracePt t="29245" x="9055100" y="2411413"/>
          <p14:tracePt t="29262" x="9082088" y="2411413"/>
          <p14:tracePt t="29264" x="9090025" y="2411413"/>
          <p14:tracePt t="29278" x="9109075" y="2411413"/>
          <p14:tracePt t="29296" x="9153525" y="2411413"/>
          <p14:tracePt t="29312" x="9180513" y="2411413"/>
          <p14:tracePt t="29328" x="9205913" y="2411413"/>
          <p14:tracePt t="29345" x="9232900" y="2411413"/>
          <p14:tracePt t="29362" x="9259888" y="2411413"/>
          <p14:tracePt t="29378" x="9277350" y="2411413"/>
          <p14:tracePt t="29395" x="9286875" y="2411413"/>
          <p14:tracePt t="29412" x="9304338" y="2411413"/>
          <p14:tracePt t="29428" x="9313863" y="2411413"/>
          <p14:tracePt t="29445" x="9323388" y="2411413"/>
          <p14:tracePt t="29462" x="9331325" y="2411413"/>
          <p14:tracePt t="29478" x="9340850" y="2411413"/>
          <p14:tracePt t="29496" x="9348788" y="2411413"/>
          <p14:tracePt t="29512" x="9367838" y="2411413"/>
          <p14:tracePt t="29528" x="9375775" y="2411413"/>
          <p14:tracePt t="29546" x="9385300" y="2411413"/>
          <p14:tracePt t="29562" x="9394825" y="2411413"/>
          <p14:tracePt t="29584" x="9402763" y="2411413"/>
          <p14:tracePt t="30360" x="9412288" y="2411413"/>
          <p14:tracePt t="30375" x="9420225" y="2411413"/>
          <p14:tracePt t="30392" x="9439275" y="2411413"/>
          <p14:tracePt t="30399" x="9447213" y="2411413"/>
          <p14:tracePt t="30413" x="9456738" y="2411413"/>
          <p14:tracePt t="30429" x="9483725" y="2411413"/>
          <p14:tracePt t="30446" x="9491663" y="2411413"/>
          <p14:tracePt t="30463" x="9510713" y="2411413"/>
          <p14:tracePt t="30503" x="9518650" y="2411413"/>
          <p14:tracePt t="30543" x="9528175" y="2411413"/>
          <p14:tracePt t="30576" x="9537700" y="2411413"/>
          <p14:tracePt t="30592" x="9545638" y="2411413"/>
          <p14:tracePt t="30607" x="9555163" y="2411413"/>
          <p14:tracePt t="30623" x="9563100" y="2411413"/>
          <p14:tracePt t="30639" x="9572625" y="2411413"/>
          <p14:tracePt t="30648" x="9582150" y="2411413"/>
          <p14:tracePt t="30664" x="9590088" y="2411413"/>
          <p14:tracePt t="30679" x="9599613" y="2411413"/>
          <p14:tracePt t="30991" x="9609138" y="2411413"/>
          <p14:tracePt t="31000" x="9617075" y="2411413"/>
          <p14:tracePt t="31007" x="9626600" y="2411413"/>
          <p14:tracePt t="31016" x="9644063" y="2411413"/>
          <p14:tracePt t="31030" x="9653588" y="2411413"/>
          <p14:tracePt t="31047" x="9688513" y="2411413"/>
          <p14:tracePt t="31048" x="9705975" y="2411413"/>
          <p14:tracePt t="31064" x="9752013" y="2411413"/>
          <p14:tracePt t="31081" x="9769475" y="2411413"/>
          <p14:tracePt t="31097" x="9786938" y="2411413"/>
          <p14:tracePt t="31113" x="9796463" y="2411413"/>
          <p14:tracePt t="31233" x="9804400" y="2411413"/>
          <p14:tracePt t="31248" x="9813925" y="2411413"/>
          <p14:tracePt t="31264" x="9823450" y="2411413"/>
          <p14:tracePt t="31279" x="9831388" y="2419350"/>
          <p14:tracePt t="31296" x="9840913" y="2419350"/>
          <p14:tracePt t="31303" x="9848850" y="2419350"/>
          <p14:tracePt t="31314" x="9858375" y="2419350"/>
          <p14:tracePt t="31330" x="9875838" y="2419350"/>
          <p14:tracePt t="31347" x="9894888" y="2419350"/>
          <p14:tracePt t="31364" x="9912350" y="2419350"/>
          <p14:tracePt t="31380" x="9920288" y="2419350"/>
          <p14:tracePt t="31397" x="9939338" y="2419350"/>
          <p14:tracePt t="33521" x="0" y="0"/>
        </p14:tracePtLst>
        <p14:tracePtLst>
          <p14:tracePt t="35248" x="8242300" y="2589213"/>
          <p14:tracePt t="35431" x="8251825" y="2589213"/>
          <p14:tracePt t="35447" x="8259763" y="2589213"/>
          <p14:tracePt t="35455" x="8277225" y="2589213"/>
          <p14:tracePt t="35467" x="8304213" y="2589213"/>
          <p14:tracePt t="35484" x="8358188" y="2589213"/>
          <p14:tracePt t="35501" x="8420100" y="2589213"/>
          <p14:tracePt t="35517" x="8491538" y="2589213"/>
          <p14:tracePt t="35534" x="8555038" y="2589213"/>
          <p14:tracePt t="35536" x="8589963" y="2589213"/>
          <p14:tracePt t="35551" x="8643938" y="2589213"/>
          <p14:tracePt t="35567" x="8680450" y="2589213"/>
          <p14:tracePt t="35584" x="8715375" y="2589213"/>
          <p14:tracePt t="35601" x="8751888" y="2589213"/>
          <p14:tracePt t="35617" x="8777288" y="2589213"/>
          <p14:tracePt t="35635" x="8813800" y="2589213"/>
          <p14:tracePt t="35651" x="8848725" y="2589213"/>
          <p14:tracePt t="35668" x="8875713" y="2589213"/>
          <p14:tracePt t="35684" x="8894763" y="2589213"/>
          <p14:tracePt t="35701" x="8912225" y="2589213"/>
          <p14:tracePt t="35718" x="8920163" y="2589213"/>
          <p14:tracePt t="35734" x="8929688" y="2589213"/>
          <p14:tracePt t="36040" x="0" y="0"/>
        </p14:tracePtLst>
        <p14:tracePtLst>
          <p14:tracePt t="37736" x="8786813" y="2973388"/>
          <p14:tracePt t="37935" x="8796338" y="2973388"/>
          <p14:tracePt t="37944" x="8804275" y="2973388"/>
          <p14:tracePt t="37953" x="8813800" y="2973388"/>
          <p14:tracePt t="37970" x="8831263" y="2973388"/>
          <p14:tracePt t="37986" x="8858250" y="2973388"/>
          <p14:tracePt t="38003" x="8885238" y="2973388"/>
          <p14:tracePt t="38020" x="8920163" y="2973388"/>
          <p14:tracePt t="38037" x="8947150" y="2973388"/>
          <p14:tracePt t="38053" x="8983663" y="2973388"/>
          <p14:tracePt t="38070" x="9010650" y="2973388"/>
          <p14:tracePt t="38072" x="9028113" y="2973388"/>
          <p14:tracePt t="38086" x="9045575" y="2973388"/>
          <p14:tracePt t="38103" x="9109075" y="2973388"/>
          <p14:tracePt t="38120" x="9144000" y="2973388"/>
          <p14:tracePt t="38136" x="9188450" y="2973388"/>
          <p14:tracePt t="38154" x="9224963" y="2973388"/>
          <p14:tracePt t="38170" x="9269413" y="2973388"/>
          <p14:tracePt t="38187" x="9304338" y="2973388"/>
          <p14:tracePt t="38203" x="9340850" y="2973388"/>
          <p14:tracePt t="38220" x="9375775" y="2973388"/>
          <p14:tracePt t="38236" x="9385300" y="2973388"/>
          <p14:tracePt t="38253" x="9412288" y="2973388"/>
          <p14:tracePt t="38270" x="9429750" y="2973388"/>
          <p14:tracePt t="38287" x="9447213" y="2973388"/>
          <p14:tracePt t="38303" x="9456738" y="2973388"/>
          <p14:tracePt t="38327" x="9466263" y="2973388"/>
          <p14:tracePt t="38367" x="9474200" y="2973388"/>
          <p14:tracePt t="38375" x="9483725" y="2973388"/>
          <p14:tracePt t="38511" x="9491663" y="2973388"/>
          <p14:tracePt t="38551" x="9501188" y="2973388"/>
          <p14:tracePt t="38599" x="9510713" y="2973388"/>
          <p14:tracePt t="38615" x="9518650" y="2973388"/>
          <p14:tracePt t="38631" x="9518650" y="2982913"/>
          <p14:tracePt t="38639" x="9518650" y="2990850"/>
          <p14:tracePt t="38647" x="9528175" y="3000375"/>
          <p14:tracePt t="38656" x="9528175" y="3009900"/>
          <p14:tracePt t="38670" x="9537700" y="3017838"/>
          <p14:tracePt t="38687" x="9563100" y="3044825"/>
          <p14:tracePt t="38704" x="9563100" y="3071813"/>
          <p14:tracePt t="38720" x="9563100" y="3108325"/>
          <p14:tracePt t="38737" x="9563100" y="3125788"/>
          <p14:tracePt t="38754" x="9563100" y="3143250"/>
          <p14:tracePt t="38771" x="9563100" y="3160713"/>
          <p14:tracePt t="38787" x="9563100" y="3170238"/>
          <p14:tracePt t="38804" x="9563100" y="3179763"/>
          <p14:tracePt t="38823" x="9563100" y="3187700"/>
          <p14:tracePt t="38847" x="9563100" y="3197225"/>
          <p14:tracePt t="38856" x="9563100" y="3205163"/>
          <p14:tracePt t="38871" x="9555163" y="3205163"/>
          <p14:tracePt t="38888" x="9545638" y="3205163"/>
          <p14:tracePt t="38904" x="9545638" y="3214688"/>
          <p14:tracePt t="38920" x="9518650" y="3214688"/>
          <p14:tracePt t="38937" x="9483725" y="3214688"/>
          <p14:tracePt t="38954" x="9429750" y="3214688"/>
          <p14:tracePt t="38971" x="9348788" y="3214688"/>
          <p14:tracePt t="38987" x="9259888" y="3214688"/>
          <p14:tracePt t="39004" x="9180513" y="3214688"/>
          <p14:tracePt t="39021" x="9099550" y="3214688"/>
          <p14:tracePt t="39023" x="9072563" y="3214688"/>
          <p14:tracePt t="39037" x="9037638" y="3214688"/>
          <p14:tracePt t="39055" x="8974138" y="3214688"/>
          <p14:tracePt t="39057" x="8947150" y="3214688"/>
          <p14:tracePt t="39071" x="8920163" y="3214688"/>
          <p14:tracePt t="39088" x="8831263" y="3214688"/>
          <p14:tracePt t="39104" x="8777288" y="3214688"/>
          <p14:tracePt t="39121" x="8732838" y="3214688"/>
          <p14:tracePt t="39138" x="8697913" y="3214688"/>
          <p14:tracePt t="39154" x="8661400" y="3214688"/>
          <p14:tracePt t="39171" x="8626475" y="3214688"/>
          <p14:tracePt t="39188" x="8609013" y="3214688"/>
          <p14:tracePt t="39204" x="8572500" y="3214688"/>
          <p14:tracePt t="39221" x="8545513" y="3214688"/>
          <p14:tracePt t="39237" x="8528050" y="3214688"/>
          <p14:tracePt t="39254" x="8501063" y="3214688"/>
          <p14:tracePt t="39256" x="8491538" y="3214688"/>
          <p14:tracePt t="39271" x="8474075" y="3214688"/>
          <p14:tracePt t="39288" x="8447088" y="3214688"/>
          <p14:tracePt t="39304" x="8420100" y="3214688"/>
          <p14:tracePt t="39321" x="8402638" y="3214688"/>
          <p14:tracePt t="39337" x="8385175" y="3214688"/>
          <p14:tracePt t="39354" x="8358188" y="3214688"/>
          <p14:tracePt t="39371" x="8348663" y="3214688"/>
          <p14:tracePt t="39388" x="8331200" y="3214688"/>
          <p14:tracePt t="39404" x="8323263" y="3214688"/>
          <p14:tracePt t="39421" x="8313738" y="3214688"/>
          <p14:tracePt t="39438" x="8304213" y="3214688"/>
          <p14:tracePt t="39472" x="8296275" y="3214688"/>
          <p14:tracePt t="39479" x="8286750" y="3214688"/>
          <p14:tracePt t="39495" x="8277225" y="3214688"/>
          <p14:tracePt t="39504" x="8277225" y="3224213"/>
          <p14:tracePt t="39521" x="8277225" y="3232150"/>
          <p14:tracePt t="39538" x="8269288" y="3232150"/>
          <p14:tracePt t="39560" x="8259763" y="3232150"/>
          <p14:tracePt t="39572" x="8259763" y="3241675"/>
          <p14:tracePt t="39591" x="8259763" y="3251200"/>
          <p14:tracePt t="39607" x="8269288" y="3259138"/>
          <p14:tracePt t="39621" x="8269288" y="3268663"/>
          <p14:tracePt t="39638" x="8296275" y="3268663"/>
          <p14:tracePt t="39655" x="8331200" y="3276600"/>
          <p14:tracePt t="39672" x="8394700" y="3276600"/>
          <p14:tracePt t="39688" x="8456613" y="3276600"/>
          <p14:tracePt t="39705" x="8528050" y="3276600"/>
          <p14:tracePt t="39721" x="8589963" y="3276600"/>
          <p14:tracePt t="39738" x="8680450" y="3276600"/>
          <p14:tracePt t="39755" x="8777288" y="3276600"/>
          <p14:tracePt t="39771" x="8831263" y="3276600"/>
          <p14:tracePt t="39788" x="8894763" y="3276600"/>
          <p14:tracePt t="39805" x="8939213" y="3276600"/>
          <p14:tracePt t="39807" x="8966200" y="3276600"/>
          <p14:tracePt t="39822" x="8983663" y="3276600"/>
          <p14:tracePt t="39839" x="9028113" y="3276600"/>
          <p14:tracePt t="39841" x="9045575" y="3276600"/>
          <p14:tracePt t="39855" x="9082088" y="3276600"/>
          <p14:tracePt t="39872" x="9099550" y="3276600"/>
          <p14:tracePt t="39888" x="9134475" y="3276600"/>
          <p14:tracePt t="39905" x="9161463" y="3276600"/>
          <p14:tracePt t="39922" x="9188450" y="3276600"/>
          <p14:tracePt t="39938" x="9215438" y="3276600"/>
          <p14:tracePt t="39955" x="9251950" y="3276600"/>
          <p14:tracePt t="39972" x="9286875" y="3276600"/>
          <p14:tracePt t="39988" x="9323388" y="3276600"/>
          <p14:tracePt t="40005" x="9331325" y="3276600"/>
          <p14:tracePt t="40022" x="9348788" y="3276600"/>
          <p14:tracePt t="40038" x="9367838" y="3276600"/>
          <p14:tracePt t="40040" x="9375775" y="3276600"/>
          <p14:tracePt t="40055" x="9385300" y="3268663"/>
          <p14:tracePt t="40096" x="9394825" y="3268663"/>
          <p14:tracePt t="40111" x="9402763" y="3268663"/>
          <p14:tracePt t="40136" x="9412288" y="3268663"/>
          <p14:tracePt t="40143" x="9420225" y="3268663"/>
          <p14:tracePt t="40159" x="9429750" y="3268663"/>
          <p14:tracePt t="40175" x="9439275" y="3268663"/>
          <p14:tracePt t="40191" x="9447213" y="3268663"/>
          <p14:tracePt t="40205" x="9456738" y="3268663"/>
          <p14:tracePt t="40296" x="9466263" y="3268663"/>
          <p14:tracePt t="40311" x="9474200" y="3268663"/>
          <p14:tracePt t="40327" x="9491663" y="3268663"/>
          <p14:tracePt t="40343" x="9501188" y="3268663"/>
          <p14:tracePt t="40351" x="9510713" y="3268663"/>
          <p14:tracePt t="40359" x="9518650" y="3268663"/>
          <p14:tracePt t="40372" x="9528175" y="3268663"/>
          <p14:tracePt t="40391" x="9528175" y="3276600"/>
          <p14:tracePt t="40408" x="9528175" y="3286125"/>
          <p14:tracePt t="40422" x="9528175" y="3295650"/>
          <p14:tracePt t="40439" x="9518650" y="3322638"/>
          <p14:tracePt t="40456" x="9466263" y="3367088"/>
          <p14:tracePt t="40473" x="9412288" y="3402013"/>
          <p14:tracePt t="40489" x="9348788" y="3411538"/>
          <p14:tracePt t="40505" x="9269413" y="3446463"/>
          <p14:tracePt t="40522" x="9170988" y="3455988"/>
          <p14:tracePt t="40540" x="9082088" y="3455988"/>
          <p14:tracePt t="40555" x="9010650" y="3455988"/>
          <p14:tracePt t="40572" x="8947150" y="3455988"/>
          <p14:tracePt t="40589" x="8894763" y="3455988"/>
          <p14:tracePt t="40605" x="8848725" y="3455988"/>
          <p14:tracePt t="40622" x="8804275" y="3455988"/>
          <p14:tracePt t="40639" x="8751888" y="3455988"/>
          <p14:tracePt t="40640" x="8724900" y="3455988"/>
          <p14:tracePt t="40656" x="8670925" y="3455988"/>
          <p14:tracePt t="40672" x="8616950" y="3455988"/>
          <p14:tracePt t="40689" x="8589963" y="3455988"/>
          <p14:tracePt t="40706" x="8555038" y="3455988"/>
          <p14:tracePt t="40722" x="8518525" y="3455988"/>
          <p14:tracePt t="40739" x="8491538" y="3455988"/>
          <p14:tracePt t="40755" x="8466138" y="3455988"/>
          <p14:tracePt t="40772" x="8447088" y="3455988"/>
          <p14:tracePt t="40789" x="8420100" y="3465513"/>
          <p14:tracePt t="40806" x="8412163" y="3465513"/>
          <p14:tracePt t="40822" x="8402638" y="3473450"/>
          <p14:tracePt t="40839" x="8394700" y="3482975"/>
          <p14:tracePt t="40983" x="8394700" y="3490913"/>
          <p14:tracePt t="40999" x="8402638" y="3500438"/>
          <p14:tracePt t="41007" x="8412163" y="3500438"/>
          <p14:tracePt t="41015" x="8429625" y="3509963"/>
          <p14:tracePt t="41025" x="8447088" y="3509963"/>
          <p14:tracePt t="41039" x="8518525" y="3509963"/>
          <p14:tracePt t="41056" x="8626475" y="3509963"/>
          <p14:tracePt t="41072" x="8724900" y="3509963"/>
          <p14:tracePt t="41089" x="8796338" y="3509963"/>
          <p14:tracePt t="41106" x="8858250" y="3509963"/>
          <p14:tracePt t="41123" x="8920163" y="3509963"/>
          <p14:tracePt t="41139" x="8956675" y="3509963"/>
          <p14:tracePt t="41156" x="9010650" y="3509963"/>
          <p14:tracePt t="41173" x="9037638" y="3509963"/>
          <p14:tracePt t="41189" x="9072563" y="3509963"/>
          <p14:tracePt t="41192" x="9099550" y="3509963"/>
          <p14:tracePt t="41206" x="9126538" y="3509963"/>
          <p14:tracePt t="41223" x="9197975" y="3509963"/>
          <p14:tracePt t="41239" x="9251950" y="3509963"/>
          <p14:tracePt t="41256" x="9286875" y="3509963"/>
          <p14:tracePt t="41273" x="9331325" y="3509963"/>
          <p14:tracePt t="41289" x="9367838" y="3509963"/>
          <p14:tracePt t="41306" x="9402763" y="3509963"/>
          <p14:tracePt t="41323" x="9429750" y="3509963"/>
          <p14:tracePt t="41339" x="9466263" y="3509963"/>
          <p14:tracePt t="41356" x="9510713" y="3509963"/>
          <p14:tracePt t="41373" x="9545638" y="3509963"/>
          <p14:tracePt t="41390" x="9582150" y="3509963"/>
          <p14:tracePt t="41392" x="9599613" y="3509963"/>
          <p14:tracePt t="41407" x="9617075" y="3509963"/>
          <p14:tracePt t="41424" x="9661525" y="3509963"/>
          <p14:tracePt t="41440" x="9688513" y="3509963"/>
          <p14:tracePt t="41456" x="9715500" y="3509963"/>
          <p14:tracePt t="41473" x="9742488" y="3509963"/>
          <p14:tracePt t="41490" x="9759950" y="3509963"/>
          <p14:tracePt t="41507" x="9796463" y="3509963"/>
          <p14:tracePt t="41523" x="9813925" y="3509963"/>
          <p14:tracePt t="41540" x="9831388" y="3509963"/>
          <p14:tracePt t="41556" x="9858375" y="3509963"/>
          <p14:tracePt t="41573" x="9894888" y="3509963"/>
          <p14:tracePt t="41590" x="9929813" y="3509963"/>
          <p14:tracePt t="41606" x="9966325" y="3509963"/>
          <p14:tracePt t="41608" x="9974263" y="3509963"/>
          <p14:tracePt t="41623" x="10028238" y="3509963"/>
          <p14:tracePt t="41640" x="10072688" y="3509963"/>
          <p14:tracePt t="41656" x="10117138" y="3509963"/>
          <p14:tracePt t="41673" x="10153650" y="3509963"/>
          <p14:tracePt t="41690" x="10188575" y="3509963"/>
          <p14:tracePt t="41707" x="10225088" y="3509963"/>
          <p14:tracePt t="41723" x="10252075" y="3509963"/>
          <p14:tracePt t="41740" x="10277475" y="3509963"/>
          <p14:tracePt t="41756" x="10304463" y="3509963"/>
          <p14:tracePt t="41773" x="10331450" y="3509963"/>
          <p14:tracePt t="41775" x="10340975" y="3509963"/>
          <p14:tracePt t="41790" x="10358438" y="3509963"/>
          <p14:tracePt t="41807" x="10385425" y="3509963"/>
          <p14:tracePt t="41808" x="10402888" y="3509963"/>
          <p14:tracePt t="41824" x="10420350" y="3509963"/>
          <p14:tracePt t="41840" x="10456863" y="3509963"/>
          <p14:tracePt t="41857" x="10474325" y="3509963"/>
          <p14:tracePt t="41873" x="10483850" y="3509963"/>
          <p14:tracePt t="41890" x="10501313" y="3509963"/>
          <p14:tracePt t="41907" x="10518775" y="3509963"/>
          <p14:tracePt t="41924" x="10537825" y="3509963"/>
          <p14:tracePt t="41940" x="10555288" y="3509963"/>
          <p14:tracePt t="41957" x="10572750" y="3509963"/>
          <p14:tracePt t="41973" x="10590213" y="3509963"/>
          <p14:tracePt t="41990" x="10609263" y="3509963"/>
          <p14:tracePt t="42007" x="10644188" y="3509963"/>
          <p14:tracePt t="42025" x="10661650" y="3509963"/>
          <p14:tracePt t="42040" x="10671175" y="3509963"/>
          <p14:tracePt t="42057" x="10680700" y="3509963"/>
          <p14:tracePt t="42073" x="10688638" y="3509963"/>
          <p14:tracePt t="42095" x="10698163" y="3509963"/>
          <p14:tracePt t="42107" x="10706100" y="3509963"/>
          <p14:tracePt t="42124" x="10715625" y="3509963"/>
          <p14:tracePt t="42140" x="10725150" y="3509963"/>
          <p14:tracePt t="42157" x="10752138" y="3509963"/>
          <p14:tracePt t="42173" x="10769600" y="3509963"/>
          <p14:tracePt t="42190" x="10787063" y="3509963"/>
          <p14:tracePt t="42192" x="10796588" y="3509963"/>
          <p14:tracePt t="42208" x="10814050" y="3509963"/>
          <p14:tracePt t="42224" x="10823575" y="3509963"/>
          <p14:tracePt t="42240" x="10841038" y="3509963"/>
          <p14:tracePt t="42257" x="10848975" y="3509963"/>
          <p14:tracePt t="42274" x="10858500" y="3509963"/>
          <p14:tracePt t="42327" x="10868025" y="3509963"/>
          <p14:tracePt t="42335" x="10875963" y="3509963"/>
          <p14:tracePt t="42383" x="10885488" y="3509963"/>
          <p14:tracePt t="42511" x="10895013" y="3509963"/>
          <p14:tracePt t="42535" x="10902950" y="3509963"/>
          <p14:tracePt t="42543" x="10912475" y="3509963"/>
          <p14:tracePt t="42559" x="10920413" y="3509963"/>
          <p14:tracePt t="42583" x="10929938" y="3509963"/>
          <p14:tracePt t="42599" x="10939463" y="3509963"/>
          <p14:tracePt t="42615" x="10947400" y="3509963"/>
          <p14:tracePt t="42640" x="10956925" y="3509963"/>
          <p14:tracePt t="42679" x="10966450" y="3509963"/>
          <p14:tracePt t="42720" x="10974388" y="3509963"/>
          <p14:tracePt t="42727" x="10983913" y="3509963"/>
          <p14:tracePt t="42984" x="0" y="0"/>
        </p14:tracePtLst>
        <p14:tracePtLst>
          <p14:tracePt t="60599" x="1054100" y="1143000"/>
          <p14:tracePt t="60720" x="0" y="0"/>
        </p14:tracePtLst>
        <p14:tracePtLst>
          <p14:tracePt t="61688" x="1322388" y="1179513"/>
          <p14:tracePt t="61847" x="1330325" y="1179513"/>
          <p14:tracePt t="61871" x="1339850" y="1179513"/>
          <p14:tracePt t="61903" x="1347788" y="1179513"/>
          <p14:tracePt t="61919" x="1357313" y="1179513"/>
          <p14:tracePt t="61935" x="1366838" y="1179513"/>
          <p14:tracePt t="61951" x="1384300" y="1179513"/>
          <p14:tracePt t="61959" x="1393825" y="1179513"/>
          <p14:tracePt t="61967" x="1411288" y="1179513"/>
          <p14:tracePt t="61976" x="1419225" y="1179513"/>
          <p14:tracePt t="61992" x="1473200" y="1179513"/>
          <p14:tracePt t="62008" x="1509713" y="1179513"/>
          <p14:tracePt t="62025" x="1544638" y="1179513"/>
          <p14:tracePt t="62042" x="1571625" y="1179513"/>
          <p14:tracePt t="62058" x="1598613" y="1179513"/>
          <p14:tracePt t="62075" x="1625600" y="1179513"/>
          <p14:tracePt t="62092" x="1660525" y="1169988"/>
          <p14:tracePt t="62109" x="1697038" y="1169988"/>
          <p14:tracePt t="62125" x="1731963" y="1169988"/>
          <p14:tracePt t="62142" x="1776413" y="1169988"/>
          <p14:tracePt t="62144" x="1795463" y="1169988"/>
          <p14:tracePt t="62159" x="1812925" y="1169988"/>
          <p14:tracePt t="62176" x="1847850" y="1169988"/>
          <p14:tracePt t="62192" x="1874838" y="1169988"/>
          <p14:tracePt t="62209" x="1901825" y="1169988"/>
          <p14:tracePt t="62226" x="1928813" y="1169988"/>
          <p14:tracePt t="62242" x="1973263" y="1169988"/>
          <p14:tracePt t="62259" x="1990725" y="1169988"/>
          <p14:tracePt t="62276" x="2027238" y="1169988"/>
          <p14:tracePt t="62292" x="2071688" y="1169988"/>
          <p14:tracePt t="62309" x="2108200" y="1169988"/>
          <p14:tracePt t="62326" x="2143125" y="1169988"/>
          <p14:tracePt t="62342" x="2179638" y="1169988"/>
          <p14:tracePt t="62344" x="2205038" y="1169988"/>
          <p14:tracePt t="62359" x="2232025" y="1169988"/>
          <p14:tracePt t="62376" x="2268538" y="1169988"/>
          <p14:tracePt t="62392" x="2322513" y="1169988"/>
          <p14:tracePt t="62409" x="2366963" y="1169988"/>
          <p14:tracePt t="62426" x="2411413" y="1169988"/>
          <p14:tracePt t="62442" x="2446338" y="1169988"/>
          <p14:tracePt t="62459" x="2500313" y="1169988"/>
          <p14:tracePt t="62476" x="2544763" y="1169988"/>
          <p14:tracePt t="62492" x="2581275" y="1169988"/>
          <p14:tracePt t="62509" x="2625725" y="1169988"/>
          <p14:tracePt t="62526" x="2660650" y="1169988"/>
          <p14:tracePt t="62542" x="2697163" y="1169988"/>
          <p14:tracePt t="62559" x="2751138" y="1169988"/>
          <p14:tracePt t="62576" x="2776538" y="1169988"/>
          <p14:tracePt t="62592" x="2813050" y="1169988"/>
          <p14:tracePt t="62609" x="2847975" y="1169988"/>
          <p14:tracePt t="62626" x="2884488" y="1169988"/>
          <p14:tracePt t="62642" x="2919413" y="1169988"/>
          <p14:tracePt t="62659" x="2946400" y="1169988"/>
          <p14:tracePt t="62676" x="2973388" y="1169988"/>
          <p14:tracePt t="62693" x="3009900" y="1169988"/>
          <p14:tracePt t="62709" x="3036888" y="1169988"/>
          <p14:tracePt t="62712" x="3044825" y="1169988"/>
          <p14:tracePt t="62726" x="3054350" y="1169988"/>
          <p14:tracePt t="62743" x="3098800" y="1169988"/>
          <p14:tracePt t="62759" x="3125788" y="1169988"/>
          <p14:tracePt t="62776" x="3152775" y="1169988"/>
          <p14:tracePt t="62793" x="3187700" y="1169988"/>
          <p14:tracePt t="62809" x="3205163" y="1169988"/>
          <p14:tracePt t="62826" x="3232150" y="1169988"/>
          <p14:tracePt t="62843" x="3259138" y="1169988"/>
          <p14:tracePt t="62859" x="3286125" y="1169988"/>
          <p14:tracePt t="62876" x="3313113" y="1169988"/>
          <p14:tracePt t="62893" x="3348038" y="1169988"/>
          <p14:tracePt t="62909" x="3375025" y="1179513"/>
          <p14:tracePt t="62926" x="3411538" y="1179513"/>
          <p14:tracePt t="62943" x="3465513" y="1196975"/>
          <p14:tracePt t="62959" x="3490913" y="1204913"/>
          <p14:tracePt t="62976" x="3536950" y="1214438"/>
          <p14:tracePt t="62993" x="3571875" y="1214438"/>
          <p14:tracePt t="63010" x="3616325" y="1214438"/>
          <p14:tracePt t="63026" x="3643313" y="1223963"/>
          <p14:tracePt t="63043" x="3679825" y="1223963"/>
          <p14:tracePt t="63059" x="3705225" y="1223963"/>
          <p14:tracePt t="63076" x="3724275" y="1231900"/>
          <p14:tracePt t="63093" x="3741738" y="1231900"/>
          <p14:tracePt t="63109" x="3759200" y="1231900"/>
          <p14:tracePt t="63111" x="3768725" y="1231900"/>
          <p14:tracePt t="63143" x="3795713" y="1231900"/>
          <p14:tracePt t="63168" x="3803650" y="1231900"/>
          <p14:tracePt t="63247" x="3813175" y="1231900"/>
          <p14:tracePt t="63631" x="3822700" y="1231900"/>
          <p14:tracePt t="63783" x="3822700" y="1241425"/>
          <p14:tracePt t="63791" x="3830638" y="1241425"/>
          <p14:tracePt t="63823" x="3840163" y="1241425"/>
          <p14:tracePt t="63855" x="3848100" y="1241425"/>
          <p14:tracePt t="63863" x="3857625" y="1241425"/>
          <p14:tracePt t="63871" x="3857625" y="1250950"/>
          <p14:tracePt t="63887" x="3867150" y="1250950"/>
          <p14:tracePt t="63903" x="3875088" y="1250950"/>
          <p14:tracePt t="63912" x="3884613" y="1258888"/>
          <p14:tracePt t="63928" x="3911600" y="1268413"/>
          <p14:tracePt t="63944" x="3929063" y="1268413"/>
          <p14:tracePt t="63960" x="3946525" y="1276350"/>
          <p14:tracePt t="63977" x="3983038" y="1276350"/>
          <p14:tracePt t="63993" x="4000500" y="1285875"/>
          <p14:tracePt t="64010" x="4027488" y="1295400"/>
          <p14:tracePt t="64027" x="4044950" y="1295400"/>
          <p14:tracePt t="64044" x="4062413" y="1295400"/>
          <p14:tracePt t="64063" x="4071938" y="1295400"/>
          <p14:tracePt t="64079" x="4081463" y="1295400"/>
          <p14:tracePt t="64095" x="4089400" y="1295400"/>
          <p14:tracePt t="64111" x="4098925" y="1295400"/>
          <p14:tracePt t="64127" x="4116388" y="1295400"/>
          <p14:tracePt t="64144" x="4133850" y="1295400"/>
          <p14:tracePt t="64161" x="4152900" y="1295400"/>
          <p14:tracePt t="64177" x="4179888" y="1295400"/>
          <p14:tracePt t="64194" x="4197350" y="1295400"/>
          <p14:tracePt t="64211" x="4205288" y="1295400"/>
          <p14:tracePt t="64227" x="4224338" y="1295400"/>
          <p14:tracePt t="64244" x="4241800" y="1295400"/>
          <p14:tracePt t="64261" x="4259263" y="1295400"/>
          <p14:tracePt t="64277" x="4286250" y="1295400"/>
          <p14:tracePt t="64280" x="4295775" y="1295400"/>
          <p14:tracePt t="64294" x="4303713" y="1295400"/>
          <p14:tracePt t="64311" x="4340225" y="1295400"/>
          <p14:tracePt t="64328" x="4348163" y="1295400"/>
          <p14:tracePt t="64344" x="4367213" y="1295400"/>
          <p14:tracePt t="64361" x="4375150" y="1295400"/>
          <p14:tracePt t="64377" x="4384675" y="1295400"/>
          <p14:tracePt t="64423" x="4394200" y="1295400"/>
          <p14:tracePt t="64455" x="4402138" y="1295400"/>
          <p14:tracePt t="64703" x="4402138" y="1285875"/>
          <p14:tracePt t="64712" x="4402138" y="1276350"/>
          <p14:tracePt t="64719" x="4402138" y="1268413"/>
          <p14:tracePt t="64735" x="4402138" y="1258888"/>
          <p14:tracePt t="64744" x="4402138" y="1250950"/>
          <p14:tracePt t="64761" x="4402138" y="1241425"/>
          <p14:tracePt t="64777" x="4402138" y="1231900"/>
          <p14:tracePt t="66472" x="0" y="0"/>
        </p14:tracePtLst>
        <p14:tracePtLst>
          <p14:tracePt t="113047" x="1322388" y="1490663"/>
          <p14:tracePt t="113375" x="1330325" y="1490663"/>
          <p14:tracePt t="113391" x="1339850" y="1490663"/>
          <p14:tracePt t="113415" x="1347788" y="1490663"/>
          <p14:tracePt t="113439" x="1357313" y="1490663"/>
          <p14:tracePt t="113471" x="1366838" y="1490663"/>
          <p14:tracePt t="113479" x="1374775" y="1490663"/>
          <p14:tracePt t="113495" x="1384300" y="1490663"/>
          <p14:tracePt t="113511" x="1393825" y="1490663"/>
          <p14:tracePt t="113523" x="1411288" y="1490663"/>
          <p14:tracePt t="113539" x="1446213" y="1490663"/>
          <p14:tracePt t="113556" x="1473200" y="1490663"/>
          <p14:tracePt t="113573" x="1500188" y="1490663"/>
          <p14:tracePt t="113589" x="1527175" y="1490663"/>
          <p14:tracePt t="113591" x="1536700" y="1490663"/>
          <p14:tracePt t="113607" x="1554163" y="1490663"/>
          <p14:tracePt t="113623" x="1562100" y="1490663"/>
          <p14:tracePt t="113639" x="1598613" y="1490663"/>
          <p14:tracePt t="113656" x="1616075" y="1490663"/>
          <p14:tracePt t="113673" x="1652588" y="1490663"/>
          <p14:tracePt t="113689" x="1670050" y="1490663"/>
          <p14:tracePt t="113706" x="1704975" y="1490663"/>
          <p14:tracePt t="113723" x="1724025" y="1490663"/>
          <p14:tracePt t="113740" x="1751013" y="1490663"/>
          <p14:tracePt t="113757" x="1768475" y="1490663"/>
          <p14:tracePt t="113773" x="1785938" y="1490663"/>
          <p14:tracePt t="113790" x="1803400" y="1490663"/>
          <p14:tracePt t="113792" x="1812925" y="1490663"/>
          <p14:tracePt t="113807" x="1830388" y="1490663"/>
          <p14:tracePt t="113823" x="1847850" y="1490663"/>
          <p14:tracePt t="113839" x="1866900" y="1490663"/>
          <p14:tracePt t="113856" x="1874838" y="1490663"/>
          <p14:tracePt t="113873" x="1893888" y="1490663"/>
          <p14:tracePt t="113890" x="1901825" y="1490663"/>
          <p14:tracePt t="113906" x="1919288" y="1490663"/>
          <p14:tracePt t="113923" x="1928813" y="1490663"/>
          <p14:tracePt t="113940" x="1965325" y="1490663"/>
          <p14:tracePt t="113957" x="1982788" y="1490663"/>
          <p14:tracePt t="113973" x="2009775" y="1490663"/>
          <p14:tracePt t="113990" x="2017713" y="1490663"/>
          <p14:tracePt t="113992" x="2027238" y="1490663"/>
          <p14:tracePt t="114008" x="2036763" y="1490663"/>
          <p14:tracePt t="114023" x="2044700" y="1490663"/>
          <p14:tracePt t="114040" x="2054225" y="1490663"/>
          <p14:tracePt t="114056" x="2062163" y="1490663"/>
          <p14:tracePt t="114073" x="2071688" y="1490663"/>
          <p14:tracePt t="114090" x="2081213" y="1490663"/>
          <p14:tracePt t="114111" x="2089150" y="1490663"/>
          <p14:tracePt t="114143" x="2098675" y="1490663"/>
          <p14:tracePt t="114151" x="2108200" y="1490663"/>
          <p14:tracePt t="114175" x="2116138" y="1490663"/>
          <p14:tracePt t="114191" x="2125663" y="1490663"/>
          <p14:tracePt t="114207" x="2133600" y="1490663"/>
          <p14:tracePt t="114223" x="2143125" y="1490663"/>
          <p14:tracePt t="114231" x="2152650" y="1490663"/>
          <p14:tracePt t="114263" x="2160588" y="1490663"/>
          <p14:tracePt t="114295" x="2170113" y="1490663"/>
          <p14:tracePt t="114319" x="2179638" y="1490663"/>
          <p14:tracePt t="114335" x="2187575" y="1490663"/>
          <p14:tracePt t="114367" x="2197100" y="1490663"/>
          <p14:tracePt t="114407" x="2205038" y="1490663"/>
          <p14:tracePt t="114423" x="2214563" y="1490663"/>
          <p14:tracePt t="114431" x="2224088" y="1490663"/>
          <p14:tracePt t="114447" x="2232025" y="1490663"/>
          <p14:tracePt t="114471" x="2241550" y="1490663"/>
          <p14:tracePt t="114511" x="2251075" y="1490663"/>
          <p14:tracePt t="114519" x="2259013" y="1490663"/>
          <p14:tracePt t="114535" x="2268538" y="1490663"/>
          <p14:tracePt t="114551" x="2276475" y="1490663"/>
          <p14:tracePt t="114567" x="2286000" y="1490663"/>
          <p14:tracePt t="114575" x="2295525" y="1490663"/>
          <p14:tracePt t="114591" x="2303463" y="1490663"/>
          <p14:tracePt t="114607" x="2312988" y="1490663"/>
          <p14:tracePt t="114624" x="2322513" y="1490663"/>
          <p14:tracePt t="114640" x="2330450" y="1490663"/>
          <p14:tracePt t="114657" x="2339975" y="1490663"/>
          <p14:tracePt t="114674" x="2347913" y="1490663"/>
          <p14:tracePt t="114691" x="2357438" y="1490663"/>
          <p14:tracePt t="114707" x="2366963" y="1490663"/>
          <p14:tracePt t="114724" x="2384425" y="1490663"/>
          <p14:tracePt t="114741" x="2393950" y="1490663"/>
          <p14:tracePt t="114758" x="2401888" y="1490663"/>
          <p14:tracePt t="114774" x="2411413" y="1490663"/>
          <p14:tracePt t="114791" x="2428875" y="1490663"/>
          <p14:tracePt t="114807" x="2446338" y="1490663"/>
          <p14:tracePt t="114824" x="2465388" y="1490663"/>
          <p14:tracePt t="114841" x="2473325" y="1490663"/>
          <p14:tracePt t="114857" x="2490788" y="1490663"/>
          <p14:tracePt t="114874" x="2517775" y="1490663"/>
          <p14:tracePt t="114891" x="2536825" y="1490663"/>
          <p14:tracePt t="114907" x="2562225" y="1490663"/>
          <p14:tracePt t="114924" x="2598738" y="1490663"/>
          <p14:tracePt t="114941" x="2625725" y="1490663"/>
          <p14:tracePt t="114958" x="2652713" y="1490663"/>
          <p14:tracePt t="114960" x="2660650" y="1490663"/>
          <p14:tracePt t="114975" x="2679700" y="1490663"/>
          <p14:tracePt t="114991" x="2697163" y="1490663"/>
          <p14:tracePt t="115008" x="2705100" y="1490663"/>
          <p14:tracePt t="115024" x="2714625" y="1490663"/>
          <p14:tracePt t="115041" x="2724150" y="1490663"/>
          <p14:tracePt t="115058" x="2732088" y="1490663"/>
          <p14:tracePt t="115074" x="2741613" y="1490663"/>
          <p14:tracePt t="115103" x="2751138" y="1490663"/>
          <p14:tracePt t="115159" x="2759075" y="1490663"/>
          <p14:tracePt t="115207" x="2768600" y="1490663"/>
          <p14:tracePt t="115231" x="2776538" y="1490663"/>
          <p14:tracePt t="115255" x="2786063" y="1490663"/>
          <p14:tracePt t="115287" x="2795588" y="1490663"/>
          <p14:tracePt t="115311" x="2803525" y="1490663"/>
          <p14:tracePt t="115327" x="2822575" y="1482725"/>
          <p14:tracePt t="115343" x="2830513" y="1482725"/>
          <p14:tracePt t="115351" x="2840038" y="1482725"/>
          <p14:tracePt t="115359" x="2847975" y="1482725"/>
          <p14:tracePt t="115375" x="2867025" y="1482725"/>
          <p14:tracePt t="115391" x="2894013" y="1482725"/>
          <p14:tracePt t="115408" x="2911475" y="1473200"/>
          <p14:tracePt t="115424" x="2938463" y="1465263"/>
          <p14:tracePt t="115441" x="2965450" y="1455738"/>
          <p14:tracePt t="115458" x="2990850" y="1455738"/>
          <p14:tracePt t="115475" x="3017838" y="1455738"/>
          <p14:tracePt t="115491" x="3044825" y="1455738"/>
          <p14:tracePt t="115508" x="3062288" y="1455738"/>
          <p14:tracePt t="115526" x="3081338" y="1455738"/>
          <p14:tracePt t="115541" x="3089275" y="1455738"/>
          <p14:tracePt t="115558" x="3108325" y="1455738"/>
          <p14:tracePt t="115560" x="3108325" y="1446213"/>
          <p14:tracePt t="115575" x="3116263" y="1446213"/>
          <p14:tracePt t="115591" x="3133725" y="1446213"/>
          <p14:tracePt t="115608" x="3160713" y="1446213"/>
          <p14:tracePt t="115624" x="3179763" y="1438275"/>
          <p14:tracePt t="115642" x="3214688" y="1428750"/>
          <p14:tracePt t="115658" x="3232150" y="1428750"/>
          <p14:tracePt t="115675" x="3251200" y="1428750"/>
          <p14:tracePt t="115691" x="3276600" y="1428750"/>
          <p14:tracePt t="115708" x="3286125" y="1428750"/>
          <p14:tracePt t="115725" x="3303588" y="1428750"/>
          <p14:tracePt t="115741" x="3322638" y="1428750"/>
          <p14:tracePt t="115759" x="3348038" y="1428750"/>
          <p14:tracePt t="115775" x="3384550" y="1419225"/>
          <p14:tracePt t="115792" x="3394075" y="1419225"/>
          <p14:tracePt t="115808" x="3411538" y="1419225"/>
          <p14:tracePt t="115825" x="3438525" y="1419225"/>
          <p14:tracePt t="115841" x="3455988" y="1419225"/>
          <p14:tracePt t="115858" x="3473450" y="1419225"/>
          <p14:tracePt t="115875" x="3500438" y="1419225"/>
          <p14:tracePt t="115892" x="3517900" y="1419225"/>
          <p14:tracePt t="115908" x="3544888" y="1419225"/>
          <p14:tracePt t="115925" x="3571875" y="1419225"/>
          <p14:tracePt t="115927" x="3581400" y="1419225"/>
          <p14:tracePt t="115941" x="3598863" y="1419225"/>
          <p14:tracePt t="115959" x="3625850" y="1419225"/>
          <p14:tracePt t="115975" x="3643313" y="1419225"/>
          <p14:tracePt t="115992" x="3670300" y="1419225"/>
          <p14:tracePt t="116008" x="3687763" y="1419225"/>
          <p14:tracePt t="116025" x="3705225" y="1419225"/>
          <p14:tracePt t="116042" x="3732213" y="1419225"/>
          <p14:tracePt t="116058" x="3751263" y="1419225"/>
          <p14:tracePt t="116075" x="3768725" y="1419225"/>
          <p14:tracePt t="116092" x="3786188" y="1419225"/>
          <p14:tracePt t="116108" x="3795713" y="1419225"/>
          <p14:tracePt t="116125" x="3813175" y="1419225"/>
          <p14:tracePt t="116142" x="3830638" y="1419225"/>
          <p14:tracePt t="116159" x="3848100" y="1419225"/>
          <p14:tracePt t="116175" x="3867150" y="1419225"/>
          <p14:tracePt t="116192" x="3884613" y="1419225"/>
          <p14:tracePt t="116208" x="3911600" y="1419225"/>
          <p14:tracePt t="116225" x="3929063" y="1428750"/>
          <p14:tracePt t="116242" x="3946525" y="1428750"/>
          <p14:tracePt t="116258" x="3965575" y="1438275"/>
          <p14:tracePt t="116275" x="3973513" y="1438275"/>
          <p14:tracePt t="116292" x="3973513" y="1446213"/>
          <p14:tracePt t="116343" x="3983038" y="1446213"/>
          <p14:tracePt t="116375" x="3983038" y="1455738"/>
          <p14:tracePt t="116383" x="3983038" y="1465263"/>
          <p14:tracePt t="116407" x="3983038" y="1473200"/>
          <p14:tracePt t="116431" x="3983038" y="1482725"/>
          <p14:tracePt t="116463" x="3983038" y="1490663"/>
          <p14:tracePt t="116527" x="3983038" y="1500188"/>
          <p14:tracePt t="116535" x="3973513" y="1500188"/>
          <p14:tracePt t="116559" x="3965575" y="1500188"/>
          <p14:tracePt t="116567" x="3956050" y="1500188"/>
          <p14:tracePt t="116583" x="3946525" y="1500188"/>
          <p14:tracePt t="116592" x="3938588" y="1509713"/>
          <p14:tracePt t="116609" x="3929063" y="1509713"/>
          <p14:tracePt t="116626" x="3911600" y="1517650"/>
          <p14:tracePt t="116642" x="3894138" y="1527175"/>
          <p14:tracePt t="116659" x="3875088" y="1527175"/>
          <p14:tracePt t="116676" x="3857625" y="1536700"/>
          <p14:tracePt t="116692" x="3848100" y="1536700"/>
          <p14:tracePt t="116709" x="3840163" y="1544638"/>
          <p14:tracePt t="116726" x="3830638" y="1544638"/>
          <p14:tracePt t="116919" x="3822700" y="1544638"/>
          <p14:tracePt t="116935" x="3813175" y="1544638"/>
          <p14:tracePt t="116943" x="3822700" y="1544638"/>
          <p14:tracePt t="116958" x="3803650" y="1554163"/>
          <p14:tracePt t="116967" x="3786188" y="1554163"/>
          <p14:tracePt t="116976" x="3768725" y="1554163"/>
          <p14:tracePt t="116993" x="3732213" y="1571625"/>
          <p14:tracePt t="117009" x="3705225" y="1581150"/>
          <p14:tracePt t="117026" x="3687763" y="1589088"/>
          <p14:tracePt t="117043" x="3660775" y="1589088"/>
          <p14:tracePt t="117059" x="3652838" y="1598613"/>
          <p14:tracePt t="117076" x="3643313" y="1598613"/>
          <p14:tracePt t="117093" x="3633788" y="1598613"/>
          <p14:tracePt t="117109" x="3625850" y="1608138"/>
          <p14:tracePt t="117127" x="3616325" y="1608138"/>
          <p14:tracePt t="117143" x="3608388" y="1608138"/>
          <p14:tracePt t="117583" x="3616325" y="1589088"/>
          <p14:tracePt t="117591" x="3633788" y="1581150"/>
          <p14:tracePt t="117599" x="3643313" y="1571625"/>
          <p14:tracePt t="117610" x="3660775" y="1562100"/>
          <p14:tracePt t="117627" x="3687763" y="1536700"/>
          <p14:tracePt t="117643" x="3732213" y="1517650"/>
          <p14:tracePt t="117660" x="3759200" y="1509713"/>
          <p14:tracePt t="117677" x="3786188" y="1500188"/>
          <p14:tracePt t="117693" x="3813175" y="1490663"/>
          <p14:tracePt t="117695" x="3822700" y="1482725"/>
          <p14:tracePt t="117711" x="3840163" y="1482725"/>
          <p14:tracePt t="117727" x="3857625" y="1482725"/>
          <p14:tracePt t="117743" x="3875088" y="1473200"/>
          <p14:tracePt t="117761" x="3894138" y="1473200"/>
          <p14:tracePt t="117777" x="3911600" y="1473200"/>
          <p14:tracePt t="117793" x="3929063" y="1465263"/>
          <p14:tracePt t="117810" x="3938588" y="1455738"/>
          <p14:tracePt t="117827" x="3946525" y="1455738"/>
          <p14:tracePt t="117843" x="3956050" y="1455738"/>
          <p14:tracePt t="117860" x="3956050" y="1446213"/>
          <p14:tracePt t="117877" x="3965575" y="1446213"/>
          <p14:tracePt t="118063" x="0" y="0"/>
        </p14:tracePtLst>
        <p14:tracePtLst>
          <p14:tracePt t="165479" x="1517650" y="1768475"/>
          <p14:tracePt t="165694" x="1527175" y="1768475"/>
          <p14:tracePt t="165710" x="1536700" y="1768475"/>
          <p14:tracePt t="165718" x="1544638" y="1768475"/>
          <p14:tracePt t="165726" x="1554163" y="1768475"/>
          <p14:tracePt t="165737" x="1562100" y="1768475"/>
          <p14:tracePt t="165754" x="1581150" y="1768475"/>
          <p14:tracePt t="165771" x="1598613" y="1768475"/>
          <p14:tracePt t="165788" x="1625600" y="1768475"/>
          <p14:tracePt t="165805" x="1633538" y="1768475"/>
          <p14:tracePt t="165821" x="1643063" y="1768475"/>
          <p14:tracePt t="165838" x="1670050" y="1768475"/>
          <p14:tracePt t="165855" x="1687513" y="1768475"/>
          <p14:tracePt t="165872" x="1714500" y="1768475"/>
          <p14:tracePt t="165888" x="1741488" y="1768475"/>
          <p14:tracePt t="165904" x="1776413" y="1768475"/>
          <p14:tracePt t="165921" x="1803400" y="1768475"/>
          <p14:tracePt t="165937" x="1830388" y="1768475"/>
          <p14:tracePt t="165955" x="1857375" y="1768475"/>
          <p14:tracePt t="165972" x="1893888" y="1768475"/>
          <p14:tracePt t="165988" x="1919288" y="1768475"/>
          <p14:tracePt t="166004" x="1938338" y="1768475"/>
          <p14:tracePt t="166021" x="1955800" y="1768475"/>
          <p14:tracePt t="166038" x="1982788" y="1768475"/>
          <p14:tracePt t="166054" x="2017713" y="1768475"/>
          <p14:tracePt t="166071" x="2044700" y="1768475"/>
          <p14:tracePt t="166088" x="2081213" y="1768475"/>
          <p14:tracePt t="166104" x="2108200" y="1768475"/>
          <p14:tracePt t="166122" x="2133600" y="1768475"/>
          <p14:tracePt t="166138" x="2179638" y="1768475"/>
          <p14:tracePt t="166154" x="2197100" y="1768475"/>
          <p14:tracePt t="166171" x="2214563" y="1768475"/>
          <p14:tracePt t="166188" x="2232025" y="1768475"/>
          <p14:tracePt t="166205" x="2241550" y="1768475"/>
          <p14:tracePt t="166222" x="2251075" y="1768475"/>
          <p14:tracePt t="166238" x="2259013" y="1768475"/>
          <p14:tracePt t="166255" x="2276475" y="1768475"/>
          <p14:tracePt t="166271" x="2303463" y="1768475"/>
          <p14:tracePt t="166288" x="2339975" y="1768475"/>
          <p14:tracePt t="166305" x="2366963" y="1768475"/>
          <p14:tracePt t="166321" x="2393950" y="1768475"/>
          <p14:tracePt t="166338" x="2419350" y="1768475"/>
          <p14:tracePt t="166355" x="2446338" y="1768475"/>
          <p14:tracePt t="166371" x="2473325" y="1768475"/>
          <p14:tracePt t="166388" x="2500313" y="1768475"/>
          <p14:tracePt t="166405" x="2536825" y="1768475"/>
          <p14:tracePt t="166407" x="2554288" y="1768475"/>
          <p14:tracePt t="166422" x="2571750" y="1768475"/>
          <p14:tracePt t="166438" x="2625725" y="1768475"/>
          <p14:tracePt t="166455" x="2652713" y="1768475"/>
          <p14:tracePt t="166472" x="2679700" y="1768475"/>
          <p14:tracePt t="166488" x="2705100" y="1758950"/>
          <p14:tracePt t="166505" x="2741613" y="1758950"/>
          <p14:tracePt t="166521" x="2768600" y="1751013"/>
          <p14:tracePt t="166538" x="2795588" y="1741488"/>
          <p14:tracePt t="166555" x="2813050" y="1731963"/>
          <p14:tracePt t="166571" x="2830513" y="1731963"/>
          <p14:tracePt t="166588" x="2847975" y="1731963"/>
          <p14:tracePt t="166605" x="2867025" y="1724025"/>
          <p14:tracePt t="166622" x="2884488" y="1714500"/>
          <p14:tracePt t="166639" x="2901950" y="1714500"/>
          <p14:tracePt t="166655" x="2911475" y="1704975"/>
          <p14:tracePt t="166672" x="2919413" y="1704975"/>
          <p14:tracePt t="166688" x="2928938" y="1697038"/>
          <p14:tracePt t="166705" x="2938463" y="1697038"/>
          <p14:tracePt t="166722" x="2946400" y="1697038"/>
          <p14:tracePt t="166862" x="2938463" y="1687513"/>
          <p14:tracePt t="166870" x="2919413" y="1687513"/>
          <p14:tracePt t="166878" x="2901950" y="1687513"/>
          <p14:tracePt t="166889" x="2884488" y="1687513"/>
          <p14:tracePt t="166905" x="2840038" y="1687513"/>
          <p14:tracePt t="166922" x="2795588" y="1687513"/>
          <p14:tracePt t="166939" x="2751138" y="1687513"/>
          <p14:tracePt t="166955" x="2732088" y="1687513"/>
          <p14:tracePt t="166973" x="2697163" y="1687513"/>
          <p14:tracePt t="166974" x="2679700" y="1687513"/>
          <p14:tracePt t="166989" x="2660650" y="1687513"/>
          <p14:tracePt t="167005" x="2625725" y="1687513"/>
          <p14:tracePt t="167007" x="2608263" y="1687513"/>
          <p14:tracePt t="167022" x="2562225" y="1687513"/>
          <p14:tracePt t="167039" x="2536825" y="1687513"/>
          <p14:tracePt t="167055" x="2509838" y="1687513"/>
          <p14:tracePt t="167072" x="2482850" y="1687513"/>
          <p14:tracePt t="167089" x="2455863" y="1687513"/>
          <p14:tracePt t="167106" x="2419350" y="1687513"/>
          <p14:tracePt t="167122" x="2401888" y="1687513"/>
          <p14:tracePt t="167139" x="2384425" y="1687513"/>
          <p14:tracePt t="167156" x="2366963" y="1687513"/>
          <p14:tracePt t="167172" x="2357438" y="1687513"/>
          <p14:tracePt t="167191" x="2347913" y="1687513"/>
          <p14:tracePt t="167583" x="0" y="0"/>
        </p14:tracePtLst>
        <p14:tracePtLst>
          <p14:tracePt t="168751" x="1482725" y="1919288"/>
          <p14:tracePt t="168758" x="1500188" y="1919288"/>
          <p14:tracePt t="168766" x="1527175" y="1919288"/>
          <p14:tracePt t="168775" x="1562100" y="1919288"/>
          <p14:tracePt t="168791" x="1660525" y="1919288"/>
          <p14:tracePt t="168807" x="1758950" y="1919288"/>
          <p14:tracePt t="168824" x="1857375" y="1919288"/>
          <p14:tracePt t="168841" x="1955800" y="1919288"/>
          <p14:tracePt t="168857" x="2044700" y="1919288"/>
          <p14:tracePt t="168874" x="2089150" y="1911350"/>
          <p14:tracePt t="168891" x="2143125" y="1911350"/>
          <p14:tracePt t="168908" x="2187575" y="1911350"/>
          <p14:tracePt t="168924" x="2241550" y="1911350"/>
          <p14:tracePt t="168941" x="2303463" y="1911350"/>
          <p14:tracePt t="168957" x="2357438" y="1911350"/>
          <p14:tracePt t="168959" x="2384425" y="1911350"/>
          <p14:tracePt t="168975" x="2411413" y="1911350"/>
          <p14:tracePt t="168976" x="2438400" y="1911350"/>
          <p14:tracePt t="168991" x="2482850" y="1911350"/>
          <p14:tracePt t="169008" x="2536825" y="1911350"/>
          <p14:tracePt t="169024" x="2581275" y="1911350"/>
          <p14:tracePt t="169041" x="2633663" y="1911350"/>
          <p14:tracePt t="169057" x="2687638" y="1911350"/>
          <p14:tracePt t="169074" x="2741613" y="1911350"/>
          <p14:tracePt t="169090" x="2803525" y="1911350"/>
          <p14:tracePt t="169107" x="2867025" y="1911350"/>
          <p14:tracePt t="169124" x="2928938" y="1911350"/>
          <p14:tracePt t="169141" x="2982913" y="1911350"/>
          <p14:tracePt t="169157" x="3054350" y="1911350"/>
          <p14:tracePt t="169174" x="3152775" y="1911350"/>
          <p14:tracePt t="169191" x="3232150" y="1911350"/>
          <p14:tracePt t="169207" x="3303588" y="1911350"/>
          <p14:tracePt t="169224" x="3375025" y="1911350"/>
          <p14:tracePt t="169241" x="3438525" y="1911350"/>
          <p14:tracePt t="169257" x="3500438" y="1911350"/>
          <p14:tracePt t="169274" x="3562350" y="1911350"/>
          <p14:tracePt t="169291" x="3616325" y="1911350"/>
          <p14:tracePt t="169307" x="3670300" y="1911350"/>
          <p14:tracePt t="169324" x="3724275" y="1911350"/>
          <p14:tracePt t="169341" x="3776663" y="1911350"/>
          <p14:tracePt t="169343" x="3803650" y="1911350"/>
          <p14:tracePt t="169358" x="3848100" y="1911350"/>
          <p14:tracePt t="169374" x="3894138" y="1911350"/>
          <p14:tracePt t="169391" x="3929063" y="1911350"/>
          <p14:tracePt t="169407" x="3973513" y="1911350"/>
          <p14:tracePt t="169424" x="4017963" y="1911350"/>
          <p14:tracePt t="169441" x="4054475" y="1911350"/>
          <p14:tracePt t="169458" x="4089400" y="1911350"/>
          <p14:tracePt t="169474" x="4125913" y="1911350"/>
          <p14:tracePt t="169492" x="4143375" y="1911350"/>
          <p14:tracePt t="169508" x="4170363" y="1911350"/>
          <p14:tracePt t="169525" x="4197350" y="1911350"/>
          <p14:tracePt t="169541" x="4214813" y="1911350"/>
          <p14:tracePt t="169558" x="4241800" y="1911350"/>
          <p14:tracePt t="169574" x="4251325" y="1911350"/>
          <p14:tracePt t="169591" x="4268788" y="1911350"/>
          <p14:tracePt t="169608" x="4286250" y="1911350"/>
          <p14:tracePt t="169624" x="4295775" y="1911350"/>
          <p14:tracePt t="169641" x="4303713" y="1911350"/>
          <p14:tracePt t="169658" x="4313238" y="1911350"/>
          <p14:tracePt t="169674" x="4322763" y="1911350"/>
          <p14:tracePt t="169691" x="4330700" y="1911350"/>
          <p14:tracePt t="169708" x="4340225" y="1911350"/>
          <p14:tracePt t="169725" x="4348163" y="1911350"/>
          <p14:tracePt t="170622" x="0" y="0"/>
        </p14:tracePtLst>
        <p14:tracePtLst>
          <p14:tracePt t="201382" x="2446338" y="1125538"/>
          <p14:tracePt t="201654" x="2455863" y="1125538"/>
          <p14:tracePt t="201662" x="2465388" y="1125538"/>
          <p14:tracePt t="201671" x="2473325" y="1143000"/>
          <p14:tracePt t="201687" x="2500313" y="1179513"/>
          <p14:tracePt t="201704" x="2536825" y="1250950"/>
          <p14:tracePt t="201721" x="2571750" y="1339850"/>
          <p14:tracePt t="201737" x="2608263" y="1446213"/>
          <p14:tracePt t="201754" x="2608263" y="1527175"/>
          <p14:tracePt t="201771" x="2608263" y="1616075"/>
          <p14:tracePt t="201788" x="2589213" y="1697038"/>
          <p14:tracePt t="201804" x="2562225" y="1751013"/>
          <p14:tracePt t="201821" x="2536825" y="1822450"/>
          <p14:tracePt t="201823" x="2517775" y="1847850"/>
          <p14:tracePt t="201838" x="2482850" y="1893888"/>
          <p14:tracePt t="201854" x="2438400" y="1928813"/>
          <p14:tracePt t="201871" x="2384425" y="1946275"/>
          <p14:tracePt t="201887" x="2339975" y="1965325"/>
          <p14:tracePt t="201904" x="2276475" y="1973263"/>
          <p14:tracePt t="201921" x="2232025" y="2000250"/>
          <p14:tracePt t="201938" x="2197100" y="2009775"/>
          <p14:tracePt t="201955" x="2152650" y="2027238"/>
          <p14:tracePt t="201971" x="2125663" y="2054225"/>
          <p14:tracePt t="201988" x="2098675" y="2071688"/>
          <p14:tracePt t="201990" x="2089150" y="2071688"/>
          <p14:tracePt t="202004" x="2081213" y="2081213"/>
          <p14:tracePt t="202021" x="2071688" y="2081213"/>
          <p14:tracePt t="202038" x="2054225" y="2089150"/>
          <p14:tracePt t="202054" x="2054225" y="2098675"/>
          <p14:tracePt t="202094" x="2054225" y="2108200"/>
          <p14:tracePt t="202102" x="2062163" y="2116138"/>
          <p14:tracePt t="202110" x="2071688" y="2125663"/>
          <p14:tracePt t="202121" x="2081213" y="2125663"/>
          <p14:tracePt t="202138" x="2125663" y="2143125"/>
          <p14:tracePt t="202154" x="2170113" y="2160588"/>
          <p14:tracePt t="202171" x="2224088" y="2170113"/>
          <p14:tracePt t="202188" x="2295525" y="2187575"/>
          <p14:tracePt t="202190" x="2322513" y="2187575"/>
          <p14:tracePt t="202204" x="2347913" y="2187575"/>
          <p14:tracePt t="202221" x="2393950" y="2187575"/>
          <p14:tracePt t="202223" x="2419350" y="2187575"/>
          <p14:tracePt t="202238" x="2473325" y="2187575"/>
          <p14:tracePt t="202255" x="2536825" y="2187575"/>
          <p14:tracePt t="202272" x="2598738" y="2187575"/>
          <p14:tracePt t="202288" x="2670175" y="2187575"/>
          <p14:tracePt t="202305" x="2732088" y="2187575"/>
          <p14:tracePt t="202321" x="2795588" y="2187575"/>
          <p14:tracePt t="202338" x="2847975" y="2187575"/>
          <p14:tracePt t="202355" x="2901950" y="2197100"/>
          <p14:tracePt t="202371" x="2965450" y="2197100"/>
          <p14:tracePt t="202388" x="3027363" y="2197100"/>
          <p14:tracePt t="202405" x="3098800" y="2197100"/>
          <p14:tracePt t="202406" x="3152775" y="2197100"/>
          <p14:tracePt t="202421" x="3197225" y="2197100"/>
          <p14:tracePt t="202439" x="3303588" y="2197100"/>
          <p14:tracePt t="202455" x="3348038" y="2197100"/>
          <p14:tracePt t="202472" x="3384550" y="2197100"/>
          <p14:tracePt t="202488" x="3419475" y="2197100"/>
          <p14:tracePt t="202505" x="3455988" y="2197100"/>
          <p14:tracePt t="202521" x="3473450" y="2197100"/>
          <p14:tracePt t="202538" x="3509963" y="2197100"/>
          <p14:tracePt t="202555" x="3544888" y="2197100"/>
          <p14:tracePt t="202572" x="3581400" y="2197100"/>
          <p14:tracePt t="202574" x="3598863" y="2197100"/>
          <p14:tracePt t="202588" x="3625850" y="2197100"/>
          <p14:tracePt t="202605" x="3660775" y="2197100"/>
          <p14:tracePt t="202607" x="3670300" y="2197100"/>
          <p14:tracePt t="202622" x="3697288" y="2197100"/>
          <p14:tracePt t="202638" x="3705225" y="2197100"/>
          <p14:tracePt t="202655" x="3714750" y="2197100"/>
          <p14:tracePt t="202672" x="3724275" y="2197100"/>
          <p14:tracePt t="202688" x="3732213" y="2197100"/>
          <p14:tracePt t="202705" x="3741738" y="2197100"/>
          <p14:tracePt t="202721" x="3759200" y="2197100"/>
          <p14:tracePt t="202739" x="3768725" y="2197100"/>
          <p14:tracePt t="202755" x="3786188" y="2197100"/>
          <p14:tracePt t="202934" x="3776663" y="2197100"/>
          <p14:tracePt t="202942" x="3768725" y="2197100"/>
          <p14:tracePt t="202958" x="3759200" y="2197100"/>
          <p14:tracePt t="202974" x="3751263" y="2197100"/>
          <p14:tracePt t="202990" x="3741738" y="2197100"/>
          <p14:tracePt t="202998" x="3732213" y="2197100"/>
          <p14:tracePt t="203006" x="3724275" y="2197100"/>
          <p14:tracePt t="203022" x="3714750" y="2197100"/>
          <p14:tracePt t="203038" x="3697288" y="2197100"/>
          <p14:tracePt t="203055" x="3670300" y="2197100"/>
          <p14:tracePt t="203072" x="3652838" y="2197100"/>
          <p14:tracePt t="203088" x="3643313" y="2197100"/>
          <p14:tracePt t="203105" x="3633788" y="2197100"/>
          <p14:tracePt t="203122" x="3625850" y="2197100"/>
          <p14:tracePt t="203190" x="3616325" y="2197100"/>
          <p14:tracePt t="203230" x="3608388" y="2197100"/>
          <p14:tracePt t="203262" x="3598863" y="2197100"/>
          <p14:tracePt t="203270" x="3598863" y="2187575"/>
          <p14:tracePt t="203278" x="3589338" y="2187575"/>
          <p14:tracePt t="203294" x="3589338" y="2179638"/>
          <p14:tracePt t="203310" x="3581400" y="2170113"/>
          <p14:tracePt t="203342" x="3581400" y="2160588"/>
          <p14:tracePt t="203839" x="0" y="0"/>
        </p14:tracePtLst>
        <p14:tracePtLst>
          <p14:tracePt t="210806" x="3946525" y="1133475"/>
          <p14:tracePt t="210862" x="3956050" y="1133475"/>
          <p14:tracePt t="210886" x="3956050" y="1143000"/>
          <p14:tracePt t="210894" x="3965575" y="1143000"/>
          <p14:tracePt t="210926" x="3973513" y="1143000"/>
          <p14:tracePt t="210934" x="3973513" y="1152525"/>
          <p14:tracePt t="210950" x="3983038" y="1160463"/>
          <p14:tracePt t="210963" x="3990975" y="1160463"/>
          <p14:tracePt t="210979" x="4017963" y="1169988"/>
          <p14:tracePt t="210996" x="4037013" y="1179513"/>
          <p14:tracePt t="211013" x="4054475" y="1179513"/>
          <p14:tracePt t="211031" x="4054475" y="1187450"/>
          <p14:tracePt t="211046" x="4062413" y="1196975"/>
          <p14:tracePt t="211070" x="4071938" y="1204913"/>
          <p14:tracePt t="211079" x="4071938" y="1223963"/>
          <p14:tracePt t="211096" x="4081463" y="1250950"/>
          <p14:tracePt t="211113" x="4081463" y="1295400"/>
          <p14:tracePt t="211130" x="4071938" y="1366838"/>
          <p14:tracePt t="211146" x="4044950" y="1438275"/>
          <p14:tracePt t="211163" x="4017963" y="1536700"/>
          <p14:tracePt t="211180" x="3965575" y="1643063"/>
          <p14:tracePt t="211182" x="3929063" y="1697038"/>
          <p14:tracePt t="211196" x="3902075" y="1741488"/>
          <p14:tracePt t="211213" x="3857625" y="1857375"/>
          <p14:tracePt t="211214" x="3840163" y="1911350"/>
          <p14:tracePt t="211230" x="3768725" y="2027238"/>
          <p14:tracePt t="211246" x="3670300" y="2160588"/>
          <p14:tracePt t="211263" x="3633788" y="2241550"/>
          <p14:tracePt t="211279" x="3598863" y="2347913"/>
          <p14:tracePt t="211297" x="3571875" y="2411413"/>
          <p14:tracePt t="211313" x="3562350" y="2465388"/>
          <p14:tracePt t="211330" x="3554413" y="2490788"/>
          <p14:tracePt t="211346" x="3554413" y="2500313"/>
          <p14:tracePt t="211510" x="3544888" y="2500313"/>
          <p14:tracePt t="211566" x="3544888" y="2490788"/>
          <p14:tracePt t="211582" x="3544888" y="2482850"/>
          <p14:tracePt t="211590" x="3544888" y="2473325"/>
          <p14:tracePt t="211598" x="3554413" y="2473325"/>
          <p14:tracePt t="211614" x="3554413" y="2455863"/>
          <p14:tracePt t="211630" x="3562350" y="2438400"/>
          <p14:tracePt t="211646" x="3562350" y="2419350"/>
          <p14:tracePt t="211663" x="3562350" y="2411413"/>
          <p14:tracePt t="211680" x="3562350" y="2393950"/>
          <p14:tracePt t="211697" x="3571875" y="2374900"/>
          <p14:tracePt t="211713" x="3581400" y="2347913"/>
          <p14:tracePt t="211730" x="3581400" y="2330450"/>
          <p14:tracePt t="211746" x="3589338" y="2312988"/>
          <p14:tracePt t="211764" x="3598863" y="2286000"/>
          <p14:tracePt t="211766" x="3608388" y="2276475"/>
          <p14:tracePt t="211781" x="3616325" y="2259013"/>
          <p14:tracePt t="211797" x="3616325" y="2251075"/>
          <p14:tracePt t="211814" x="3625850" y="2224088"/>
          <p14:tracePt t="211830" x="3633788" y="2224088"/>
          <p14:tracePt t="211846" x="3643313" y="2214563"/>
          <p14:tracePt t="211864" x="3652838" y="2205038"/>
          <p14:tracePt t="211880" x="3652838" y="2197100"/>
          <p14:tracePt t="211897" x="3660775" y="2187575"/>
          <p14:tracePt t="212718" x="0" y="0"/>
        </p14:tracePtLst>
        <p14:tracePtLst>
          <p14:tracePt t="239798" x="839788" y="2554288"/>
          <p14:tracePt t="240262" x="847725" y="2554288"/>
          <p14:tracePt t="240270" x="857250" y="2554288"/>
          <p14:tracePt t="240277" x="866775" y="2554288"/>
          <p14:tracePt t="240290" x="884238" y="2554288"/>
          <p14:tracePt t="240306" x="938213" y="2554288"/>
          <p14:tracePt t="240323" x="990600" y="2554288"/>
          <p14:tracePt t="240340" x="1044575" y="2554288"/>
          <p14:tracePt t="240342" x="1071563" y="2554288"/>
          <p14:tracePt t="240356" x="1098550" y="2544763"/>
          <p14:tracePt t="240358" x="1125538" y="2544763"/>
          <p14:tracePt t="240373" x="1160463" y="2544763"/>
          <p14:tracePt t="240390" x="1250950" y="2544763"/>
          <p14:tracePt t="240406" x="1303338" y="2544763"/>
          <p14:tracePt t="240423" x="1347788" y="2544763"/>
          <p14:tracePt t="240441" x="1393825" y="2544763"/>
          <p14:tracePt t="240456" x="1428750" y="2544763"/>
          <p14:tracePt t="240473" x="1455738" y="2544763"/>
          <p14:tracePt t="240490" x="1482725" y="2544763"/>
          <p14:tracePt t="240506" x="1536700" y="2544763"/>
          <p14:tracePt t="240523" x="1581150" y="2544763"/>
          <p14:tracePt t="240540" x="1633538" y="2544763"/>
          <p14:tracePt t="240556" x="1697038" y="2544763"/>
          <p14:tracePt t="240573" x="1776413" y="2544763"/>
          <p14:tracePt t="240590" x="1830388" y="2544763"/>
          <p14:tracePt t="240606" x="1866900" y="2544763"/>
          <p14:tracePt t="240623" x="1884363" y="2544763"/>
          <p14:tracePt t="240640" x="1919288" y="2544763"/>
          <p14:tracePt t="240657" x="1946275" y="2544763"/>
          <p14:tracePt t="240673" x="1973263" y="2544763"/>
          <p14:tracePt t="240690" x="1990725" y="2544763"/>
          <p14:tracePt t="240707" x="2009775" y="2544763"/>
          <p14:tracePt t="240723" x="2027238" y="2544763"/>
          <p14:tracePt t="240740" x="2036763" y="2544763"/>
          <p14:tracePt t="240757" x="2044700" y="2544763"/>
          <p14:tracePt t="240782" x="2054225" y="2544763"/>
          <p14:tracePt t="240790" x="2062163" y="2544763"/>
          <p14:tracePt t="240807" x="2062163" y="2554288"/>
          <p14:tracePt t="240846" x="2071688" y="2554288"/>
          <p14:tracePt t="241349" x="2081213" y="2554288"/>
          <p14:tracePt t="241358" x="2098675" y="2554288"/>
          <p14:tracePt t="241366" x="2108200" y="2562225"/>
          <p14:tracePt t="241374" x="2125663" y="2562225"/>
          <p14:tracePt t="241391" x="2143125" y="2571750"/>
          <p14:tracePt t="241407" x="2179638" y="2581275"/>
          <p14:tracePt t="241424" x="2205038" y="2589213"/>
          <p14:tracePt t="241441" x="2224088" y="2589213"/>
          <p14:tracePt t="241458" x="2241550" y="2598738"/>
          <p14:tracePt t="241474" x="2259013" y="2598738"/>
          <p14:tracePt t="241510" x="2268538" y="2598738"/>
          <p14:tracePt t="241797" x="2286000" y="2598738"/>
          <p14:tracePt t="241814" x="2303463" y="2598738"/>
          <p14:tracePt t="241822" x="2312988" y="2598738"/>
          <p14:tracePt t="241829" x="2330450" y="2598738"/>
          <p14:tracePt t="241841" x="2357438" y="2598738"/>
          <p14:tracePt t="241858" x="2393950" y="2598738"/>
          <p14:tracePt t="241875" x="2428875" y="2598738"/>
          <p14:tracePt t="241891" x="2465388" y="2598738"/>
          <p14:tracePt t="241908" x="2490788" y="2598738"/>
          <p14:tracePt t="241926" x="2527300" y="2598738"/>
          <p14:tracePt t="241941" x="2544763" y="2598738"/>
          <p14:tracePt t="241958" x="2554288" y="2598738"/>
          <p14:tracePt t="241974" x="2571750" y="2598738"/>
          <p14:tracePt t="241991" x="2608263" y="2598738"/>
          <p14:tracePt t="242008" x="2625725" y="2598738"/>
          <p14:tracePt t="242025" x="2643188" y="2598738"/>
          <p14:tracePt t="242042" x="2660650" y="2598738"/>
          <p14:tracePt t="242058" x="2687638" y="2598738"/>
          <p14:tracePt t="242075" x="2714625" y="2598738"/>
          <p14:tracePt t="242091" x="2741613" y="2598738"/>
          <p14:tracePt t="242108" x="2759075" y="2598738"/>
          <p14:tracePt t="242125" x="2795588" y="2598738"/>
          <p14:tracePt t="242142" x="2813050" y="2598738"/>
          <p14:tracePt t="242158" x="2830513" y="2598738"/>
          <p14:tracePt t="242175" x="2857500" y="2598738"/>
          <p14:tracePt t="242191" x="2874963" y="2598738"/>
          <p14:tracePt t="242208" x="2894013" y="2598738"/>
          <p14:tracePt t="242225" x="2919413" y="2598738"/>
          <p14:tracePt t="242241" x="2938463" y="2598738"/>
          <p14:tracePt t="242258" x="2965450" y="2598738"/>
          <p14:tracePt t="242275" x="2982913" y="2598738"/>
          <p14:tracePt t="242291" x="3000375" y="2598738"/>
          <p14:tracePt t="242308" x="3027363" y="2598738"/>
          <p14:tracePt t="242326" x="3081338" y="2598738"/>
          <p14:tracePt t="242342" x="3098800" y="2598738"/>
          <p14:tracePt t="242358" x="3133725" y="2598738"/>
          <p14:tracePt t="242375" x="3170238" y="2598738"/>
          <p14:tracePt t="242392" x="3205163" y="2598738"/>
          <p14:tracePt t="242409" x="3241675" y="2598738"/>
          <p14:tracePt t="242425" x="3268663" y="2598738"/>
          <p14:tracePt t="242442" x="3313113" y="2598738"/>
          <p14:tracePt t="242459" x="3348038" y="2598738"/>
          <p14:tracePt t="242475" x="3375025" y="2598738"/>
          <p14:tracePt t="242492" x="3402013" y="2598738"/>
          <p14:tracePt t="242508" x="3438525" y="2598738"/>
          <p14:tracePt t="242510" x="3455988" y="2598738"/>
          <p14:tracePt t="242526" x="3490913" y="2598738"/>
          <p14:tracePt t="242542" x="3536950" y="2598738"/>
          <p14:tracePt t="242558" x="3581400" y="2589213"/>
          <p14:tracePt t="242575" x="3625850" y="2589213"/>
          <p14:tracePt t="242592" x="3670300" y="2589213"/>
          <p14:tracePt t="242608" x="3705225" y="2589213"/>
          <p14:tracePt t="242625" x="3751263" y="2589213"/>
          <p14:tracePt t="242642" x="3776663" y="2589213"/>
          <p14:tracePt t="242659" x="3813175" y="2589213"/>
          <p14:tracePt t="242675" x="3857625" y="2589213"/>
          <p14:tracePt t="242677" x="3884613" y="2589213"/>
          <p14:tracePt t="242692" x="3902075" y="2589213"/>
          <p14:tracePt t="242709" x="3946525" y="2589213"/>
          <p14:tracePt t="242710" x="3965575" y="2589213"/>
          <p14:tracePt t="242726" x="4010025" y="2589213"/>
          <p14:tracePt t="242742" x="4054475" y="2589213"/>
          <p14:tracePt t="242758" x="4089400" y="2581275"/>
          <p14:tracePt t="242775" x="4116388" y="2581275"/>
          <p14:tracePt t="242792" x="4152900" y="2571750"/>
          <p14:tracePt t="242808" x="4187825" y="2571750"/>
          <p14:tracePt t="242825" x="4214813" y="2571750"/>
          <p14:tracePt t="242842" x="4251325" y="2554288"/>
          <p14:tracePt t="242858" x="4276725" y="2554288"/>
          <p14:tracePt t="242876" x="4322763" y="2554288"/>
          <p14:tracePt t="242892" x="4348163" y="2554288"/>
          <p14:tracePt t="242894" x="4367213" y="2544763"/>
          <p14:tracePt t="242909" x="4384675" y="2544763"/>
          <p14:tracePt t="242926" x="4473575" y="2544763"/>
          <p14:tracePt t="242942" x="4518025" y="2536825"/>
          <p14:tracePt t="242959" x="4562475" y="2527300"/>
          <p14:tracePt t="242975" x="4625975" y="2509838"/>
          <p14:tracePt t="242992" x="4670425" y="2509838"/>
          <p14:tracePt t="243009" x="4724400" y="2500313"/>
          <p14:tracePt t="243025" x="4759325" y="2482850"/>
          <p14:tracePt t="243042" x="4786313" y="2473325"/>
          <p14:tracePt t="243059" x="4813300" y="2465388"/>
          <p14:tracePt t="243076" x="4840288" y="2465388"/>
          <p14:tracePt t="243092" x="4857750" y="2455863"/>
          <p14:tracePt t="243109" x="4875213" y="2446338"/>
          <p14:tracePt t="243126" x="4929188" y="2428875"/>
          <p14:tracePt t="243142" x="4956175" y="2428875"/>
          <p14:tracePt t="243160" x="4991100" y="2419350"/>
          <p14:tracePt t="243175" x="5027613" y="2419350"/>
          <p14:tracePt t="243192" x="5062538" y="2419350"/>
          <p14:tracePt t="243209" x="5081588" y="2419350"/>
          <p14:tracePt t="243226" x="5099050" y="2419350"/>
          <p14:tracePt t="243242" x="5116513" y="2419350"/>
          <p14:tracePt t="243259" x="5133975" y="2419350"/>
          <p14:tracePt t="243276" x="5153025" y="2419350"/>
          <p14:tracePt t="243358" x="5153025" y="2428875"/>
          <p14:tracePt t="243381" x="5153025" y="2438400"/>
          <p14:tracePt t="243389" x="5143500" y="2446338"/>
          <p14:tracePt t="243398" x="5133975" y="2446338"/>
          <p14:tracePt t="243409" x="5126038" y="2455863"/>
          <p14:tracePt t="243426" x="5108575" y="2465388"/>
          <p14:tracePt t="243442" x="5081588" y="2482850"/>
          <p14:tracePt t="243459" x="5054600" y="2500313"/>
          <p14:tracePt t="243476" x="5037138" y="2500313"/>
          <p14:tracePt t="243493" x="5000625" y="2509838"/>
          <p14:tracePt t="243510" x="4938713" y="2536825"/>
          <p14:tracePt t="243526" x="4884738" y="2544763"/>
          <p14:tracePt t="243543" x="4813300" y="2581275"/>
          <p14:tracePt t="243559" x="4741863" y="2589213"/>
          <p14:tracePt t="243576" x="4679950" y="2625725"/>
          <p14:tracePt t="243593" x="4598988" y="2643188"/>
          <p14:tracePt t="243609" x="4537075" y="2660650"/>
          <p14:tracePt t="243626" x="4491038" y="2679700"/>
          <p14:tracePt t="243643" x="4446588" y="2679700"/>
          <p14:tracePt t="243659" x="4394200" y="2687638"/>
          <p14:tracePt t="243676" x="4322763" y="2697163"/>
          <p14:tracePt t="243678" x="4295775" y="2697163"/>
          <p14:tracePt t="243694" x="4224338" y="2697163"/>
          <p14:tracePt t="243710" x="4152900" y="2697163"/>
          <p14:tracePt t="243727" x="4054475" y="2697163"/>
          <p14:tracePt t="243743" x="3946525" y="2697163"/>
          <p14:tracePt t="243759" x="3848100" y="2697163"/>
          <p14:tracePt t="243776" x="3768725" y="2697163"/>
          <p14:tracePt t="243793" x="3679825" y="2697163"/>
          <p14:tracePt t="243810" x="3608388" y="2697163"/>
          <p14:tracePt t="243826" x="3544888" y="2697163"/>
          <p14:tracePt t="243843" x="3473450" y="2697163"/>
          <p14:tracePt t="243860" x="3411538" y="2697163"/>
          <p14:tracePt t="243877" x="3348038" y="2697163"/>
          <p14:tracePt t="243878" x="3322638" y="2697163"/>
          <p14:tracePt t="243894" x="3276600" y="2697163"/>
          <p14:tracePt t="243910" x="3232150" y="2697163"/>
          <p14:tracePt t="243926" x="3179763" y="2697163"/>
          <p14:tracePt t="243943" x="3125788" y="2687638"/>
          <p14:tracePt t="243960" x="3054350" y="2660650"/>
          <p14:tracePt t="243976" x="2965450" y="2643188"/>
          <p14:tracePt t="243993" x="2884488" y="2643188"/>
          <p14:tracePt t="244010" x="2822575" y="2643188"/>
          <p14:tracePt t="244026" x="2759075" y="2643188"/>
          <p14:tracePt t="244043" x="2687638" y="2643188"/>
          <p14:tracePt t="244060" x="2625725" y="2643188"/>
          <p14:tracePt t="244062" x="2598738" y="2643188"/>
          <p14:tracePt t="244076" x="2571750" y="2643188"/>
          <p14:tracePt t="244078" x="2544763" y="2643188"/>
          <p14:tracePt t="244094" x="2482850" y="2643188"/>
          <p14:tracePt t="244110" x="2446338" y="2643188"/>
          <p14:tracePt t="244126" x="2411413" y="2643188"/>
          <p14:tracePt t="244143" x="2384425" y="2643188"/>
          <p14:tracePt t="244160" x="2366963" y="2643188"/>
          <p14:tracePt t="244177" x="2339975" y="2643188"/>
          <p14:tracePt t="244193" x="2303463" y="2633663"/>
          <p14:tracePt t="244210" x="2268538" y="2633663"/>
          <p14:tracePt t="244227" x="2232025" y="2633663"/>
          <p14:tracePt t="244243" x="2197100" y="2633663"/>
          <p14:tracePt t="244260" x="2160588" y="2633663"/>
          <p14:tracePt t="244262" x="2143125" y="2633663"/>
          <p14:tracePt t="244277" x="2125663" y="2633663"/>
          <p14:tracePt t="244294" x="2071688" y="2633663"/>
          <p14:tracePt t="244310" x="2036763" y="2633663"/>
          <p14:tracePt t="244327" x="2009775" y="2633663"/>
          <p14:tracePt t="244343" x="1982788" y="2633663"/>
          <p14:tracePt t="244360" x="1973263" y="2633663"/>
          <p14:tracePt t="244378" x="1965325" y="2633663"/>
          <p14:tracePt t="244566" x="1973263" y="2633663"/>
          <p14:tracePt t="244581" x="1982788" y="2633663"/>
          <p14:tracePt t="244589" x="2000250" y="2633663"/>
          <p14:tracePt t="244598" x="2009775" y="2633663"/>
          <p14:tracePt t="244610" x="2036763" y="2633663"/>
          <p14:tracePt t="244627" x="2081213" y="2633663"/>
          <p14:tracePt t="244644" x="2133600" y="2633663"/>
          <p14:tracePt t="244646" x="2160588" y="2633663"/>
          <p14:tracePt t="244660" x="2197100" y="2633663"/>
          <p14:tracePt t="244678" x="2295525" y="2633663"/>
          <p14:tracePt t="244694" x="2357438" y="2633663"/>
          <p14:tracePt t="244711" x="2411413" y="2633663"/>
          <p14:tracePt t="244727" x="2455863" y="2633663"/>
          <p14:tracePt t="244744" x="2500313" y="2633663"/>
          <p14:tracePt t="244760" x="2527300" y="2633663"/>
          <p14:tracePt t="244777" x="2536825" y="2633663"/>
          <p14:tracePt t="244794" x="2544763" y="2633663"/>
          <p14:tracePt t="244811" x="2554288" y="2633663"/>
          <p14:tracePt t="244827" x="2571750" y="2633663"/>
          <p14:tracePt t="244844" x="2598738" y="2633663"/>
          <p14:tracePt t="244846" x="2608263" y="2633663"/>
          <p14:tracePt t="244860" x="2625725" y="2633663"/>
          <p14:tracePt t="244878" x="2697163" y="2633663"/>
          <p14:tracePt t="244895" x="2751138" y="2633663"/>
          <p14:tracePt t="244911" x="2795588" y="2633663"/>
          <p14:tracePt t="244927" x="2847975" y="2633663"/>
          <p14:tracePt t="244944" x="2911475" y="2633663"/>
          <p14:tracePt t="244960" x="2990850" y="2633663"/>
          <p14:tracePt t="244978" x="3089275" y="2633663"/>
          <p14:tracePt t="244994" x="3214688" y="2633663"/>
          <p14:tracePt t="245011" x="3303588" y="2633663"/>
          <p14:tracePt t="245027" x="3419475" y="2633663"/>
          <p14:tracePt t="245044" x="3500438" y="2633663"/>
          <p14:tracePt t="245061" x="3598863" y="2633663"/>
          <p14:tracePt t="245062" x="3643313" y="2633663"/>
          <p14:tracePt t="245077" x="3705225" y="2633663"/>
          <p14:tracePt t="245094" x="3776663" y="2625725"/>
          <p14:tracePt t="245111" x="3840163" y="2625725"/>
          <p14:tracePt t="245127" x="3867150" y="2625725"/>
          <p14:tracePt t="245144" x="3929063" y="2625725"/>
          <p14:tracePt t="245161" x="4000500" y="2625725"/>
          <p14:tracePt t="245177" x="4062413" y="2625725"/>
          <p14:tracePt t="245194" x="4125913" y="2625725"/>
          <p14:tracePt t="245211" x="4187825" y="2625725"/>
          <p14:tracePt t="245228" x="4251325" y="2625725"/>
          <p14:tracePt t="245230" x="4286250" y="2625725"/>
          <p14:tracePt t="245244" x="4313238" y="2625725"/>
          <p14:tracePt t="245261" x="4402138" y="2625725"/>
          <p14:tracePt t="245263" x="4429125" y="2625725"/>
          <p14:tracePt t="245278" x="4491038" y="2625725"/>
          <p14:tracePt t="245294" x="4562475" y="2616200"/>
          <p14:tracePt t="245311" x="4625975" y="2616200"/>
          <p14:tracePt t="245327" x="4697413" y="2616200"/>
          <p14:tracePt t="245344" x="4759325" y="2616200"/>
          <p14:tracePt t="245361" x="4822825" y="2608263"/>
          <p14:tracePt t="245378" x="4875213" y="2608263"/>
          <p14:tracePt t="245395" x="4911725" y="2608263"/>
          <p14:tracePt t="245411" x="4956175" y="2608263"/>
          <p14:tracePt t="245428" x="4973638" y="2608263"/>
          <p14:tracePt t="245444" x="4991100" y="2608263"/>
          <p14:tracePt t="245462" x="5000625" y="2608263"/>
          <p14:tracePt t="245479" x="5010150" y="2608263"/>
          <p14:tracePt t="245533" x="5010150" y="2616200"/>
          <p14:tracePt t="245541" x="5010150" y="2625725"/>
          <p14:tracePt t="245557" x="5010150" y="2643188"/>
          <p14:tracePt t="245565" x="5010150" y="2652713"/>
          <p14:tracePt t="245581" x="5000625" y="2660650"/>
          <p14:tracePt t="245597" x="5000625" y="2670175"/>
          <p14:tracePt t="245611" x="4991100" y="2679700"/>
          <p14:tracePt t="245628" x="4983163" y="2679700"/>
          <p14:tracePt t="245645" x="4956175" y="2687638"/>
          <p14:tracePt t="245646" x="4946650" y="2697163"/>
          <p14:tracePt t="245662" x="4902200" y="2714625"/>
          <p14:tracePt t="245678" x="4822825" y="2751138"/>
          <p14:tracePt t="245695" x="4751388" y="2768600"/>
          <p14:tracePt t="245711" x="4633913" y="2795588"/>
          <p14:tracePt t="245728" x="4518025" y="2795588"/>
          <p14:tracePt t="245745" x="4419600" y="2795588"/>
          <p14:tracePt t="245761" x="4322763" y="2795588"/>
          <p14:tracePt t="245778" x="4232275" y="2795588"/>
          <p14:tracePt t="245795" x="4170363" y="2795588"/>
          <p14:tracePt t="245811" x="4125913" y="2795588"/>
          <p14:tracePt t="245828" x="4081463" y="2795588"/>
          <p14:tracePt t="245845" x="4037013" y="2795588"/>
          <p14:tracePt t="245846" x="4000500" y="2795588"/>
          <p14:tracePt t="245861" x="3938588" y="2795588"/>
          <p14:tracePt t="245878" x="3875088" y="2795588"/>
          <p14:tracePt t="245895" x="3813175" y="2795588"/>
          <p14:tracePt t="245912" x="3751263" y="2795588"/>
          <p14:tracePt t="245928" x="3679825" y="2795588"/>
          <p14:tracePt t="245945" x="3625850" y="2795588"/>
          <p14:tracePt t="245961" x="3581400" y="2795588"/>
          <p14:tracePt t="245978" x="3527425" y="2795588"/>
          <p14:tracePt t="245995" x="3500438" y="2795588"/>
          <p14:tracePt t="246012" x="3473450" y="2795588"/>
          <p14:tracePt t="246028" x="3455988" y="2795588"/>
          <p14:tracePt t="246030" x="3446463" y="2795588"/>
          <p14:tracePt t="246046" x="3429000" y="2795588"/>
          <p14:tracePt t="246062" x="3411538" y="2795588"/>
          <p14:tracePt t="246078" x="3394075" y="2795588"/>
          <p14:tracePt t="246095" x="3367088" y="2795588"/>
          <p14:tracePt t="246112" x="3340100" y="2795588"/>
          <p14:tracePt t="246128" x="3313113" y="2795588"/>
          <p14:tracePt t="246145" x="3276600" y="2795588"/>
          <p14:tracePt t="246162" x="3251200" y="2795588"/>
          <p14:tracePt t="246179" x="3214688" y="2795588"/>
          <p14:tracePt t="246195" x="3187700" y="2795588"/>
          <p14:tracePt t="246197" x="3179763" y="2795588"/>
          <p14:tracePt t="246212" x="3160713" y="2795588"/>
          <p14:tracePt t="246228" x="3152775" y="2795588"/>
          <p14:tracePt t="246245" x="3143250" y="2795588"/>
          <p14:tracePt t="246262" x="3133725" y="2795588"/>
          <p14:tracePt t="246294" x="3125788" y="2795588"/>
          <p14:tracePt t="246686" x="3116263" y="2795588"/>
          <p14:tracePt t="246703" x="3098800" y="2786063"/>
          <p14:tracePt t="246718" x="3089275" y="2786063"/>
          <p14:tracePt t="246725" x="3081338" y="2786063"/>
          <p14:tracePt t="246734" x="3071813" y="2786063"/>
          <p14:tracePt t="246745" x="3062288" y="2786063"/>
          <p14:tracePt t="246762" x="3036888" y="2786063"/>
          <p14:tracePt t="246779" x="3017838" y="2786063"/>
          <p14:tracePt t="246796" x="3009900" y="2786063"/>
          <p14:tracePt t="246812" x="3000375" y="2786063"/>
          <p14:tracePt t="246829" x="2990850" y="2786063"/>
          <p14:tracePt t="246846" x="2982913" y="2786063"/>
          <p14:tracePt t="246863" x="2973388" y="2786063"/>
          <p14:tracePt t="246879" x="2965450" y="2786063"/>
          <p14:tracePt t="246895" x="2955925" y="2786063"/>
          <p14:tracePt t="246912" x="2946400" y="2786063"/>
          <p14:tracePt t="246929" x="2938463" y="2786063"/>
          <p14:tracePt t="246946" x="2919413" y="2786063"/>
          <p14:tracePt t="246962" x="2901950" y="2786063"/>
          <p14:tracePt t="246979" x="2884488" y="2786063"/>
          <p14:tracePt t="246996" x="2874963" y="2786063"/>
          <p14:tracePt t="247012" x="2857500" y="2786063"/>
          <p14:tracePt t="247030" x="2847975" y="2786063"/>
          <p14:tracePt t="247046" x="2840038" y="2786063"/>
          <p14:tracePt t="247062" x="2830513" y="2786063"/>
          <p14:tracePt t="247079" x="2822575" y="2786063"/>
          <p14:tracePt t="247096" x="2813050" y="2786063"/>
          <p14:tracePt t="247112" x="2803525" y="2786063"/>
          <p14:tracePt t="247129" x="2795588" y="2786063"/>
          <p14:tracePt t="247146" x="2786063" y="2786063"/>
          <p14:tracePt t="247163" x="2768600" y="2786063"/>
          <p14:tracePt t="247179" x="2751138" y="2786063"/>
          <p14:tracePt t="247196" x="2732088" y="2786063"/>
          <p14:tracePt t="247198" x="2724150" y="2786063"/>
          <p14:tracePt t="247214" x="2714625" y="2786063"/>
          <p14:tracePt t="247230" x="2697163" y="2786063"/>
          <p14:tracePt t="247246" x="2687638" y="2786063"/>
          <p14:tracePt t="247263" x="2670175" y="2786063"/>
          <p14:tracePt t="247280" x="2660650" y="2786063"/>
          <p14:tracePt t="247296" x="2643188" y="2786063"/>
          <p14:tracePt t="247313" x="2633663" y="2786063"/>
          <p14:tracePt t="247330" x="2625725" y="2786063"/>
          <p14:tracePt t="247346" x="2616200" y="2786063"/>
          <p14:tracePt t="247363" x="2608263" y="2786063"/>
          <p14:tracePt t="247380" x="2598738" y="2786063"/>
          <p14:tracePt t="247396" x="2589213" y="2786063"/>
          <p14:tracePt t="247414" x="2581275" y="2786063"/>
          <p14:tracePt t="247430" x="2562225" y="2786063"/>
          <p14:tracePt t="247446" x="2554288" y="2786063"/>
          <p14:tracePt t="247463" x="2536825" y="2786063"/>
          <p14:tracePt t="247480" x="2527300" y="2786063"/>
          <p14:tracePt t="247496" x="2517775" y="2786063"/>
          <p14:tracePt t="247513" x="2509838" y="2786063"/>
          <p14:tracePt t="247530" x="2500313" y="2786063"/>
          <p14:tracePt t="247614" x="2490788" y="2786063"/>
          <p14:tracePt t="247662" x="2482850" y="2786063"/>
          <p14:tracePt t="247677" x="2482850" y="2776538"/>
          <p14:tracePt t="247686" x="2473325" y="2776538"/>
          <p14:tracePt t="247718" x="2473325" y="2768600"/>
          <p14:tracePt t="247742" x="2473325" y="2759075"/>
          <p14:tracePt t="247757" x="2473325" y="2751138"/>
          <p14:tracePt t="247806" x="2473325" y="2741613"/>
          <p14:tracePt t="247845" x="2473325" y="2732088"/>
          <p14:tracePt t="247877" x="2473325" y="2724150"/>
          <p14:tracePt t="247974" x="2465388" y="2724150"/>
          <p14:tracePt t="249029" x="2465388" y="2741613"/>
          <p14:tracePt t="249038" x="2473325" y="2759075"/>
          <p14:tracePt t="249048" x="2482850" y="2776538"/>
          <p14:tracePt t="249064" x="2482850" y="2795588"/>
          <p14:tracePt t="249081" x="2482850" y="2822575"/>
          <p14:tracePt t="249098" x="2482850" y="2847975"/>
          <p14:tracePt t="249114" x="2482850" y="2874963"/>
          <p14:tracePt t="249131" x="2482850" y="2884488"/>
          <p14:tracePt t="249148" x="2482850" y="2901950"/>
          <p14:tracePt t="249165" x="2473325" y="2919413"/>
          <p14:tracePt t="249167" x="2473325" y="2928938"/>
          <p14:tracePt t="249182" x="2465388" y="2928938"/>
          <p14:tracePt t="249198" x="2465388" y="2938463"/>
          <p14:tracePt t="249214" x="2455863" y="2938463"/>
          <p14:tracePt t="249302" x="2455863" y="2946400"/>
          <p14:tracePt t="249309" x="2446338" y="2946400"/>
          <p14:tracePt t="249342" x="2438400" y="2946400"/>
          <p14:tracePt t="249349" x="2438400" y="2955925"/>
          <p14:tracePt t="249366" x="2438400" y="2965450"/>
          <p14:tracePt t="249397" x="2428875" y="2965450"/>
          <p14:tracePt t="249406" x="2428875" y="2973388"/>
          <p14:tracePt t="249509" x="2428875" y="2982913"/>
          <p14:tracePt t="249662" x="2438400" y="2982913"/>
          <p14:tracePt t="249702" x="2446338" y="2982913"/>
          <p14:tracePt t="249742" x="2455863" y="2982913"/>
          <p14:tracePt t="249790" x="2465388" y="2982913"/>
          <p14:tracePt t="249822" x="2473325" y="2982913"/>
          <p14:tracePt t="249830" x="2482850" y="2982913"/>
          <p14:tracePt t="249845" x="2490788" y="2982913"/>
          <p14:tracePt t="249862" x="2509838" y="2982913"/>
          <p14:tracePt t="249869" x="2527300" y="2982913"/>
          <p14:tracePt t="249882" x="2544763" y="2982913"/>
          <p14:tracePt t="249898" x="2581275" y="2982913"/>
          <p14:tracePt t="249916" x="2625725" y="2982913"/>
          <p14:tracePt t="249932" x="2697163" y="2982913"/>
          <p14:tracePt t="249934" x="2732088" y="2982913"/>
          <p14:tracePt t="249950" x="2813050" y="2982913"/>
          <p14:tracePt t="249966" x="2894013" y="2982913"/>
          <p14:tracePt t="249982" x="2965450" y="2982913"/>
          <p14:tracePt t="249999" x="3044825" y="2982913"/>
          <p14:tracePt t="250016" x="3116263" y="2982913"/>
          <p14:tracePt t="250032" x="3179763" y="2982913"/>
          <p14:tracePt t="250049" x="3251200" y="2982913"/>
          <p14:tracePt t="250066" x="3322638" y="2982913"/>
          <p14:tracePt t="250082" x="3394075" y="2982913"/>
          <p14:tracePt t="250099" x="3465513" y="2982913"/>
          <p14:tracePt t="250116" x="3536950" y="2982913"/>
          <p14:tracePt t="250132" x="3589338" y="2982913"/>
          <p14:tracePt t="250134" x="3625850" y="2982913"/>
          <p14:tracePt t="250150" x="3670300" y="2982913"/>
          <p14:tracePt t="250166" x="3714750" y="2982913"/>
          <p14:tracePt t="250182" x="3751263" y="2973388"/>
          <p14:tracePt t="250199" x="3776663" y="2973388"/>
          <p14:tracePt t="250215" x="3813175" y="2973388"/>
          <p14:tracePt t="250232" x="3848100" y="2973388"/>
          <p14:tracePt t="250250" x="3875088" y="2973388"/>
          <p14:tracePt t="250265" x="3911600" y="2973388"/>
          <p14:tracePt t="250282" x="3938588" y="2965450"/>
          <p14:tracePt t="250299" x="3956050" y="2955925"/>
          <p14:tracePt t="250316" x="3965575" y="2955925"/>
          <p14:tracePt t="250318" x="3973513" y="2955925"/>
          <p14:tracePt t="250332" x="3983038" y="2955925"/>
          <p14:tracePt t="250349" x="3990975" y="2955925"/>
          <p14:tracePt t="250366" x="4010025" y="2955925"/>
          <p14:tracePt t="250382" x="4027488" y="2946400"/>
          <p14:tracePt t="250405" x="4037013" y="2946400"/>
          <p14:tracePt t="250416" x="4044950" y="2946400"/>
          <p14:tracePt t="250433" x="4054475" y="2946400"/>
          <p14:tracePt t="250450" x="4089400" y="2946400"/>
          <p14:tracePt t="250466" x="4116388" y="2946400"/>
          <p14:tracePt t="250483" x="4160838" y="2946400"/>
          <p14:tracePt t="250499" x="4197350" y="2946400"/>
          <p14:tracePt t="250516" x="4241800" y="2938463"/>
          <p14:tracePt t="250518" x="4259263" y="2938463"/>
          <p14:tracePt t="250533" x="4286250" y="2938463"/>
          <p14:tracePt t="250550" x="4357688" y="2938463"/>
          <p14:tracePt t="250566" x="4402138" y="2938463"/>
          <p14:tracePt t="250582" x="4446588" y="2928938"/>
          <p14:tracePt t="250599" x="4491038" y="2928938"/>
          <p14:tracePt t="250616" x="4527550" y="2928938"/>
          <p14:tracePt t="250632" x="4562475" y="2928938"/>
          <p14:tracePt t="250650" x="4589463" y="2919413"/>
          <p14:tracePt t="250666" x="4633913" y="2901950"/>
          <p14:tracePt t="250683" x="4660900" y="2901950"/>
          <p14:tracePt t="250699" x="4679950" y="2901950"/>
          <p14:tracePt t="250716" x="4705350" y="2901950"/>
          <p14:tracePt t="250718" x="4714875" y="2901950"/>
          <p14:tracePt t="250734" x="4724400" y="2901950"/>
          <p14:tracePt t="250750" x="4741863" y="2894013"/>
          <p14:tracePt t="250766" x="4768850" y="2884488"/>
          <p14:tracePt t="250783" x="4795838" y="2884488"/>
          <p14:tracePt t="250799" x="4822825" y="2867025"/>
          <p14:tracePt t="250816" x="4840288" y="2867025"/>
          <p14:tracePt t="250833" x="4857750" y="2867025"/>
          <p14:tracePt t="250849" x="4875213" y="2867025"/>
          <p14:tracePt t="250866" x="4884738" y="2867025"/>
          <p14:tracePt t="250883" x="4894263" y="2867025"/>
          <p14:tracePt t="250941" x="4894263" y="2874963"/>
          <p14:tracePt t="250950" x="4884738" y="2884488"/>
          <p14:tracePt t="250957" x="4867275" y="2884488"/>
          <p14:tracePt t="250966" x="4867275" y="2901950"/>
          <p14:tracePt t="250983" x="4840288" y="2911475"/>
          <p14:tracePt t="250999" x="4813300" y="2928938"/>
          <p14:tracePt t="251016" x="4786313" y="2946400"/>
          <p14:tracePt t="251033" x="4751388" y="2965450"/>
          <p14:tracePt t="251050" x="4724400" y="2990850"/>
          <p14:tracePt t="251066" x="4705350" y="2990850"/>
          <p14:tracePt t="251083" x="4687888" y="2990850"/>
          <p14:tracePt t="251100" x="4660900" y="3009900"/>
          <p14:tracePt t="251102" x="4633913" y="3009900"/>
          <p14:tracePt t="251116" x="4616450" y="3017838"/>
          <p14:tracePt t="251133" x="4510088" y="3036888"/>
          <p14:tracePt t="251150" x="4411663" y="3054350"/>
          <p14:tracePt t="251166" x="4322763" y="3062288"/>
          <p14:tracePt t="251183" x="4241800" y="3089275"/>
          <p14:tracePt t="251200" x="4187825" y="3098800"/>
          <p14:tracePt t="251216" x="4143375" y="3108325"/>
          <p14:tracePt t="251233" x="4108450" y="3108325"/>
          <p14:tracePt t="251250" x="4054475" y="3108325"/>
          <p14:tracePt t="251266" x="3983038" y="3108325"/>
          <p14:tracePt t="251283" x="3919538" y="3108325"/>
          <p14:tracePt t="251300" x="3857625" y="3108325"/>
          <p14:tracePt t="251316" x="3813175" y="3108325"/>
          <p14:tracePt t="251318" x="3795713" y="3108325"/>
          <p14:tracePt t="251334" x="3759200" y="3108325"/>
          <p14:tracePt t="251350" x="3724275" y="3108325"/>
          <p14:tracePt t="251366" x="3670300" y="3108325"/>
          <p14:tracePt t="251383" x="3616325" y="3108325"/>
          <p14:tracePt t="251400" x="3571875" y="3108325"/>
          <p14:tracePt t="251417" x="3536950" y="3108325"/>
          <p14:tracePt t="251433" x="3490913" y="3108325"/>
          <p14:tracePt t="251450" x="3446463" y="3108325"/>
          <p14:tracePt t="251466" x="3402013" y="3108325"/>
          <p14:tracePt t="251483" x="3357563" y="3108325"/>
          <p14:tracePt t="251500" x="3322638" y="3108325"/>
          <p14:tracePt t="251517" x="3286125" y="3108325"/>
          <p14:tracePt t="251518" x="3268663" y="3108325"/>
          <p14:tracePt t="251533" x="3232150" y="3108325"/>
          <p14:tracePt t="251550" x="3197225" y="3108325"/>
          <p14:tracePt t="251567" x="3170238" y="3108325"/>
          <p14:tracePt t="251583" x="3143250" y="3108325"/>
          <p14:tracePt t="251600" x="3116263" y="3108325"/>
          <p14:tracePt t="251617" x="3108325" y="3108325"/>
          <p14:tracePt t="251633" x="3089275" y="3108325"/>
          <p14:tracePt t="251650" x="3054350" y="3108325"/>
          <p14:tracePt t="251667" x="3036888" y="3108325"/>
          <p14:tracePt t="251683" x="3017838" y="3108325"/>
          <p14:tracePt t="251700" x="3000375" y="3108325"/>
          <p14:tracePt t="251717" x="2990850" y="3108325"/>
          <p14:tracePt t="251734" x="2973388" y="3108325"/>
          <p14:tracePt t="251750" x="2965450" y="3108325"/>
          <p14:tracePt t="251767" x="2955925" y="3108325"/>
          <p14:tracePt t="251784" x="2938463" y="3108325"/>
          <p14:tracePt t="251800" x="2911475" y="3108325"/>
          <p14:tracePt t="251817" x="2884488" y="3108325"/>
          <p14:tracePt t="251834" x="2857500" y="3108325"/>
          <p14:tracePt t="251850" x="2847975" y="3108325"/>
          <p14:tracePt t="251867" x="2840038" y="3108325"/>
          <p14:tracePt t="251902" x="2840038" y="3116263"/>
          <p14:tracePt t="251926" x="2830513" y="3116263"/>
          <p14:tracePt t="252173" x="2822575" y="3116263"/>
          <p14:tracePt t="252358" x="2813050" y="3116263"/>
          <p14:tracePt t="252374" x="2803525" y="3116263"/>
          <p14:tracePt t="252389" x="2795588" y="3125788"/>
          <p14:tracePt t="252397" x="2786063" y="3125788"/>
          <p14:tracePt t="252413" x="2776538" y="3133725"/>
          <p14:tracePt t="252429" x="2768600" y="3133725"/>
          <p14:tracePt t="252437" x="2759075" y="3133725"/>
          <p14:tracePt t="252451" x="2751138" y="3133725"/>
          <p14:tracePt t="252468" x="2751138" y="3143250"/>
          <p14:tracePt t="252484" x="2732088" y="3143250"/>
          <p14:tracePt t="252502" x="2714625" y="3143250"/>
          <p14:tracePt t="252518" x="2714625" y="3152775"/>
          <p14:tracePt t="252534" x="2697163" y="3152775"/>
          <p14:tracePt t="252551" x="2687638" y="3152775"/>
          <p14:tracePt t="252567" x="2670175" y="3160713"/>
          <p14:tracePt t="252584" x="2660650" y="3170238"/>
          <p14:tracePt t="252601" x="2652713" y="3170238"/>
          <p14:tracePt t="252618" x="2643188" y="3170238"/>
          <p14:tracePt t="252634" x="2633663" y="3170238"/>
          <p14:tracePt t="252651" x="2625725" y="3170238"/>
          <p14:tracePt t="254261" x="2625725" y="3179763"/>
          <p14:tracePt t="254270" x="2616200" y="3179763"/>
          <p14:tracePt t="254277" x="2608263" y="3179763"/>
          <p14:tracePt t="254293" x="2589213" y="3179763"/>
          <p14:tracePt t="254309" x="2571750" y="3179763"/>
          <p14:tracePt t="254319" x="2554288" y="3187700"/>
          <p14:tracePt t="254336" x="2509838" y="3197225"/>
          <p14:tracePt t="254353" x="2455863" y="3197225"/>
          <p14:tracePt t="254369" x="2393950" y="3197225"/>
          <p14:tracePt t="254386" x="2312988" y="3197225"/>
          <p14:tracePt t="254403" x="2232025" y="3197225"/>
          <p14:tracePt t="254419" x="2152650" y="3205163"/>
          <p14:tracePt t="254436" x="2054225" y="3214688"/>
          <p14:tracePt t="254453" x="1884363" y="3259138"/>
          <p14:tracePt t="254470" x="1795463" y="3295650"/>
          <p14:tracePt t="254486" x="1697038" y="3330575"/>
          <p14:tracePt t="254503" x="1633538" y="3348038"/>
          <p14:tracePt t="254520" x="1581150" y="3367088"/>
          <p14:tracePt t="254536" x="1517650" y="3384550"/>
          <p14:tracePt t="254553" x="1465263" y="3411538"/>
          <p14:tracePt t="254569" x="1393825" y="3429000"/>
          <p14:tracePt t="254586" x="1347788" y="3446463"/>
          <p14:tracePt t="254603" x="1303338" y="3465513"/>
          <p14:tracePt t="254620" x="1295400" y="3473450"/>
          <p14:tracePt t="254621" x="1285875" y="3482975"/>
          <p14:tracePt t="254639" x="1285875" y="3490913"/>
          <p14:tracePt t="254671" x="1285875" y="3500438"/>
          <p14:tracePt t="254693" x="1285875" y="3509963"/>
          <p14:tracePt t="254717" x="1285875" y="3517900"/>
          <p14:tracePt t="254741" x="1295400" y="3527425"/>
          <p14:tracePt t="254757" x="1312863" y="3536950"/>
          <p14:tracePt t="254765" x="1339850" y="3544888"/>
          <p14:tracePt t="254773" x="1366838" y="3554413"/>
          <p14:tracePt t="254786" x="1401763" y="3562350"/>
          <p14:tracePt t="254803" x="1446213" y="3589338"/>
          <p14:tracePt t="254820" x="1527175" y="3608388"/>
          <p14:tracePt t="254836" x="1608138" y="3608388"/>
          <p14:tracePt t="254838" x="1652588" y="3608388"/>
          <p14:tracePt t="254854" x="1741488" y="3608388"/>
          <p14:tracePt t="254870" x="1812925" y="3608388"/>
          <p14:tracePt t="254887" x="1911350" y="3608388"/>
          <p14:tracePt t="254903" x="2009775" y="3608388"/>
          <p14:tracePt t="254920" x="2108200" y="3608388"/>
          <p14:tracePt t="254937" x="2197100" y="3608388"/>
          <p14:tracePt t="254953" x="2286000" y="3608388"/>
          <p14:tracePt t="254970" x="2384425" y="3608388"/>
          <p14:tracePt t="254987" x="2482850" y="3608388"/>
          <p14:tracePt t="255003" x="2562225" y="3608388"/>
          <p14:tracePt t="255020" x="2679700" y="3598863"/>
          <p14:tracePt t="255037" x="2786063" y="3598863"/>
          <p14:tracePt t="255038" x="2847975" y="3598863"/>
          <p14:tracePt t="255054" x="2938463" y="3598863"/>
          <p14:tracePt t="255070" x="3062288" y="3598863"/>
          <p14:tracePt t="255087" x="3205163" y="3598863"/>
          <p14:tracePt t="255103" x="3357563" y="3598863"/>
          <p14:tracePt t="255120" x="3517900" y="3598863"/>
          <p14:tracePt t="255137" x="3643313" y="3598863"/>
          <p14:tracePt t="255153" x="3768725" y="3598863"/>
          <p14:tracePt t="255170" x="3884613" y="3598863"/>
          <p14:tracePt t="255187" x="3983038" y="3598863"/>
          <p14:tracePt t="255203" x="4081463" y="3598863"/>
          <p14:tracePt t="255220" x="4179888" y="3598863"/>
          <p14:tracePt t="255238" x="4313238" y="3598863"/>
          <p14:tracePt t="255253" x="4419600" y="3581400"/>
          <p14:tracePt t="255270" x="4537075" y="3544888"/>
          <p14:tracePt t="255287" x="4660900" y="3500438"/>
          <p14:tracePt t="255303" x="4741863" y="3473450"/>
          <p14:tracePt t="255320" x="4830763" y="3438525"/>
          <p14:tracePt t="255337" x="4911725" y="3419475"/>
          <p14:tracePt t="255354" x="4965700" y="3402013"/>
          <p14:tracePt t="255370" x="5027613" y="3384550"/>
          <p14:tracePt t="255387" x="5072063" y="3367088"/>
          <p14:tracePt t="255404" x="5108575" y="3357563"/>
          <p14:tracePt t="255420" x="5133975" y="3348038"/>
          <p14:tracePt t="255422" x="5143500" y="3340100"/>
          <p14:tracePt t="255438" x="5170488" y="3330575"/>
          <p14:tracePt t="255454" x="5180013" y="3322638"/>
          <p14:tracePt t="255470" x="5187950" y="3313113"/>
          <p14:tracePt t="255503" x="5197475" y="3313113"/>
          <p14:tracePt t="255533" x="5197475" y="3303588"/>
          <p14:tracePt t="255549" x="5187950" y="3286125"/>
          <p14:tracePt t="255557" x="5170488" y="3268663"/>
          <p14:tracePt t="255570" x="5153025" y="3259138"/>
          <p14:tracePt t="255587" x="5108575" y="3241675"/>
          <p14:tracePt t="255604" x="5054600" y="3232150"/>
          <p14:tracePt t="255621" x="4991100" y="3214688"/>
          <p14:tracePt t="255622" x="4956175" y="3214688"/>
          <p14:tracePt t="255638" x="4884738" y="3214688"/>
          <p14:tracePt t="255654" x="4813300" y="3214688"/>
          <p14:tracePt t="255671" x="4714875" y="3214688"/>
          <p14:tracePt t="255687" x="4598988" y="3214688"/>
          <p14:tracePt t="255704" x="4527550" y="3214688"/>
          <p14:tracePt t="255720" x="4394200" y="3214688"/>
          <p14:tracePt t="255737" x="4286250" y="3214688"/>
          <p14:tracePt t="255754" x="4205288" y="3214688"/>
          <p14:tracePt t="255771" x="4143375" y="3224213"/>
          <p14:tracePt t="255788" x="4081463" y="3224213"/>
          <p14:tracePt t="255804" x="4017963" y="3224213"/>
          <p14:tracePt t="255806" x="4000500" y="3224213"/>
          <p14:tracePt t="255821" x="3973513" y="3224213"/>
          <p14:tracePt t="255838" x="3894138" y="3224213"/>
          <p14:tracePt t="255854" x="3848100" y="3224213"/>
          <p14:tracePt t="255871" x="3795713" y="3224213"/>
          <p14:tracePt t="255888" x="3759200" y="3224213"/>
          <p14:tracePt t="255904" x="3724275" y="3224213"/>
          <p14:tracePt t="255921" x="3679825" y="3224213"/>
          <p14:tracePt t="255937" x="3633788" y="3224213"/>
          <p14:tracePt t="255954" x="3598863" y="3224213"/>
          <p14:tracePt t="255971" x="3581400" y="3224213"/>
          <p14:tracePt t="255988" x="3554413" y="3224213"/>
          <p14:tracePt t="256004" x="3527425" y="3224213"/>
          <p14:tracePt t="256006" x="3509963" y="3224213"/>
          <p14:tracePt t="256021" x="3473450" y="3224213"/>
          <p14:tracePt t="256038" x="3438525" y="3224213"/>
          <p14:tracePt t="256054" x="3394075" y="3224213"/>
          <p14:tracePt t="256071" x="3357563" y="3224213"/>
          <p14:tracePt t="256088" x="3322638" y="3224213"/>
          <p14:tracePt t="256104" x="3286125" y="3224213"/>
          <p14:tracePt t="256122" x="3251200" y="3224213"/>
          <p14:tracePt t="256138" x="3224213" y="3224213"/>
          <p14:tracePt t="256155" x="3187700" y="3224213"/>
          <p14:tracePt t="256171" x="3160713" y="3224213"/>
          <p14:tracePt t="256188" x="3116263" y="3224213"/>
          <p14:tracePt t="256190" x="3089275" y="3224213"/>
          <p14:tracePt t="256204" x="3071813" y="3224213"/>
          <p14:tracePt t="256206" x="3054350" y="3224213"/>
          <p14:tracePt t="256222" x="3009900" y="3224213"/>
          <p14:tracePt t="256238" x="2973388" y="3224213"/>
          <p14:tracePt t="256254" x="2946400" y="3224213"/>
          <p14:tracePt t="256271" x="2919413" y="3224213"/>
          <p14:tracePt t="256288" x="2894013" y="3224213"/>
          <p14:tracePt t="256304" x="2884488" y="3224213"/>
          <p14:tracePt t="256321" x="2874963" y="3232150"/>
          <p14:tracePt t="256338" x="2874963" y="3251200"/>
          <p14:tracePt t="256354" x="2867025" y="3259138"/>
          <p14:tracePt t="256371" x="2857500" y="3276600"/>
          <p14:tracePt t="256388" x="2857500" y="3286125"/>
          <p14:tracePt t="256390" x="2847975" y="3295650"/>
          <p14:tracePt t="256405" x="2847975" y="3303588"/>
          <p14:tracePt t="256422" x="2847975" y="3322638"/>
          <p14:tracePt t="256438" x="2847975" y="3330575"/>
          <p14:tracePt t="256455" x="2847975" y="3340100"/>
          <p14:tracePt t="256471" x="2867025" y="3357563"/>
          <p14:tracePt t="256488" x="2884488" y="3375025"/>
          <p14:tracePt t="256505" x="2901950" y="3384550"/>
          <p14:tracePt t="256521" x="2938463" y="3402013"/>
          <p14:tracePt t="256538" x="2955925" y="3411538"/>
          <p14:tracePt t="256555" x="2982913" y="3429000"/>
          <p14:tracePt t="256571" x="3009900" y="3438525"/>
          <p14:tracePt t="256588" x="3017838" y="3438525"/>
          <p14:tracePt t="256590" x="3017838" y="3446463"/>
          <p14:tracePt t="256605" x="3027363" y="3446463"/>
          <p14:tracePt t="256781" x="3017838" y="3446463"/>
          <p14:tracePt t="256797" x="3009900" y="3446463"/>
          <p14:tracePt t="256821" x="2990850" y="3446463"/>
          <p14:tracePt t="256829" x="2982913" y="3438525"/>
          <p14:tracePt t="256838" x="2973388" y="3429000"/>
          <p14:tracePt t="256855" x="2955925" y="3411538"/>
          <p14:tracePt t="256872" x="2938463" y="3402013"/>
          <p14:tracePt t="256889" x="2928938" y="3375025"/>
          <p14:tracePt t="256905" x="2911475" y="3367088"/>
          <p14:tracePt t="256922" x="2901950" y="3357563"/>
          <p14:tracePt t="256939" x="2901950" y="3348038"/>
          <p14:tracePt t="256955" x="2894013" y="3340100"/>
          <p14:tracePt t="256988" x="2884488" y="3340100"/>
          <p14:tracePt t="257030" x="2874963" y="3340100"/>
          <p14:tracePt t="257061" x="2867025" y="3340100"/>
          <p14:tracePt t="257149" x="2857500" y="3357563"/>
          <p14:tracePt t="257157" x="2857500" y="3367088"/>
          <p14:tracePt t="257165" x="2867025" y="3375025"/>
          <p14:tracePt t="257174" x="2867025" y="3394075"/>
          <p14:tracePt t="257190" x="2884488" y="3411538"/>
          <p14:tracePt t="257207" x="2901950" y="3429000"/>
          <p14:tracePt t="257222" x="2946400" y="3455988"/>
          <p14:tracePt t="257239" x="3027363" y="3500438"/>
          <p14:tracePt t="257255" x="3116263" y="3527425"/>
          <p14:tracePt t="257272" x="3241675" y="3571875"/>
          <p14:tracePt t="257289" x="3402013" y="3598863"/>
          <p14:tracePt t="257305" x="3544888" y="3598863"/>
          <p14:tracePt t="257323" x="3714750" y="3598863"/>
          <p14:tracePt t="257339" x="3902075" y="3598863"/>
          <p14:tracePt t="257356" x="4089400" y="3598863"/>
          <p14:tracePt t="257358" x="4179888" y="3598863"/>
          <p14:tracePt t="257372" x="4259263" y="3598863"/>
          <p14:tracePt t="257390" x="4456113" y="3598863"/>
          <p14:tracePt t="257406" x="4562475" y="3589338"/>
          <p14:tracePt t="257422" x="4643438" y="3571875"/>
          <p14:tracePt t="257439" x="4724400" y="3544888"/>
          <p14:tracePt t="257456" x="4776788" y="3527425"/>
          <p14:tracePt t="257472" x="4813300" y="3509963"/>
          <p14:tracePt t="257489" x="4857750" y="3482975"/>
          <p14:tracePt t="257506" x="4894263" y="3455988"/>
          <p14:tracePt t="257522" x="4919663" y="3438525"/>
          <p14:tracePt t="257539" x="4929188" y="3419475"/>
          <p14:tracePt t="257556" x="4946650" y="3402013"/>
          <p14:tracePt t="257557" x="4946650" y="3394075"/>
          <p14:tracePt t="257573" x="4956175" y="3384550"/>
          <p14:tracePt t="257590" x="4965700" y="3357563"/>
          <p14:tracePt t="257606" x="4965700" y="3330575"/>
          <p14:tracePt t="257622" x="4965700" y="3295650"/>
          <p14:tracePt t="257640" x="4946650" y="3259138"/>
          <p14:tracePt t="257656" x="4919663" y="3232150"/>
          <p14:tracePt t="257672" x="4867275" y="3197225"/>
          <p14:tracePt t="257689" x="4786313" y="3160713"/>
          <p14:tracePt t="257706" x="4687888" y="3125788"/>
          <p14:tracePt t="257722" x="4581525" y="3125788"/>
          <p14:tracePt t="257739" x="4483100" y="3125788"/>
          <p14:tracePt t="257756" x="4402138" y="3125788"/>
          <p14:tracePt t="257772" x="4303713" y="3125788"/>
          <p14:tracePt t="257773" x="4259263" y="3125788"/>
          <p14:tracePt t="257790" x="4160838" y="3125788"/>
          <p14:tracePt t="257806" x="4062413" y="3125788"/>
          <p14:tracePt t="257822" x="3973513" y="3143250"/>
          <p14:tracePt t="257839" x="3884613" y="3160713"/>
          <p14:tracePt t="257856" x="3776663" y="3187700"/>
          <p14:tracePt t="257873" x="3697288" y="3214688"/>
          <p14:tracePt t="257890" x="3608388" y="3241675"/>
          <p14:tracePt t="257906" x="3517900" y="3251200"/>
          <p14:tracePt t="257923" x="3455988" y="3268663"/>
          <p14:tracePt t="257939" x="3375025" y="3286125"/>
          <p14:tracePt t="257956" x="3313113" y="3295650"/>
          <p14:tracePt t="257973" x="3268663" y="3295650"/>
          <p14:tracePt t="257974" x="3241675" y="3295650"/>
          <p14:tracePt t="257990" x="3205163" y="3295650"/>
          <p14:tracePt t="258006" x="3152775" y="3295650"/>
          <p14:tracePt t="258023" x="3108325" y="3295650"/>
          <p14:tracePt t="258039" x="3081338" y="3295650"/>
          <p14:tracePt t="258056" x="3044825" y="3295650"/>
          <p14:tracePt t="258073" x="3009900" y="3295650"/>
          <p14:tracePt t="258090" x="2965450" y="3295650"/>
          <p14:tracePt t="258106" x="2919413" y="3295650"/>
          <p14:tracePt t="258123" x="2884488" y="3295650"/>
          <p14:tracePt t="258140" x="2847975" y="3295650"/>
          <p14:tracePt t="258142" x="2840038" y="3295650"/>
          <p14:tracePt t="258157" x="2830513" y="3295650"/>
          <p14:tracePt t="258174" x="2813050" y="3295650"/>
          <p14:tracePt t="258189" x="2803525" y="3295650"/>
          <p14:tracePt t="258206" x="2795588" y="3295650"/>
          <p14:tracePt t="258983" x="0" y="0"/>
        </p14:tracePtLst>
        <p14:tracePtLst>
          <p14:tracePt t="262790" x="4187825" y="3446463"/>
          <p14:tracePt t="262798" x="4197350" y="3446463"/>
          <p14:tracePt t="262805" x="4197350" y="3455988"/>
          <p14:tracePt t="262821" x="4214813" y="3455988"/>
          <p14:tracePt t="262837" x="4224338" y="3455988"/>
          <p14:tracePt t="262846" x="4232275" y="3465513"/>
          <p14:tracePt t="262860" x="4241800" y="3465513"/>
          <p14:tracePt t="262877" x="4268788" y="3473450"/>
          <p14:tracePt t="262894" x="4295775" y="3482975"/>
          <p14:tracePt t="262911" x="4330700" y="3490913"/>
          <p14:tracePt t="262928" x="4367213" y="3490913"/>
          <p14:tracePt t="262944" x="4411663" y="3490913"/>
          <p14:tracePt t="262961" x="4473575" y="3500438"/>
          <p14:tracePt t="262977" x="4545013" y="3500438"/>
          <p14:tracePt t="262994" x="4625975" y="3509963"/>
          <p14:tracePt t="263011" x="4697413" y="3509963"/>
          <p14:tracePt t="263027" x="4759325" y="3509963"/>
          <p14:tracePt t="263044" x="4786313" y="3509963"/>
          <p14:tracePt t="263046" x="4795838" y="3509963"/>
          <p14:tracePt t="263060" x="4803775" y="3509963"/>
          <p14:tracePt t="263078" x="4813300" y="3509963"/>
          <p14:tracePt t="263102" x="4813300" y="3500438"/>
          <p14:tracePt t="263117" x="4813300" y="3490913"/>
          <p14:tracePt t="263127" x="4813300" y="3473450"/>
          <p14:tracePt t="263144" x="4822825" y="3455988"/>
          <p14:tracePt t="263161" x="4830763" y="3438525"/>
          <p14:tracePt t="263177" x="4830763" y="3429000"/>
          <p14:tracePt t="263194" x="4822825" y="3411538"/>
          <p14:tracePt t="263211" x="4813300" y="3402013"/>
          <p14:tracePt t="263228" x="4795838" y="3375025"/>
          <p14:tracePt t="263244" x="4768850" y="3357563"/>
          <p14:tracePt t="263246" x="4751388" y="3357563"/>
          <p14:tracePt t="263261" x="4732338" y="3348038"/>
          <p14:tracePt t="263278" x="4660900" y="3330575"/>
          <p14:tracePt t="263295" x="4608513" y="3303588"/>
          <p14:tracePt t="263311" x="4562475" y="3295650"/>
          <p14:tracePt t="263328" x="4518025" y="3276600"/>
          <p14:tracePt t="263344" x="4465638" y="3276600"/>
          <p14:tracePt t="263361" x="4419600" y="3268663"/>
          <p14:tracePt t="263378" x="4375150" y="3268663"/>
          <p14:tracePt t="263394" x="4322763" y="3241675"/>
          <p14:tracePt t="263411" x="4268788" y="3241675"/>
          <p14:tracePt t="263413" x="4241800" y="3241675"/>
          <p14:tracePt t="263429" x="4214813" y="3241675"/>
          <p14:tracePt t="263445" x="4160838" y="3241675"/>
          <p14:tracePt t="263461" x="4089400" y="3241675"/>
          <p14:tracePt t="263478" x="4037013" y="3241675"/>
          <p14:tracePt t="263494" x="3990975" y="3241675"/>
          <p14:tracePt t="263511" x="3956050" y="3241675"/>
          <p14:tracePt t="263528" x="3919538" y="3241675"/>
          <p14:tracePt t="263545" x="3884613" y="3241675"/>
          <p14:tracePt t="263561" x="3857625" y="3241675"/>
          <p14:tracePt t="263578" x="3830638" y="3241675"/>
          <p14:tracePt t="263595" x="3813175" y="3241675"/>
          <p14:tracePt t="263614" x="3813175" y="3251200"/>
          <p14:tracePt t="263637" x="3822700" y="3251200"/>
          <p14:tracePt t="263653" x="3813175" y="3259138"/>
          <p14:tracePt t="263662" x="3803650" y="3259138"/>
          <p14:tracePt t="263678" x="3786188" y="3276600"/>
          <p14:tracePt t="263695" x="3786188" y="3286125"/>
          <p14:tracePt t="263712" x="3776663" y="3286125"/>
          <p14:tracePt t="263728" x="3776663" y="3295650"/>
          <p14:tracePt t="263744" x="3768725" y="3313113"/>
          <p14:tracePt t="263762" x="3768725" y="3322638"/>
          <p14:tracePt t="263778" x="3759200" y="3340100"/>
          <p14:tracePt t="263795" x="3759200" y="3357563"/>
          <p14:tracePt t="263812" x="3768725" y="3375025"/>
          <p14:tracePt t="263813" x="3768725" y="3384550"/>
          <p14:tracePt t="263844" x="3776663" y="3402013"/>
          <p14:tracePt t="263862" x="3803650" y="3438525"/>
          <p14:tracePt t="263878" x="3830638" y="3473450"/>
          <p14:tracePt t="263895" x="3867150" y="3490913"/>
          <p14:tracePt t="263911" x="3894138" y="3509963"/>
          <p14:tracePt t="263929" x="3929063" y="3536950"/>
          <p14:tracePt t="263945" x="3965575" y="3544888"/>
          <p14:tracePt t="263962" x="4017963" y="3554413"/>
          <p14:tracePt t="263978" x="4071938" y="3571875"/>
          <p14:tracePt t="263995" x="4133850" y="3581400"/>
          <p14:tracePt t="264012" x="4224338" y="3598863"/>
          <p14:tracePt t="264014" x="4259263" y="3608388"/>
          <p14:tracePt t="264028" x="4322763" y="3608388"/>
          <p14:tracePt t="264046" x="4446588" y="3608388"/>
          <p14:tracePt t="264062" x="4545013" y="3608388"/>
          <p14:tracePt t="264078" x="4625975" y="3608388"/>
          <p14:tracePt t="264095" x="4687888" y="3608388"/>
          <p14:tracePt t="264112" x="4732338" y="3608388"/>
          <p14:tracePt t="264128" x="4776788" y="3589338"/>
          <p14:tracePt t="264145" x="4813300" y="3581400"/>
          <p14:tracePt t="264162" x="4848225" y="3554413"/>
          <p14:tracePt t="264178" x="4867275" y="3536950"/>
          <p14:tracePt t="264195" x="4884738" y="3527425"/>
          <p14:tracePt t="264212" x="4894263" y="3517900"/>
          <p14:tracePt t="264214" x="4894263" y="3509963"/>
          <p14:tracePt t="264230" x="4894263" y="3500438"/>
          <p14:tracePt t="264245" x="4902200" y="3500438"/>
          <p14:tracePt t="264262" x="4902200" y="3490913"/>
          <p14:tracePt t="264566" x="0" y="0"/>
        </p14:tracePtLst>
        <p14:tracePtLst>
          <p14:tracePt t="301485" x="3990975" y="1751013"/>
          <p14:tracePt t="301701" x="3983038" y="1751013"/>
          <p14:tracePt t="301709" x="3973513" y="1751013"/>
          <p14:tracePt t="301765" x="3965575" y="1751013"/>
          <p14:tracePt t="301773" x="3965575" y="1758950"/>
          <p14:tracePt t="301781" x="3965575" y="1785938"/>
          <p14:tracePt t="301797" x="3946525" y="1830388"/>
          <p14:tracePt t="301813" x="3946525" y="1893888"/>
          <p14:tracePt t="301830" x="3956050" y="1973263"/>
          <p14:tracePt t="301846" x="3965575" y="2089150"/>
          <p14:tracePt t="301864" x="3983038" y="2214563"/>
          <p14:tracePt t="301880" x="4017963" y="2347913"/>
          <p14:tracePt t="301896" x="4054475" y="2455863"/>
          <p14:tracePt t="301913" x="4054475" y="2509838"/>
          <p14:tracePt t="301930" x="4071938" y="2562225"/>
          <p14:tracePt t="301946" x="4089400" y="2608263"/>
          <p14:tracePt t="301963" x="4108450" y="2643188"/>
          <p14:tracePt t="301980" x="4133850" y="2679700"/>
          <p14:tracePt t="301997" x="4197350" y="2776538"/>
          <p14:tracePt t="302013" x="4276725" y="2867025"/>
          <p14:tracePt t="302030" x="4367213" y="2928938"/>
          <p14:tracePt t="302047" x="4465638" y="3000375"/>
          <p14:tracePt t="302063" x="4545013" y="3071813"/>
          <p14:tracePt t="302080" x="4598988" y="3108325"/>
          <p14:tracePt t="302097" x="4633913" y="3125788"/>
          <p14:tracePt t="302113" x="4670425" y="3152775"/>
          <p14:tracePt t="302130" x="4679950" y="3160713"/>
          <p14:tracePt t="302147" x="4687888" y="3160713"/>
          <p14:tracePt t="302164" x="4687888" y="3170238"/>
          <p14:tracePt t="302180" x="4705350" y="3170238"/>
          <p14:tracePt t="302197" x="4714875" y="3170238"/>
          <p14:tracePt t="302214" x="4724400" y="3170238"/>
          <p14:tracePt t="302230" x="4724400" y="3179763"/>
          <p14:tracePt t="302317" x="4714875" y="3179763"/>
          <p14:tracePt t="302325" x="4697413" y="3170238"/>
          <p14:tracePt t="302333" x="4660900" y="3160713"/>
          <p14:tracePt t="302348" x="4633913" y="3160713"/>
          <p14:tracePt t="302363" x="4554538" y="3152775"/>
          <p14:tracePt t="302380" x="4465638" y="3152775"/>
          <p14:tracePt t="302381" x="4402138" y="3152775"/>
          <p14:tracePt t="302397" x="4313238" y="3152775"/>
          <p14:tracePt t="302414" x="4251325" y="3152775"/>
          <p14:tracePt t="302430" x="4214813" y="3160713"/>
          <p14:tracePt t="302447" x="4197350" y="3179763"/>
          <p14:tracePt t="302463" x="4160838" y="3179763"/>
          <p14:tracePt t="302480" x="4143375" y="3197225"/>
          <p14:tracePt t="302497" x="4098925" y="3224213"/>
          <p14:tracePt t="302514" x="4062413" y="3251200"/>
          <p14:tracePt t="302530" x="4017963" y="3276600"/>
          <p14:tracePt t="302547" x="3983038" y="3303588"/>
          <p14:tracePt t="302564" x="3956050" y="3322638"/>
          <p14:tracePt t="302581" x="3946525" y="3348038"/>
          <p14:tracePt t="302582" x="3946525" y="3367088"/>
          <p14:tracePt t="302597" x="3929063" y="3419475"/>
          <p14:tracePt t="302614" x="3929063" y="3455988"/>
          <p14:tracePt t="302631" x="3929063" y="3500438"/>
          <p14:tracePt t="302647" x="3956050" y="3544888"/>
          <p14:tracePt t="302664" x="3990975" y="3589338"/>
          <p14:tracePt t="302681" x="4027488" y="3625850"/>
          <p14:tracePt t="302697" x="4081463" y="3660775"/>
          <p14:tracePt t="302714" x="4152900" y="3697288"/>
          <p14:tracePt t="302731" x="4232275" y="3724275"/>
          <p14:tracePt t="302747" x="4322763" y="3751263"/>
          <p14:tracePt t="302749" x="4357688" y="3759200"/>
          <p14:tracePt t="302764" x="4411663" y="3759200"/>
          <p14:tracePt t="302781" x="4554538" y="3759200"/>
          <p14:tracePt t="302798" x="4616450" y="3759200"/>
          <p14:tracePt t="302814" x="4670425" y="3759200"/>
          <p14:tracePt t="302831" x="4724400" y="3751263"/>
          <p14:tracePt t="302847" x="4751388" y="3732213"/>
          <p14:tracePt t="302864" x="4768850" y="3724275"/>
          <p14:tracePt t="302881" x="4768850" y="3697288"/>
          <p14:tracePt t="302897" x="4768850" y="3643313"/>
          <p14:tracePt t="302914" x="4768850" y="3589338"/>
          <p14:tracePt t="302931" x="4768850" y="3554413"/>
          <p14:tracePt t="302947" x="4759325" y="3517900"/>
          <p14:tracePt t="302964" x="4741863" y="3465513"/>
          <p14:tracePt t="302965" x="4732338" y="3446463"/>
          <p14:tracePt t="302981" x="4705350" y="3402013"/>
          <p14:tracePt t="302997" x="4679950" y="3357563"/>
          <p14:tracePt t="303014" x="4652963" y="3330575"/>
          <p14:tracePt t="303031" x="4616450" y="3313113"/>
          <p14:tracePt t="303047" x="4589463" y="3295650"/>
          <p14:tracePt t="303064" x="4572000" y="3286125"/>
          <p14:tracePt t="303253" x="4562475" y="3286125"/>
          <p14:tracePt t="303261" x="4562475" y="3276600"/>
          <p14:tracePt t="303270" x="4545013" y="3268663"/>
          <p14:tracePt t="30327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8.2|3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9|8.5|1.2|75.9|14.1|39.8|1.9|1.6|2.3|2.2|6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7|1.5|1.5|2|26.4|0.9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|1|1|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2.2|10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1_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2718</TotalTime>
  <Words>1412</Words>
  <Application>Microsoft Office PowerPoint</Application>
  <PresentationFormat>Widescreen</PresentationFormat>
  <Paragraphs>321</Paragraphs>
  <Slides>25</Slides>
  <Notes>3</Notes>
  <HiddenSlides>0</HiddenSlides>
  <MMClips>25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FangSong</vt:lpstr>
      <vt:lpstr>Times New Roman</vt:lpstr>
      <vt:lpstr>Wingdings</vt:lpstr>
      <vt:lpstr>1_Office Theme</vt:lpstr>
      <vt:lpstr>Office Theme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Letalidade por Malária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Silvia Di Santi</dc:creator>
  <cp:lastModifiedBy>MF</cp:lastModifiedBy>
  <cp:revision>273</cp:revision>
  <dcterms:created xsi:type="dcterms:W3CDTF">2016-08-19T19:42:35Z</dcterms:created>
  <dcterms:modified xsi:type="dcterms:W3CDTF">2020-05-13T07:48:25Z</dcterms:modified>
</cp:coreProperties>
</file>