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 Slab"/>
      <p:regular r:id="rId10"/>
      <p:bold r:id="rId11"/>
    </p:embeddedFon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Slab-bold.fntdata"/><Relationship Id="rId10" Type="http://schemas.openxmlformats.org/officeDocument/2006/relationships/font" Target="fonts/RobotoSlab-regular.fntdata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51e688839_2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51e688839_2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51e68883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51e68883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51e68883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51e68883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51e688839_3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51e688839_3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Avaliação WBS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Grupo 11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Objetivo do projeto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O produto consiste em uma aeronave autônoma, com capacidade de ser operada por controle remoto, para atuar em missões de busca e reconhecimento, existindo a possibilidade de conversão para uso armado.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O</a:t>
            </a:r>
            <a:r>
              <a:rPr lang="pt-BR"/>
              <a:t> projeto visa incentivar o desenvolvimento de tecnologia nacional a fim de tornar o país independente e competitivo em uma área que tende a protagonizar as mudanças que surgirão na próxima década.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Comparação de entregas previstas e WBS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Todos os pontos descritos na Declaração de Escopo estavam discretizados na WBS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Críticas e sugestões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34107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WBS bem estruturada e com tarefas bem definidas;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Condizente com o escopo de projeto;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Falta datas de início e término das tarefas, bem como responsáveis.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Falta detalhar melhor o processo de construção da aeronave.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 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