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72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4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9882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582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8995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84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734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12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283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453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22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98D21-D67B-451B-A73C-DBF3B8407660}" type="datetimeFigureOut">
              <a:rPr lang="pt-BR" smtClean="0"/>
              <a:t>22/04/2020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DB80B-7A03-46DF-9B1A-97BFD8ED34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14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Diferenciação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ço Reservado para Conteúdo 5" descr="Exercícios regulação_diferenciação_2020 (1)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7" t="14877" r="5803" b="66618"/>
          <a:stretch/>
        </p:blipFill>
        <p:spPr>
          <a:xfrm>
            <a:off x="643385" y="364302"/>
            <a:ext cx="10985108" cy="1227385"/>
          </a:xfrm>
        </p:spPr>
      </p:pic>
      <p:pic>
        <p:nvPicPr>
          <p:cNvPr id="7" name="Imagem 6" descr="Exercícios regulação_diferenciação_2020 (1)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3" t="17015" r="4265" b="24391"/>
          <a:stretch/>
        </p:blipFill>
        <p:spPr>
          <a:xfrm>
            <a:off x="561564" y="1855694"/>
            <a:ext cx="11066929" cy="38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4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Exercícios regulação_diferenciação_2020 (1).pdf - Adobe Read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6" t="14877" r="52621" b="4009"/>
          <a:stretch/>
        </p:blipFill>
        <p:spPr>
          <a:xfrm>
            <a:off x="6227420" y="828756"/>
            <a:ext cx="5216028" cy="5276210"/>
          </a:xfrm>
        </p:spPr>
      </p:pic>
      <p:pic>
        <p:nvPicPr>
          <p:cNvPr id="5" name="Imagem 4" descr="Exercícios regulação_diferenciação_2020 (1).pdf - Adobe Reader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28" t="13122" r="15625" b="1035"/>
          <a:stretch/>
        </p:blipFill>
        <p:spPr>
          <a:xfrm>
            <a:off x="927846" y="326109"/>
            <a:ext cx="4437530" cy="6281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79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5208</TotalTime>
  <Words>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Exercício Diferenciação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Diferenciação</dc:title>
  <dc:creator>Beatriz Cortez</dc:creator>
  <cp:lastModifiedBy>Beatriz Cortez</cp:lastModifiedBy>
  <cp:revision>2</cp:revision>
  <dcterms:created xsi:type="dcterms:W3CDTF">2020-04-23T02:13:30Z</dcterms:created>
  <dcterms:modified xsi:type="dcterms:W3CDTF">2020-04-26T17:01:32Z</dcterms:modified>
</cp:coreProperties>
</file>