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60157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038" y="294"/>
      </p:cViewPr>
      <p:guideLst>
        <p:guide orient="horz" pos="2160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214A7-458A-4F8B-AE34-F6D6587467A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50B1A9B6-6ED2-4E08-80DD-7CEEF2621A09}">
      <dgm:prSet phldrT="[Texto]"/>
      <dgm:spPr/>
      <dgm:t>
        <a:bodyPr/>
        <a:lstStyle/>
        <a:p>
          <a:r>
            <a:rPr lang="pt-BR" dirty="0" err="1"/>
            <a:t>Drone</a:t>
          </a:r>
          <a:r>
            <a:rPr lang="pt-BR" dirty="0"/>
            <a:t> Humanitário</a:t>
          </a:r>
        </a:p>
      </dgm:t>
    </dgm:pt>
    <dgm:pt modelId="{780FD5B2-24E7-4547-8749-2116C724E47D}" type="parTrans" cxnId="{A7D7B8E1-F3FE-4B2A-81CE-BDED9347F8F5}">
      <dgm:prSet/>
      <dgm:spPr/>
      <dgm:t>
        <a:bodyPr/>
        <a:lstStyle/>
        <a:p>
          <a:endParaRPr lang="pt-BR"/>
        </a:p>
      </dgm:t>
    </dgm:pt>
    <dgm:pt modelId="{617CED1E-5BC1-4E43-8C40-053CA3A232B8}" type="sibTrans" cxnId="{A7D7B8E1-F3FE-4B2A-81CE-BDED9347F8F5}">
      <dgm:prSet/>
      <dgm:spPr/>
      <dgm:t>
        <a:bodyPr/>
        <a:lstStyle/>
        <a:p>
          <a:endParaRPr lang="pt-BR"/>
        </a:p>
      </dgm:t>
    </dgm:pt>
    <dgm:pt modelId="{847C8977-C9AF-4168-8EE7-42D69F84B54B}">
      <dgm:prSet phldrT="[Texto]"/>
      <dgm:spPr/>
      <dgm:t>
        <a:bodyPr/>
        <a:lstStyle/>
        <a:p>
          <a:r>
            <a:rPr lang="pt-BR" dirty="0"/>
            <a:t>Montagem</a:t>
          </a:r>
        </a:p>
      </dgm:t>
    </dgm:pt>
    <dgm:pt modelId="{4F0D455D-0E21-444F-BC31-3894C5665C95}" type="parTrans" cxnId="{06579515-FD08-46B9-966B-A81F819C9DA0}">
      <dgm:prSet/>
      <dgm:spPr/>
      <dgm:t>
        <a:bodyPr/>
        <a:lstStyle/>
        <a:p>
          <a:endParaRPr lang="pt-BR"/>
        </a:p>
      </dgm:t>
    </dgm:pt>
    <dgm:pt modelId="{3A35B438-0EFC-4170-B4CA-BD927E00C711}" type="sibTrans" cxnId="{06579515-FD08-46B9-966B-A81F819C9DA0}">
      <dgm:prSet/>
      <dgm:spPr/>
      <dgm:t>
        <a:bodyPr/>
        <a:lstStyle/>
        <a:p>
          <a:endParaRPr lang="pt-BR"/>
        </a:p>
      </dgm:t>
    </dgm:pt>
    <dgm:pt modelId="{6D52EC6F-5AC1-4319-8EE6-18894160394F}">
      <dgm:prSet phldrT="[Texto]"/>
      <dgm:spPr/>
      <dgm:t>
        <a:bodyPr/>
        <a:lstStyle/>
        <a:p>
          <a:r>
            <a:rPr lang="pt-BR" dirty="0"/>
            <a:t>Certificação</a:t>
          </a:r>
        </a:p>
      </dgm:t>
    </dgm:pt>
    <dgm:pt modelId="{7367C0D1-403C-48A3-841A-F336D52837F1}" type="parTrans" cxnId="{05284171-3B05-4816-AE5E-F46D3ED82D8E}">
      <dgm:prSet/>
      <dgm:spPr/>
      <dgm:t>
        <a:bodyPr/>
        <a:lstStyle/>
        <a:p>
          <a:endParaRPr lang="pt-BR"/>
        </a:p>
      </dgm:t>
    </dgm:pt>
    <dgm:pt modelId="{B946184C-997A-4291-8D37-3C830EEE1FDB}" type="sibTrans" cxnId="{05284171-3B05-4816-AE5E-F46D3ED82D8E}">
      <dgm:prSet/>
      <dgm:spPr/>
      <dgm:t>
        <a:bodyPr/>
        <a:lstStyle/>
        <a:p>
          <a:endParaRPr lang="pt-BR"/>
        </a:p>
      </dgm:t>
    </dgm:pt>
    <dgm:pt modelId="{0AF31B09-3718-43AB-90D1-87F2DFB87789}">
      <dgm:prSet phldrT="[Texto]"/>
      <dgm:spPr/>
      <dgm:t>
        <a:bodyPr/>
        <a:lstStyle/>
        <a:p>
          <a:r>
            <a:rPr lang="pt-BR" dirty="0"/>
            <a:t>Equipamento</a:t>
          </a:r>
        </a:p>
      </dgm:t>
    </dgm:pt>
    <dgm:pt modelId="{B5F3F3C2-6C46-473F-8A47-5E47839CE342}" type="parTrans" cxnId="{34945FDC-AAC8-4076-9BC1-66E4301B4343}">
      <dgm:prSet/>
      <dgm:spPr/>
      <dgm:t>
        <a:bodyPr/>
        <a:lstStyle/>
        <a:p>
          <a:endParaRPr lang="pt-BR"/>
        </a:p>
      </dgm:t>
    </dgm:pt>
    <dgm:pt modelId="{572E5CD6-21CD-413D-9013-BE2B8B14BC6A}" type="sibTrans" cxnId="{34945FDC-AAC8-4076-9BC1-66E4301B4343}">
      <dgm:prSet/>
      <dgm:spPr/>
      <dgm:t>
        <a:bodyPr/>
        <a:lstStyle/>
        <a:p>
          <a:endParaRPr lang="pt-BR"/>
        </a:p>
      </dgm:t>
    </dgm:pt>
    <dgm:pt modelId="{788C760B-4B49-41E4-935D-994A84704347}">
      <dgm:prSet phldrT="[Texto]"/>
      <dgm:spPr/>
      <dgm:t>
        <a:bodyPr/>
        <a:lstStyle/>
        <a:p>
          <a:r>
            <a:rPr lang="pt-BR" dirty="0"/>
            <a:t>Projeto do produto</a:t>
          </a:r>
        </a:p>
      </dgm:t>
    </dgm:pt>
    <dgm:pt modelId="{A913CB05-BEEB-4545-9F9A-0BA9F328EC8C}" type="parTrans" cxnId="{6B8B3E7D-2FC7-453F-990D-8E323E131D6B}">
      <dgm:prSet/>
      <dgm:spPr/>
      <dgm:t>
        <a:bodyPr/>
        <a:lstStyle/>
        <a:p>
          <a:endParaRPr lang="pt-BR"/>
        </a:p>
      </dgm:t>
    </dgm:pt>
    <dgm:pt modelId="{D5BEC1C3-AC60-448F-90EE-64C5AD526DEF}" type="sibTrans" cxnId="{6B8B3E7D-2FC7-453F-990D-8E323E131D6B}">
      <dgm:prSet/>
      <dgm:spPr/>
      <dgm:t>
        <a:bodyPr/>
        <a:lstStyle/>
        <a:p>
          <a:endParaRPr lang="pt-BR"/>
        </a:p>
      </dgm:t>
    </dgm:pt>
    <dgm:pt modelId="{6FA58BD9-07DB-4E41-8BB9-F0FF87B3D72F}">
      <dgm:prSet phldrT="[Texto]"/>
      <dgm:spPr/>
      <dgm:t>
        <a:bodyPr/>
        <a:lstStyle/>
        <a:p>
          <a:r>
            <a:rPr lang="pt-BR" dirty="0"/>
            <a:t>Aquisição/manufatura das peças</a:t>
          </a:r>
        </a:p>
      </dgm:t>
    </dgm:pt>
    <dgm:pt modelId="{3AA46CBD-1924-45BE-8649-7F3F763BD91D}" type="parTrans" cxnId="{4D10F6B7-5FD0-4088-969B-ECAC7E456537}">
      <dgm:prSet/>
      <dgm:spPr/>
      <dgm:t>
        <a:bodyPr/>
        <a:lstStyle/>
        <a:p>
          <a:endParaRPr lang="pt-BR"/>
        </a:p>
      </dgm:t>
    </dgm:pt>
    <dgm:pt modelId="{0AD698E0-454A-4A02-BC88-FF3954BFE1B7}" type="sibTrans" cxnId="{4D10F6B7-5FD0-4088-969B-ECAC7E456537}">
      <dgm:prSet/>
      <dgm:spPr/>
      <dgm:t>
        <a:bodyPr/>
        <a:lstStyle/>
        <a:p>
          <a:endParaRPr lang="pt-BR"/>
        </a:p>
      </dgm:t>
    </dgm:pt>
    <dgm:pt modelId="{0C49D174-BA0C-4695-9829-28F0A257A2DA}">
      <dgm:prSet phldrT="[Texto]"/>
      <dgm:spPr/>
      <dgm:t>
        <a:bodyPr/>
        <a:lstStyle/>
        <a:p>
          <a:r>
            <a:rPr lang="pt-BR" dirty="0"/>
            <a:t>Aerodinâmico</a:t>
          </a:r>
        </a:p>
      </dgm:t>
    </dgm:pt>
    <dgm:pt modelId="{EF5C8E6D-49F3-4072-A546-2F9D91678A8D}" type="parTrans" cxnId="{01B24D3E-8D7F-4ABE-B025-CD9A5D05EB32}">
      <dgm:prSet/>
      <dgm:spPr/>
      <dgm:t>
        <a:bodyPr/>
        <a:lstStyle/>
        <a:p>
          <a:endParaRPr lang="pt-BR"/>
        </a:p>
      </dgm:t>
    </dgm:pt>
    <dgm:pt modelId="{1DF14660-3538-4EC6-9E4C-1AB2C07F77F6}" type="sibTrans" cxnId="{01B24D3E-8D7F-4ABE-B025-CD9A5D05EB32}">
      <dgm:prSet/>
      <dgm:spPr/>
      <dgm:t>
        <a:bodyPr/>
        <a:lstStyle/>
        <a:p>
          <a:endParaRPr lang="pt-BR"/>
        </a:p>
      </dgm:t>
    </dgm:pt>
    <dgm:pt modelId="{F4C0F2AC-45A8-4BDD-AE44-432E68B315CE}">
      <dgm:prSet phldrT="[Texto]"/>
      <dgm:spPr/>
      <dgm:t>
        <a:bodyPr/>
        <a:lstStyle/>
        <a:p>
          <a:r>
            <a:rPr lang="pt-BR" dirty="0"/>
            <a:t>Estrutural</a:t>
          </a:r>
        </a:p>
      </dgm:t>
    </dgm:pt>
    <dgm:pt modelId="{9000F6F4-3B14-45FF-AB76-7E50666C3F4E}" type="parTrans" cxnId="{9F1B090D-392B-49BF-9C9E-AD5A293DF3D3}">
      <dgm:prSet/>
      <dgm:spPr/>
      <dgm:t>
        <a:bodyPr/>
        <a:lstStyle/>
        <a:p>
          <a:endParaRPr lang="pt-BR"/>
        </a:p>
      </dgm:t>
    </dgm:pt>
    <dgm:pt modelId="{B10A9154-98B3-4BC5-9645-0817A1F3F5FB}" type="sibTrans" cxnId="{9F1B090D-392B-49BF-9C9E-AD5A293DF3D3}">
      <dgm:prSet/>
      <dgm:spPr/>
      <dgm:t>
        <a:bodyPr/>
        <a:lstStyle/>
        <a:p>
          <a:endParaRPr lang="pt-BR"/>
        </a:p>
      </dgm:t>
    </dgm:pt>
    <dgm:pt modelId="{70C7979C-19E7-4900-AD0E-3D37BB277495}">
      <dgm:prSet phldrT="[Texto]"/>
      <dgm:spPr/>
      <dgm:t>
        <a:bodyPr/>
        <a:lstStyle/>
        <a:p>
          <a:r>
            <a:rPr lang="pt-BR" dirty="0"/>
            <a:t>Eletrônico</a:t>
          </a:r>
        </a:p>
      </dgm:t>
    </dgm:pt>
    <dgm:pt modelId="{09D93993-6784-4E18-8DFC-D92971502413}" type="parTrans" cxnId="{7EEA41F3-5392-4710-AB51-D609AA166046}">
      <dgm:prSet/>
      <dgm:spPr/>
      <dgm:t>
        <a:bodyPr/>
        <a:lstStyle/>
        <a:p>
          <a:endParaRPr lang="pt-BR"/>
        </a:p>
      </dgm:t>
    </dgm:pt>
    <dgm:pt modelId="{6EB82CDC-41CC-414E-86EE-17C4B8C05C39}" type="sibTrans" cxnId="{7EEA41F3-5392-4710-AB51-D609AA166046}">
      <dgm:prSet/>
      <dgm:spPr/>
      <dgm:t>
        <a:bodyPr/>
        <a:lstStyle/>
        <a:p>
          <a:endParaRPr lang="pt-BR"/>
        </a:p>
      </dgm:t>
    </dgm:pt>
    <dgm:pt modelId="{96433051-EED2-4BB9-9523-167B0C303C36}">
      <dgm:prSet phldrT="[Texto]"/>
      <dgm:spPr/>
      <dgm:t>
        <a:bodyPr/>
        <a:lstStyle/>
        <a:p>
          <a:r>
            <a:rPr lang="pt-BR" dirty="0"/>
            <a:t>Montagem de peças</a:t>
          </a:r>
        </a:p>
      </dgm:t>
    </dgm:pt>
    <dgm:pt modelId="{B0D8B848-EB66-4166-B082-7ACAEA97A9CD}" type="parTrans" cxnId="{ED970EB1-EEA8-4DB9-A138-3577F5142EAC}">
      <dgm:prSet/>
      <dgm:spPr/>
      <dgm:t>
        <a:bodyPr/>
        <a:lstStyle/>
        <a:p>
          <a:endParaRPr lang="pt-BR"/>
        </a:p>
      </dgm:t>
    </dgm:pt>
    <dgm:pt modelId="{D4AD732A-FFA8-4FA0-9B2E-C018967EA891}" type="sibTrans" cxnId="{ED970EB1-EEA8-4DB9-A138-3577F5142EAC}">
      <dgm:prSet/>
      <dgm:spPr/>
      <dgm:t>
        <a:bodyPr/>
        <a:lstStyle/>
        <a:p>
          <a:endParaRPr lang="pt-BR"/>
        </a:p>
      </dgm:t>
    </dgm:pt>
    <dgm:pt modelId="{2BC2F8FA-E010-4EBC-8A4C-342BBF0670FC}">
      <dgm:prSet phldrT="[Texto]"/>
      <dgm:spPr/>
      <dgm:t>
        <a:bodyPr/>
        <a:lstStyle/>
        <a:p>
          <a:r>
            <a:rPr lang="pt-BR" dirty="0"/>
            <a:t>Software</a:t>
          </a:r>
        </a:p>
      </dgm:t>
    </dgm:pt>
    <dgm:pt modelId="{65ECDC5E-4A55-4A4E-B8AE-BECBE6D14E42}" type="parTrans" cxnId="{FE4BE766-CDB0-4DA0-ADE7-57F01480D22F}">
      <dgm:prSet/>
      <dgm:spPr/>
      <dgm:t>
        <a:bodyPr/>
        <a:lstStyle/>
        <a:p>
          <a:endParaRPr lang="pt-BR"/>
        </a:p>
      </dgm:t>
    </dgm:pt>
    <dgm:pt modelId="{FF3AD1DC-2B51-462A-84F2-05B3F40A31CA}" type="sibTrans" cxnId="{FE4BE766-CDB0-4DA0-ADE7-57F01480D22F}">
      <dgm:prSet/>
      <dgm:spPr/>
      <dgm:t>
        <a:bodyPr/>
        <a:lstStyle/>
        <a:p>
          <a:endParaRPr lang="pt-BR"/>
        </a:p>
      </dgm:t>
    </dgm:pt>
    <dgm:pt modelId="{DA80B308-B61E-4A68-8771-B1360DE10DB2}">
      <dgm:prSet phldrT="[Texto]"/>
      <dgm:spPr/>
      <dgm:t>
        <a:bodyPr/>
        <a:lstStyle/>
        <a:p>
          <a:r>
            <a:rPr lang="pt-BR" dirty="0"/>
            <a:t>Desenvolvimento do código para controle do drone</a:t>
          </a:r>
        </a:p>
      </dgm:t>
    </dgm:pt>
    <dgm:pt modelId="{372D2DBC-9FD6-4A2A-B124-8751F231C65C}" type="parTrans" cxnId="{FEF54695-0335-4596-BF93-15BA0E96249B}">
      <dgm:prSet/>
      <dgm:spPr/>
      <dgm:t>
        <a:bodyPr/>
        <a:lstStyle/>
        <a:p>
          <a:endParaRPr lang="pt-BR"/>
        </a:p>
      </dgm:t>
    </dgm:pt>
    <dgm:pt modelId="{0ED07B97-5525-4599-9253-C621B53CC5BF}" type="sibTrans" cxnId="{FEF54695-0335-4596-BF93-15BA0E96249B}">
      <dgm:prSet/>
      <dgm:spPr/>
      <dgm:t>
        <a:bodyPr/>
        <a:lstStyle/>
        <a:p>
          <a:endParaRPr lang="pt-BR"/>
        </a:p>
      </dgm:t>
    </dgm:pt>
    <dgm:pt modelId="{E046CFBC-3F1F-4279-8606-2DF41A53645C}">
      <dgm:prSet phldrT="[Texto]"/>
      <dgm:spPr/>
      <dgm:t>
        <a:bodyPr/>
        <a:lstStyle/>
        <a:p>
          <a:r>
            <a:rPr lang="pt-BR" dirty="0"/>
            <a:t>Comunicação entre sistemas</a:t>
          </a:r>
        </a:p>
      </dgm:t>
    </dgm:pt>
    <dgm:pt modelId="{3D4ABB76-4E41-4F72-A8D4-D949139871E3}" type="parTrans" cxnId="{672272E0-6F1E-48F5-96DA-0A6F9E0BBD4A}">
      <dgm:prSet/>
      <dgm:spPr/>
      <dgm:t>
        <a:bodyPr/>
        <a:lstStyle/>
        <a:p>
          <a:endParaRPr lang="pt-BR"/>
        </a:p>
      </dgm:t>
    </dgm:pt>
    <dgm:pt modelId="{4F295EAC-086F-48A8-BD6B-4D053E1CF798}" type="sibTrans" cxnId="{672272E0-6F1E-48F5-96DA-0A6F9E0BBD4A}">
      <dgm:prSet/>
      <dgm:spPr/>
      <dgm:t>
        <a:bodyPr/>
        <a:lstStyle/>
        <a:p>
          <a:endParaRPr lang="pt-BR"/>
        </a:p>
      </dgm:t>
    </dgm:pt>
    <dgm:pt modelId="{206E3004-C4D9-47A9-B8AB-063DC838CF6E}">
      <dgm:prSet phldrT="[Texto]"/>
      <dgm:spPr/>
      <dgm:t>
        <a:bodyPr/>
        <a:lstStyle/>
        <a:p>
          <a:r>
            <a:rPr lang="pt-BR" dirty="0"/>
            <a:t>Ensaio de estabilidade e controle</a:t>
          </a:r>
        </a:p>
      </dgm:t>
    </dgm:pt>
    <dgm:pt modelId="{67C7C2CC-68ED-4FF5-8C10-20F79FAB5983}" type="parTrans" cxnId="{9CEFD753-DD38-45B2-8034-A06B20076E63}">
      <dgm:prSet/>
      <dgm:spPr/>
      <dgm:t>
        <a:bodyPr/>
        <a:lstStyle/>
        <a:p>
          <a:endParaRPr lang="pt-BR"/>
        </a:p>
      </dgm:t>
    </dgm:pt>
    <dgm:pt modelId="{AACB3707-1C92-4E8A-98D3-E559E89F8114}" type="sibTrans" cxnId="{9CEFD753-DD38-45B2-8034-A06B20076E63}">
      <dgm:prSet/>
      <dgm:spPr/>
      <dgm:t>
        <a:bodyPr/>
        <a:lstStyle/>
        <a:p>
          <a:endParaRPr lang="pt-BR"/>
        </a:p>
      </dgm:t>
    </dgm:pt>
    <dgm:pt modelId="{3EAA3D3F-59D6-42B2-8479-CA306772FF75}">
      <dgm:prSet phldrT="[Texto]"/>
      <dgm:spPr/>
      <dgm:t>
        <a:bodyPr/>
        <a:lstStyle/>
        <a:p>
          <a:r>
            <a:rPr lang="pt-BR" dirty="0"/>
            <a:t>Ensaio de carga</a:t>
          </a:r>
        </a:p>
      </dgm:t>
    </dgm:pt>
    <dgm:pt modelId="{1261DC71-6771-4A52-91FF-E8C7B96069CD}" type="parTrans" cxnId="{CF10B37D-AB70-4ADB-B67F-5582D64A12E4}">
      <dgm:prSet/>
      <dgm:spPr/>
      <dgm:t>
        <a:bodyPr/>
        <a:lstStyle/>
        <a:p>
          <a:endParaRPr lang="pt-BR"/>
        </a:p>
      </dgm:t>
    </dgm:pt>
    <dgm:pt modelId="{238AD9E1-EEA5-4366-83C4-D52837AB8E9F}" type="sibTrans" cxnId="{CF10B37D-AB70-4ADB-B67F-5582D64A12E4}">
      <dgm:prSet/>
      <dgm:spPr/>
      <dgm:t>
        <a:bodyPr/>
        <a:lstStyle/>
        <a:p>
          <a:endParaRPr lang="pt-BR"/>
        </a:p>
      </dgm:t>
    </dgm:pt>
    <dgm:pt modelId="{52C82BEC-69F0-4F57-91D3-DE0F3E76FE7C}">
      <dgm:prSet phldrT="[Texto]"/>
      <dgm:spPr/>
      <dgm:t>
        <a:bodyPr/>
        <a:lstStyle/>
        <a:p>
          <a:r>
            <a:rPr lang="pt-BR" dirty="0"/>
            <a:t>Ensaio de compatibilidade magnética</a:t>
          </a:r>
        </a:p>
      </dgm:t>
    </dgm:pt>
    <dgm:pt modelId="{B0673DB8-D402-4835-B20B-1F6D4D75A79C}" type="parTrans" cxnId="{98D901AF-0902-4562-8393-62890ECAD229}">
      <dgm:prSet/>
      <dgm:spPr/>
      <dgm:t>
        <a:bodyPr/>
        <a:lstStyle/>
        <a:p>
          <a:endParaRPr lang="pt-BR"/>
        </a:p>
      </dgm:t>
    </dgm:pt>
    <dgm:pt modelId="{FBB32CED-C22F-489B-AE13-478D73F24841}" type="sibTrans" cxnId="{98D901AF-0902-4562-8393-62890ECAD229}">
      <dgm:prSet/>
      <dgm:spPr/>
      <dgm:t>
        <a:bodyPr/>
        <a:lstStyle/>
        <a:p>
          <a:endParaRPr lang="pt-BR"/>
        </a:p>
      </dgm:t>
    </dgm:pt>
    <dgm:pt modelId="{A6336848-E90E-4011-B1BB-BC40C4700175}">
      <dgm:prSet phldrT="[Texto]"/>
      <dgm:spPr/>
      <dgm:t>
        <a:bodyPr/>
        <a:lstStyle/>
        <a:p>
          <a:r>
            <a:rPr lang="pt-BR" dirty="0"/>
            <a:t>Ensaio de condições adversas</a:t>
          </a:r>
        </a:p>
      </dgm:t>
    </dgm:pt>
    <dgm:pt modelId="{B2E9546F-AFB3-47C8-8F68-B2967D14B5D0}" type="parTrans" cxnId="{4A62F0DD-B25F-44F8-9235-18C29CDBABFA}">
      <dgm:prSet/>
      <dgm:spPr/>
      <dgm:t>
        <a:bodyPr/>
        <a:lstStyle/>
        <a:p>
          <a:endParaRPr lang="pt-BR"/>
        </a:p>
      </dgm:t>
    </dgm:pt>
    <dgm:pt modelId="{1821E09C-AEA4-4B2D-9B59-861F078299A5}" type="sibTrans" cxnId="{4A62F0DD-B25F-44F8-9235-18C29CDBABFA}">
      <dgm:prSet/>
      <dgm:spPr/>
      <dgm:t>
        <a:bodyPr/>
        <a:lstStyle/>
        <a:p>
          <a:endParaRPr lang="pt-BR"/>
        </a:p>
      </dgm:t>
    </dgm:pt>
    <dgm:pt modelId="{C85265E2-422B-4616-B942-C9C687D3501C}">
      <dgm:prSet phldrT="[Texto]"/>
      <dgm:spPr/>
      <dgm:t>
        <a:bodyPr/>
        <a:lstStyle/>
        <a:p>
          <a:r>
            <a:rPr lang="pt-BR" dirty="0"/>
            <a:t>Definição de requisitos para hélice</a:t>
          </a:r>
        </a:p>
      </dgm:t>
    </dgm:pt>
    <dgm:pt modelId="{1EB8725D-D733-450B-A0CE-EDF276900EA5}" type="parTrans" cxnId="{E8A0693B-E4CA-40C1-AE78-F2DB7BFAF6B1}">
      <dgm:prSet/>
      <dgm:spPr/>
      <dgm:t>
        <a:bodyPr/>
        <a:lstStyle/>
        <a:p>
          <a:endParaRPr lang="pt-BR"/>
        </a:p>
      </dgm:t>
    </dgm:pt>
    <dgm:pt modelId="{297C5948-11A2-42EF-AD99-8FA06DD84711}" type="sibTrans" cxnId="{E8A0693B-E4CA-40C1-AE78-F2DB7BFAF6B1}">
      <dgm:prSet/>
      <dgm:spPr/>
      <dgm:t>
        <a:bodyPr/>
        <a:lstStyle/>
        <a:p>
          <a:endParaRPr lang="pt-BR"/>
        </a:p>
      </dgm:t>
    </dgm:pt>
    <dgm:pt modelId="{E83FDDCE-4017-4EC4-AD92-F46E14627D71}">
      <dgm:prSet phldrT="[Texto]"/>
      <dgm:spPr/>
      <dgm:t>
        <a:bodyPr/>
        <a:lstStyle/>
        <a:p>
          <a:r>
            <a:rPr lang="pt-BR" dirty="0"/>
            <a:t>Dimensionamento de hélice</a:t>
          </a:r>
        </a:p>
      </dgm:t>
    </dgm:pt>
    <dgm:pt modelId="{1A755726-2BA3-4ABE-A7CC-EEB64F37AFF3}" type="parTrans" cxnId="{71C48CDF-FB93-45AA-A256-211B4886F25E}">
      <dgm:prSet/>
      <dgm:spPr/>
      <dgm:t>
        <a:bodyPr/>
        <a:lstStyle/>
        <a:p>
          <a:endParaRPr lang="pt-BR"/>
        </a:p>
      </dgm:t>
    </dgm:pt>
    <dgm:pt modelId="{9C2D1D7D-BF9C-4560-B3A8-B2E0534978FC}" type="sibTrans" cxnId="{71C48CDF-FB93-45AA-A256-211B4886F25E}">
      <dgm:prSet/>
      <dgm:spPr/>
      <dgm:t>
        <a:bodyPr/>
        <a:lstStyle/>
        <a:p>
          <a:endParaRPr lang="pt-BR"/>
        </a:p>
      </dgm:t>
    </dgm:pt>
    <dgm:pt modelId="{6EE16DDE-879D-4894-ADBD-6DFB9AE6F51D}">
      <dgm:prSet phldrT="[Texto]"/>
      <dgm:spPr/>
      <dgm:t>
        <a:bodyPr/>
        <a:lstStyle/>
        <a:p>
          <a:r>
            <a:rPr lang="pt-BR" dirty="0"/>
            <a:t>Simulações 2D CFD para perfil da hélice</a:t>
          </a:r>
        </a:p>
      </dgm:t>
    </dgm:pt>
    <dgm:pt modelId="{AFEA902B-8CD5-4E28-BA6E-8A5FC58A0919}" type="parTrans" cxnId="{D99E56BA-EE48-43CF-AC57-3BB548035488}">
      <dgm:prSet/>
      <dgm:spPr/>
      <dgm:t>
        <a:bodyPr/>
        <a:lstStyle/>
        <a:p>
          <a:endParaRPr lang="pt-BR"/>
        </a:p>
      </dgm:t>
    </dgm:pt>
    <dgm:pt modelId="{AC476C9E-9896-40DE-8E68-AD9FCCB677E4}" type="sibTrans" cxnId="{D99E56BA-EE48-43CF-AC57-3BB548035488}">
      <dgm:prSet/>
      <dgm:spPr/>
      <dgm:t>
        <a:bodyPr/>
        <a:lstStyle/>
        <a:p>
          <a:endParaRPr lang="pt-BR"/>
        </a:p>
      </dgm:t>
    </dgm:pt>
    <dgm:pt modelId="{C39FBBBE-C239-49D6-BC75-8C056B54F178}">
      <dgm:prSet phldrT="[Texto]"/>
      <dgm:spPr/>
      <dgm:t>
        <a:bodyPr/>
        <a:lstStyle/>
        <a:p>
          <a:r>
            <a:rPr lang="pt-BR" dirty="0"/>
            <a:t>Simulações 3D do sistema de propulsão</a:t>
          </a:r>
        </a:p>
      </dgm:t>
    </dgm:pt>
    <dgm:pt modelId="{CA6A81E1-88A5-4878-A443-9D84B6495EE0}" type="parTrans" cxnId="{787A88B6-60A5-47ED-94A9-618CF78A5D32}">
      <dgm:prSet/>
      <dgm:spPr/>
      <dgm:t>
        <a:bodyPr/>
        <a:lstStyle/>
        <a:p>
          <a:endParaRPr lang="pt-BR"/>
        </a:p>
      </dgm:t>
    </dgm:pt>
    <dgm:pt modelId="{8334FCF3-10DC-47E6-BA96-8D84B5A6A7D5}" type="sibTrans" cxnId="{787A88B6-60A5-47ED-94A9-618CF78A5D32}">
      <dgm:prSet/>
      <dgm:spPr/>
      <dgm:t>
        <a:bodyPr/>
        <a:lstStyle/>
        <a:p>
          <a:endParaRPr lang="pt-BR"/>
        </a:p>
      </dgm:t>
    </dgm:pt>
    <dgm:pt modelId="{BFF51252-7FAA-44DC-96E8-BC63E2545FB1}">
      <dgm:prSet phldrT="[Texto]"/>
      <dgm:spPr/>
      <dgm:t>
        <a:bodyPr/>
        <a:lstStyle/>
        <a:p>
          <a:r>
            <a:rPr lang="pt-BR" dirty="0"/>
            <a:t>Definição de perfil da missão</a:t>
          </a:r>
        </a:p>
      </dgm:t>
    </dgm:pt>
    <dgm:pt modelId="{DB8E370F-F5F9-407A-8C6D-CE4B11270FE0}" type="parTrans" cxnId="{A5DFDE58-4032-41A4-9FE8-E445CB895BD7}">
      <dgm:prSet/>
      <dgm:spPr/>
      <dgm:t>
        <a:bodyPr/>
        <a:lstStyle/>
        <a:p>
          <a:endParaRPr lang="pt-BR"/>
        </a:p>
      </dgm:t>
    </dgm:pt>
    <dgm:pt modelId="{65407DD6-5EA1-493C-857A-AFD1E45EB61A}" type="sibTrans" cxnId="{A5DFDE58-4032-41A4-9FE8-E445CB895BD7}">
      <dgm:prSet/>
      <dgm:spPr/>
      <dgm:t>
        <a:bodyPr/>
        <a:lstStyle/>
        <a:p>
          <a:endParaRPr lang="pt-BR"/>
        </a:p>
      </dgm:t>
    </dgm:pt>
    <dgm:pt modelId="{8E166754-3C44-4DFD-AB03-069903F92BFD}">
      <dgm:prSet phldrT="[Texto]"/>
      <dgm:spPr/>
      <dgm:t>
        <a:bodyPr/>
        <a:lstStyle/>
        <a:p>
          <a:r>
            <a:rPr lang="pt-BR" dirty="0"/>
            <a:t>Desenvolvimento do envelope de cargas</a:t>
          </a:r>
        </a:p>
      </dgm:t>
    </dgm:pt>
    <dgm:pt modelId="{58694C2F-F3A4-47C9-87BF-C491B7BEB0CD}" type="parTrans" cxnId="{0A728F97-CB05-495B-B401-AE59D35E41E0}">
      <dgm:prSet/>
      <dgm:spPr/>
      <dgm:t>
        <a:bodyPr/>
        <a:lstStyle/>
        <a:p>
          <a:endParaRPr lang="pt-BR"/>
        </a:p>
      </dgm:t>
    </dgm:pt>
    <dgm:pt modelId="{FE70195F-3CF5-49CE-867F-6CB8B733D122}" type="sibTrans" cxnId="{0A728F97-CB05-495B-B401-AE59D35E41E0}">
      <dgm:prSet/>
      <dgm:spPr/>
      <dgm:t>
        <a:bodyPr/>
        <a:lstStyle/>
        <a:p>
          <a:endParaRPr lang="pt-BR"/>
        </a:p>
      </dgm:t>
    </dgm:pt>
    <dgm:pt modelId="{B88BB914-172B-4DD5-873A-C97FA9FEA412}">
      <dgm:prSet phldrT="[Texto]"/>
      <dgm:spPr/>
      <dgm:t>
        <a:bodyPr/>
        <a:lstStyle/>
        <a:p>
          <a:r>
            <a:rPr lang="pt-BR" dirty="0"/>
            <a:t>Dimensionamento de cargas máximas e críticas</a:t>
          </a:r>
        </a:p>
      </dgm:t>
    </dgm:pt>
    <dgm:pt modelId="{4DBCD6C5-CBAC-4E8D-AEBD-842373CB0ECA}" type="parTrans" cxnId="{CFA9F981-A63E-417C-B230-B37A2F5F9287}">
      <dgm:prSet/>
      <dgm:spPr/>
      <dgm:t>
        <a:bodyPr/>
        <a:lstStyle/>
        <a:p>
          <a:endParaRPr lang="pt-BR"/>
        </a:p>
      </dgm:t>
    </dgm:pt>
    <dgm:pt modelId="{370060C9-4275-4FF8-82F3-58908221045D}" type="sibTrans" cxnId="{CFA9F981-A63E-417C-B230-B37A2F5F9287}">
      <dgm:prSet/>
      <dgm:spPr/>
      <dgm:t>
        <a:bodyPr/>
        <a:lstStyle/>
        <a:p>
          <a:endParaRPr lang="pt-BR"/>
        </a:p>
      </dgm:t>
    </dgm:pt>
    <dgm:pt modelId="{5E7853CA-8440-46D9-85AA-5DE47C45382E}">
      <dgm:prSet phldrT="[Texto]"/>
      <dgm:spPr/>
      <dgm:t>
        <a:bodyPr/>
        <a:lstStyle/>
        <a:p>
          <a:r>
            <a:rPr lang="pt-BR" dirty="0"/>
            <a:t>Definição de materiais e geometrias do modelo</a:t>
          </a:r>
        </a:p>
      </dgm:t>
    </dgm:pt>
    <dgm:pt modelId="{3FE5B9B6-42D2-4268-9490-E8936C838D9F}" type="parTrans" cxnId="{A48C9964-E3B6-476F-9E93-93204E79550D}">
      <dgm:prSet/>
      <dgm:spPr/>
      <dgm:t>
        <a:bodyPr/>
        <a:lstStyle/>
        <a:p>
          <a:endParaRPr lang="pt-BR"/>
        </a:p>
      </dgm:t>
    </dgm:pt>
    <dgm:pt modelId="{B3326A1B-E5DB-4451-89A1-C4285537B39E}" type="sibTrans" cxnId="{A48C9964-E3B6-476F-9E93-93204E79550D}">
      <dgm:prSet/>
      <dgm:spPr/>
      <dgm:t>
        <a:bodyPr/>
        <a:lstStyle/>
        <a:p>
          <a:endParaRPr lang="pt-BR"/>
        </a:p>
      </dgm:t>
    </dgm:pt>
    <dgm:pt modelId="{5378E2B8-3705-419F-8C33-8875E0961325}">
      <dgm:prSet phldrT="[Texto]"/>
      <dgm:spPr/>
      <dgm:t>
        <a:bodyPr/>
        <a:lstStyle/>
        <a:p>
          <a:r>
            <a:rPr lang="pt-BR" dirty="0"/>
            <a:t>Definição de circuitos</a:t>
          </a:r>
        </a:p>
      </dgm:t>
    </dgm:pt>
    <dgm:pt modelId="{2F1CF240-0435-4C83-9065-057797BE19B6}" type="parTrans" cxnId="{2966F3C4-66C1-4987-8A7B-4900F972F2C9}">
      <dgm:prSet/>
      <dgm:spPr/>
      <dgm:t>
        <a:bodyPr/>
        <a:lstStyle/>
        <a:p>
          <a:endParaRPr lang="pt-BR"/>
        </a:p>
      </dgm:t>
    </dgm:pt>
    <dgm:pt modelId="{40502C87-7214-4745-ACA2-6C092A33DE20}" type="sibTrans" cxnId="{2966F3C4-66C1-4987-8A7B-4900F972F2C9}">
      <dgm:prSet/>
      <dgm:spPr/>
      <dgm:t>
        <a:bodyPr/>
        <a:lstStyle/>
        <a:p>
          <a:endParaRPr lang="pt-BR"/>
        </a:p>
      </dgm:t>
    </dgm:pt>
    <dgm:pt modelId="{36FD4262-8D7B-41DB-83BB-E4633DB27292}">
      <dgm:prSet phldrT="[Texto]"/>
      <dgm:spPr/>
      <dgm:t>
        <a:bodyPr/>
        <a:lstStyle/>
        <a:p>
          <a:r>
            <a:rPr lang="pt-BR" dirty="0"/>
            <a:t>Dimensionamento de bateria</a:t>
          </a:r>
        </a:p>
      </dgm:t>
    </dgm:pt>
    <dgm:pt modelId="{6F8D8377-030A-496E-AE93-8F99BE443504}" type="parTrans" cxnId="{ABB22BE8-F6A2-4FCA-9FD8-ADFAA326F717}">
      <dgm:prSet/>
      <dgm:spPr/>
      <dgm:t>
        <a:bodyPr/>
        <a:lstStyle/>
        <a:p>
          <a:endParaRPr lang="pt-BR"/>
        </a:p>
      </dgm:t>
    </dgm:pt>
    <dgm:pt modelId="{8F6CAB37-C08E-47AE-8AFE-BF556B78A8C5}" type="sibTrans" cxnId="{ABB22BE8-F6A2-4FCA-9FD8-ADFAA326F717}">
      <dgm:prSet/>
      <dgm:spPr/>
      <dgm:t>
        <a:bodyPr/>
        <a:lstStyle/>
        <a:p>
          <a:endParaRPr lang="pt-BR"/>
        </a:p>
      </dgm:t>
    </dgm:pt>
    <dgm:pt modelId="{4E013FC9-BC72-4B0B-A368-64557EFDC996}">
      <dgm:prSet phldrT="[Texto]"/>
      <dgm:spPr/>
      <dgm:t>
        <a:bodyPr/>
        <a:lstStyle/>
        <a:p>
          <a:r>
            <a:rPr lang="pt-BR" dirty="0"/>
            <a:t>Arquitetura de atuadores</a:t>
          </a:r>
        </a:p>
      </dgm:t>
    </dgm:pt>
    <dgm:pt modelId="{F07EC24E-D0ED-4EA8-BD4A-1326C472FD62}" type="parTrans" cxnId="{533E8DB6-8301-45D0-9BDD-06B20026BBEC}">
      <dgm:prSet/>
      <dgm:spPr/>
      <dgm:t>
        <a:bodyPr/>
        <a:lstStyle/>
        <a:p>
          <a:endParaRPr lang="pt-BR"/>
        </a:p>
      </dgm:t>
    </dgm:pt>
    <dgm:pt modelId="{0C9BCBD5-9C4F-4C76-905A-84F2A7777BF5}" type="sibTrans" cxnId="{533E8DB6-8301-45D0-9BDD-06B20026BBEC}">
      <dgm:prSet/>
      <dgm:spPr/>
      <dgm:t>
        <a:bodyPr/>
        <a:lstStyle/>
        <a:p>
          <a:endParaRPr lang="pt-BR"/>
        </a:p>
      </dgm:t>
    </dgm:pt>
    <dgm:pt modelId="{5353DE3E-4044-4C95-8AAE-4896393A75AC}">
      <dgm:prSet phldrT="[Texto]"/>
      <dgm:spPr/>
      <dgm:t>
        <a:bodyPr/>
        <a:lstStyle/>
        <a:p>
          <a:r>
            <a:rPr lang="pt-BR" dirty="0"/>
            <a:t>Planejamento do sistema de cabeamento</a:t>
          </a:r>
        </a:p>
      </dgm:t>
    </dgm:pt>
    <dgm:pt modelId="{F6C59C7D-2058-45EB-998B-02456B59DE40}" type="parTrans" cxnId="{3865FC83-2577-4030-B22C-A759A3125C54}">
      <dgm:prSet/>
      <dgm:spPr/>
      <dgm:t>
        <a:bodyPr/>
        <a:lstStyle/>
        <a:p>
          <a:endParaRPr lang="pt-BR"/>
        </a:p>
      </dgm:t>
    </dgm:pt>
    <dgm:pt modelId="{C93F071E-23D2-4854-959F-B5A38F87E40F}" type="sibTrans" cxnId="{3865FC83-2577-4030-B22C-A759A3125C54}">
      <dgm:prSet/>
      <dgm:spPr/>
      <dgm:t>
        <a:bodyPr/>
        <a:lstStyle/>
        <a:p>
          <a:endParaRPr lang="pt-BR"/>
        </a:p>
      </dgm:t>
    </dgm:pt>
    <dgm:pt modelId="{00FFF430-71B8-40AF-849B-B9B6DEC5A682}">
      <dgm:prSet phldrT="[Texto]"/>
      <dgm:spPr/>
      <dgm:t>
        <a:bodyPr/>
        <a:lstStyle/>
        <a:p>
          <a:r>
            <a:rPr lang="pt-BR" dirty="0"/>
            <a:t>Planejamento de sistema de câmera para localização</a:t>
          </a:r>
        </a:p>
      </dgm:t>
    </dgm:pt>
    <dgm:pt modelId="{08DB68F5-BD1C-42DF-99E1-96B89BBADD91}" type="parTrans" cxnId="{3FEA6DBE-2AE2-47B1-814F-8659A888D5D8}">
      <dgm:prSet/>
      <dgm:spPr/>
      <dgm:t>
        <a:bodyPr/>
        <a:lstStyle/>
        <a:p>
          <a:endParaRPr lang="pt-BR"/>
        </a:p>
      </dgm:t>
    </dgm:pt>
    <dgm:pt modelId="{CA4A1F20-E439-4389-976C-79963133DF17}" type="sibTrans" cxnId="{3FEA6DBE-2AE2-47B1-814F-8659A888D5D8}">
      <dgm:prSet/>
      <dgm:spPr/>
      <dgm:t>
        <a:bodyPr/>
        <a:lstStyle/>
        <a:p>
          <a:endParaRPr lang="pt-BR"/>
        </a:p>
      </dgm:t>
    </dgm:pt>
    <dgm:pt modelId="{B0C0435E-2D0B-4A58-851D-0B8E304053DE}">
      <dgm:prSet phldrT="[Texto]"/>
      <dgm:spPr/>
      <dgm:t>
        <a:bodyPr/>
        <a:lstStyle/>
        <a:p>
          <a:r>
            <a:rPr lang="pt-BR" dirty="0"/>
            <a:t>Dimensionamento do motor e carenagem</a:t>
          </a:r>
        </a:p>
      </dgm:t>
    </dgm:pt>
    <dgm:pt modelId="{4F5C87BA-0335-4D3F-822A-0D23119F2879}" type="parTrans" cxnId="{CC0FCC73-44F4-40D0-8031-55911C747A1E}">
      <dgm:prSet/>
      <dgm:spPr/>
      <dgm:t>
        <a:bodyPr/>
        <a:lstStyle/>
        <a:p>
          <a:endParaRPr lang="pt-BR"/>
        </a:p>
      </dgm:t>
    </dgm:pt>
    <dgm:pt modelId="{345C6BBB-8A28-42B6-9C36-723AB7C8C9A6}" type="sibTrans" cxnId="{CC0FCC73-44F4-40D0-8031-55911C747A1E}">
      <dgm:prSet/>
      <dgm:spPr/>
      <dgm:t>
        <a:bodyPr/>
        <a:lstStyle/>
        <a:p>
          <a:endParaRPr lang="pt-BR"/>
        </a:p>
      </dgm:t>
    </dgm:pt>
    <dgm:pt modelId="{B5E007FB-85FA-4DA0-AB39-7E75B3CC26EF}">
      <dgm:prSet phldrT="[Texto]"/>
      <dgm:spPr/>
      <dgm:t>
        <a:bodyPr/>
        <a:lstStyle/>
        <a:p>
          <a:r>
            <a:rPr lang="pt-BR" dirty="0"/>
            <a:t>Análises de interferência do sistema de carga</a:t>
          </a:r>
        </a:p>
      </dgm:t>
    </dgm:pt>
    <dgm:pt modelId="{7EEE5AB3-959B-4121-8EA6-3C4AD28E0009}" type="parTrans" cxnId="{6F44DF12-A7D0-429E-9C77-F26FE35996D2}">
      <dgm:prSet/>
      <dgm:spPr/>
      <dgm:t>
        <a:bodyPr/>
        <a:lstStyle/>
        <a:p>
          <a:endParaRPr lang="pt-BR"/>
        </a:p>
      </dgm:t>
    </dgm:pt>
    <dgm:pt modelId="{FE699860-38A0-4840-A997-473232BD8225}" type="sibTrans" cxnId="{6F44DF12-A7D0-429E-9C77-F26FE35996D2}">
      <dgm:prSet/>
      <dgm:spPr/>
      <dgm:t>
        <a:bodyPr/>
        <a:lstStyle/>
        <a:p>
          <a:endParaRPr lang="pt-BR"/>
        </a:p>
      </dgm:t>
    </dgm:pt>
    <dgm:pt modelId="{9E25EDF2-6393-4C7D-A05C-A3982463BFB2}">
      <dgm:prSet phldrT="[Texto]"/>
      <dgm:spPr/>
      <dgm:t>
        <a:bodyPr/>
        <a:lstStyle/>
        <a:p>
          <a:r>
            <a:rPr lang="pt-BR" dirty="0"/>
            <a:t>Projeto do sistema de carga (gancho)</a:t>
          </a:r>
        </a:p>
      </dgm:t>
    </dgm:pt>
    <dgm:pt modelId="{5045B5B2-A7F9-4886-97D4-E4F5BE256946}" type="parTrans" cxnId="{1051CD3A-7665-4D94-B97F-08ED2BFC2983}">
      <dgm:prSet/>
      <dgm:spPr/>
      <dgm:t>
        <a:bodyPr/>
        <a:lstStyle/>
        <a:p>
          <a:endParaRPr lang="pt-BR"/>
        </a:p>
      </dgm:t>
    </dgm:pt>
    <dgm:pt modelId="{CDE0B510-4465-4B26-AEC2-1C2616F4EE48}" type="sibTrans" cxnId="{1051CD3A-7665-4D94-B97F-08ED2BFC2983}">
      <dgm:prSet/>
      <dgm:spPr/>
      <dgm:t>
        <a:bodyPr/>
        <a:lstStyle/>
        <a:p>
          <a:endParaRPr lang="pt-BR"/>
        </a:p>
      </dgm:t>
    </dgm:pt>
    <dgm:pt modelId="{FBB76BD6-41A3-4A61-99F5-1BF1D7B8AC3E}">
      <dgm:prSet phldrT="[Texto]"/>
      <dgm:spPr/>
      <dgm:t>
        <a:bodyPr/>
        <a:lstStyle/>
        <a:p>
          <a:r>
            <a:rPr lang="pt-BR" dirty="0"/>
            <a:t>Manual do usuário</a:t>
          </a:r>
        </a:p>
      </dgm:t>
    </dgm:pt>
    <dgm:pt modelId="{BE59800F-73A5-46EE-BB47-87CA36F95816}" type="parTrans" cxnId="{B58CD2A7-9CA7-404E-BF97-3BA560CAC2E2}">
      <dgm:prSet/>
      <dgm:spPr/>
      <dgm:t>
        <a:bodyPr/>
        <a:lstStyle/>
        <a:p>
          <a:endParaRPr lang="pt-BR"/>
        </a:p>
      </dgm:t>
    </dgm:pt>
    <dgm:pt modelId="{8058FCC4-5C97-4A0D-AF5E-B21723CE1433}" type="sibTrans" cxnId="{B58CD2A7-9CA7-404E-BF97-3BA560CAC2E2}">
      <dgm:prSet/>
      <dgm:spPr/>
      <dgm:t>
        <a:bodyPr/>
        <a:lstStyle/>
        <a:p>
          <a:endParaRPr lang="pt-BR"/>
        </a:p>
      </dgm:t>
    </dgm:pt>
    <dgm:pt modelId="{439B6D50-697A-4BF2-80FD-DFD39393AF21}">
      <dgm:prSet phldrT="[Texto]"/>
      <dgm:spPr/>
      <dgm:t>
        <a:bodyPr/>
        <a:lstStyle/>
        <a:p>
          <a:r>
            <a:rPr lang="pt-BR" dirty="0"/>
            <a:t>Relatório de especificações técnicas</a:t>
          </a:r>
        </a:p>
      </dgm:t>
    </dgm:pt>
    <dgm:pt modelId="{3B256F24-B2FF-4788-AC21-8FFF78F789CA}" type="parTrans" cxnId="{56095EE7-135C-46FF-8DF8-438744D2ECB9}">
      <dgm:prSet/>
      <dgm:spPr/>
      <dgm:t>
        <a:bodyPr/>
        <a:lstStyle/>
        <a:p>
          <a:endParaRPr lang="pt-BR"/>
        </a:p>
      </dgm:t>
    </dgm:pt>
    <dgm:pt modelId="{918BD07A-1C8F-4454-8076-15756161F2AD}" type="sibTrans" cxnId="{56095EE7-135C-46FF-8DF8-438744D2ECB9}">
      <dgm:prSet/>
      <dgm:spPr/>
      <dgm:t>
        <a:bodyPr/>
        <a:lstStyle/>
        <a:p>
          <a:endParaRPr lang="pt-BR"/>
        </a:p>
      </dgm:t>
    </dgm:pt>
    <dgm:pt modelId="{7B78630F-AE0A-4A7C-B7DF-0F4D835414BC}">
      <dgm:prSet phldrT="[Texto]"/>
      <dgm:spPr/>
      <dgm:t>
        <a:bodyPr/>
        <a:lstStyle/>
        <a:p>
          <a:r>
            <a:rPr lang="pt-BR" dirty="0" err="1"/>
            <a:t>Supply</a:t>
          </a:r>
          <a:r>
            <a:rPr lang="pt-BR" dirty="0"/>
            <a:t> </a:t>
          </a:r>
          <a:r>
            <a:rPr lang="pt-BR" dirty="0" err="1"/>
            <a:t>chain</a:t>
          </a:r>
          <a:endParaRPr lang="pt-BR" dirty="0"/>
        </a:p>
      </dgm:t>
    </dgm:pt>
    <dgm:pt modelId="{C5332695-CFB6-4925-8005-E102A5E9BDE5}" type="parTrans" cxnId="{55FD7783-E5A3-428B-8052-D2C969DB9686}">
      <dgm:prSet/>
      <dgm:spPr/>
      <dgm:t>
        <a:bodyPr/>
        <a:lstStyle/>
        <a:p>
          <a:endParaRPr lang="pt-BR"/>
        </a:p>
      </dgm:t>
    </dgm:pt>
    <dgm:pt modelId="{45C71167-252A-460B-873E-A02DA6142FB9}" type="sibTrans" cxnId="{55FD7783-E5A3-428B-8052-D2C969DB9686}">
      <dgm:prSet/>
      <dgm:spPr/>
      <dgm:t>
        <a:bodyPr/>
        <a:lstStyle/>
        <a:p>
          <a:endParaRPr lang="pt-BR"/>
        </a:p>
      </dgm:t>
    </dgm:pt>
    <dgm:pt modelId="{880778BC-3680-4295-AE85-E567EBF24EA8}">
      <dgm:prSet phldrT="[Texto]"/>
      <dgm:spPr/>
      <dgm:t>
        <a:bodyPr/>
        <a:lstStyle/>
        <a:p>
          <a:r>
            <a:rPr lang="pt-BR" dirty="0"/>
            <a:t>Embalagem</a:t>
          </a:r>
        </a:p>
      </dgm:t>
    </dgm:pt>
    <dgm:pt modelId="{69721194-2010-4135-812F-17788448A83D}" type="parTrans" cxnId="{AA2A33C6-4427-4810-85AB-5F442650E3B4}">
      <dgm:prSet/>
      <dgm:spPr/>
      <dgm:t>
        <a:bodyPr/>
        <a:lstStyle/>
        <a:p>
          <a:endParaRPr lang="pt-BR"/>
        </a:p>
      </dgm:t>
    </dgm:pt>
    <dgm:pt modelId="{198B890C-F6D1-4735-9C87-722D527A0206}" type="sibTrans" cxnId="{AA2A33C6-4427-4810-85AB-5F442650E3B4}">
      <dgm:prSet/>
      <dgm:spPr/>
      <dgm:t>
        <a:bodyPr/>
        <a:lstStyle/>
        <a:p>
          <a:endParaRPr lang="pt-BR"/>
        </a:p>
      </dgm:t>
    </dgm:pt>
    <dgm:pt modelId="{C85D837C-651B-4EC9-95AC-F749D2EA4ABA}">
      <dgm:prSet phldrT="[Texto]"/>
      <dgm:spPr/>
      <dgm:t>
        <a:bodyPr/>
        <a:lstStyle/>
        <a:p>
          <a:r>
            <a:rPr lang="pt-BR" dirty="0"/>
            <a:t>Estabilização do produto dentro da embalagem</a:t>
          </a:r>
        </a:p>
      </dgm:t>
    </dgm:pt>
    <dgm:pt modelId="{9371A803-985E-465E-BB2C-F0938133C2BD}" type="parTrans" cxnId="{C5406E4E-3AFE-4A6F-A660-3FCBDD1E67FD}">
      <dgm:prSet/>
      <dgm:spPr/>
      <dgm:t>
        <a:bodyPr/>
        <a:lstStyle/>
        <a:p>
          <a:endParaRPr lang="pt-BR"/>
        </a:p>
      </dgm:t>
    </dgm:pt>
    <dgm:pt modelId="{17910611-00C8-4ED9-982D-19EE92460681}" type="sibTrans" cxnId="{C5406E4E-3AFE-4A6F-A660-3FCBDD1E67FD}">
      <dgm:prSet/>
      <dgm:spPr/>
      <dgm:t>
        <a:bodyPr/>
        <a:lstStyle/>
        <a:p>
          <a:endParaRPr lang="pt-BR"/>
        </a:p>
      </dgm:t>
    </dgm:pt>
    <dgm:pt modelId="{F964F135-799C-4B42-AA18-05FC93B568B2}">
      <dgm:prSet phldrT="[Texto]"/>
      <dgm:spPr/>
      <dgm:t>
        <a:bodyPr/>
        <a:lstStyle/>
        <a:p>
          <a:r>
            <a:rPr lang="pt-BR" dirty="0"/>
            <a:t>Elaboração das descrições de uso.</a:t>
          </a:r>
        </a:p>
      </dgm:t>
    </dgm:pt>
    <dgm:pt modelId="{C6C0C778-DBD6-4BC1-82FC-443121C30CFD}" type="parTrans" cxnId="{71092572-0A8B-49D0-81D2-BE5E451F42B1}">
      <dgm:prSet/>
      <dgm:spPr/>
      <dgm:t>
        <a:bodyPr/>
        <a:lstStyle/>
        <a:p>
          <a:endParaRPr lang="pt-BR"/>
        </a:p>
      </dgm:t>
    </dgm:pt>
    <dgm:pt modelId="{A251672A-DB66-475C-B204-0E60D84AA780}" type="sibTrans" cxnId="{71092572-0A8B-49D0-81D2-BE5E451F42B1}">
      <dgm:prSet/>
      <dgm:spPr/>
      <dgm:t>
        <a:bodyPr/>
        <a:lstStyle/>
        <a:p>
          <a:endParaRPr lang="pt-BR"/>
        </a:p>
      </dgm:t>
    </dgm:pt>
    <dgm:pt modelId="{7BDAB01A-3E34-4290-8D2B-5716F5AAF29B}">
      <dgm:prSet phldrT="[Texto]"/>
      <dgm:spPr/>
      <dgm:t>
        <a:bodyPr/>
        <a:lstStyle/>
        <a:p>
          <a:r>
            <a:rPr lang="pt-BR" dirty="0"/>
            <a:t>Dimensionamento de antena para comunicação com controle</a:t>
          </a:r>
        </a:p>
      </dgm:t>
    </dgm:pt>
    <dgm:pt modelId="{E73801E1-3346-4C47-B382-AC3099269B22}" type="parTrans" cxnId="{011D55FF-2C5F-48BC-8698-2F7E66CDFB52}">
      <dgm:prSet/>
      <dgm:spPr/>
      <dgm:t>
        <a:bodyPr/>
        <a:lstStyle/>
        <a:p>
          <a:endParaRPr lang="pt-BR"/>
        </a:p>
      </dgm:t>
    </dgm:pt>
    <dgm:pt modelId="{2711F3F9-7620-4569-91DE-B66015FDA292}" type="sibTrans" cxnId="{011D55FF-2C5F-48BC-8698-2F7E66CDFB52}">
      <dgm:prSet/>
      <dgm:spPr/>
      <dgm:t>
        <a:bodyPr/>
        <a:lstStyle/>
        <a:p>
          <a:endParaRPr lang="pt-BR"/>
        </a:p>
      </dgm:t>
    </dgm:pt>
    <dgm:pt modelId="{50712D66-53D2-4195-B467-BDC3CDEEEB0D}">
      <dgm:prSet phldrT="[Texto]"/>
      <dgm:spPr/>
      <dgm:t>
        <a:bodyPr/>
        <a:lstStyle/>
        <a:p>
          <a:r>
            <a:rPr lang="pt-BR" dirty="0"/>
            <a:t>Design do controle remoto para orientação do drone</a:t>
          </a:r>
        </a:p>
      </dgm:t>
    </dgm:pt>
    <dgm:pt modelId="{8BC3B341-253C-4336-B5F2-3D6F9BC9C73D}" type="parTrans" cxnId="{7C4584A5-E68E-4598-9600-70C689F14196}">
      <dgm:prSet/>
      <dgm:spPr/>
      <dgm:t>
        <a:bodyPr/>
        <a:lstStyle/>
        <a:p>
          <a:endParaRPr lang="pt-BR"/>
        </a:p>
      </dgm:t>
    </dgm:pt>
    <dgm:pt modelId="{30210456-2BEC-4C50-8FD7-29387A2499D9}" type="sibTrans" cxnId="{7C4584A5-E68E-4598-9600-70C689F14196}">
      <dgm:prSet/>
      <dgm:spPr/>
      <dgm:t>
        <a:bodyPr/>
        <a:lstStyle/>
        <a:p>
          <a:endParaRPr lang="pt-BR"/>
        </a:p>
      </dgm:t>
    </dgm:pt>
    <dgm:pt modelId="{48315696-EC18-4A74-9FF2-876C28A01510}">
      <dgm:prSet phldrT="[Texto]"/>
      <dgm:spPr/>
      <dgm:t>
        <a:bodyPr/>
        <a:lstStyle/>
        <a:p>
          <a:r>
            <a:rPr lang="pt-BR" dirty="0"/>
            <a:t>Plano de marketing do produto</a:t>
          </a:r>
        </a:p>
      </dgm:t>
    </dgm:pt>
    <dgm:pt modelId="{68647BAF-956B-44D2-B023-3E1B250390B1}" type="parTrans" cxnId="{96F122C7-0DF9-4334-9CE0-07EE0007F187}">
      <dgm:prSet/>
      <dgm:spPr/>
      <dgm:t>
        <a:bodyPr/>
        <a:lstStyle/>
        <a:p>
          <a:endParaRPr lang="pt-BR"/>
        </a:p>
      </dgm:t>
    </dgm:pt>
    <dgm:pt modelId="{5865FDF8-28BA-40D6-A90D-497B8D0F69C1}" type="sibTrans" cxnId="{96F122C7-0DF9-4334-9CE0-07EE0007F187}">
      <dgm:prSet/>
      <dgm:spPr/>
      <dgm:t>
        <a:bodyPr/>
        <a:lstStyle/>
        <a:p>
          <a:endParaRPr lang="pt-BR"/>
        </a:p>
      </dgm:t>
    </dgm:pt>
    <dgm:pt modelId="{BD4B935B-D69E-49EB-9376-5EB09E2FFE9F}">
      <dgm:prSet phldrT="[Texto]"/>
      <dgm:spPr/>
      <dgm:t>
        <a:bodyPr/>
        <a:lstStyle/>
        <a:p>
          <a:r>
            <a:rPr lang="pt-BR" dirty="0"/>
            <a:t>Levantamento de consumidores alvo</a:t>
          </a:r>
        </a:p>
      </dgm:t>
    </dgm:pt>
    <dgm:pt modelId="{3C104194-C32D-4B41-BC71-6F0BF27A6D16}" type="parTrans" cxnId="{79B91EF4-8A20-4F2E-B9F9-05A225BE4114}">
      <dgm:prSet/>
      <dgm:spPr/>
      <dgm:t>
        <a:bodyPr/>
        <a:lstStyle/>
        <a:p>
          <a:endParaRPr lang="pt-BR"/>
        </a:p>
      </dgm:t>
    </dgm:pt>
    <dgm:pt modelId="{B14279D6-A0F0-4E48-99FE-0BDB18C93F76}" type="sibTrans" cxnId="{79B91EF4-8A20-4F2E-B9F9-05A225BE4114}">
      <dgm:prSet/>
      <dgm:spPr/>
      <dgm:t>
        <a:bodyPr/>
        <a:lstStyle/>
        <a:p>
          <a:endParaRPr lang="pt-BR"/>
        </a:p>
      </dgm:t>
    </dgm:pt>
    <dgm:pt modelId="{72F4EF73-E654-4FC4-9EAE-1AE48A43FFA0}">
      <dgm:prSet phldrT="[Texto]"/>
      <dgm:spPr/>
      <dgm:t>
        <a:bodyPr/>
        <a:lstStyle/>
        <a:p>
          <a:r>
            <a:rPr lang="pt-BR" dirty="0"/>
            <a:t>Linhas de divulgação do produto</a:t>
          </a:r>
        </a:p>
      </dgm:t>
    </dgm:pt>
    <dgm:pt modelId="{1886F308-C39A-4F75-901B-5739962E27F5}" type="parTrans" cxnId="{0282B5A7-781A-4999-8453-DB41F66CE136}">
      <dgm:prSet/>
      <dgm:spPr/>
      <dgm:t>
        <a:bodyPr/>
        <a:lstStyle/>
        <a:p>
          <a:endParaRPr lang="pt-BR"/>
        </a:p>
      </dgm:t>
    </dgm:pt>
    <dgm:pt modelId="{24198797-69BF-4EE7-9994-51B7A33574B5}" type="sibTrans" cxnId="{0282B5A7-781A-4999-8453-DB41F66CE136}">
      <dgm:prSet/>
      <dgm:spPr/>
      <dgm:t>
        <a:bodyPr/>
        <a:lstStyle/>
        <a:p>
          <a:endParaRPr lang="pt-BR"/>
        </a:p>
      </dgm:t>
    </dgm:pt>
    <dgm:pt modelId="{03849E1F-5EAC-49BB-8F7B-250E367CA852}">
      <dgm:prSet phldrT="[Texto]"/>
      <dgm:spPr/>
      <dgm:t>
        <a:bodyPr/>
        <a:lstStyle/>
        <a:p>
          <a:r>
            <a:rPr lang="pt-BR" dirty="0"/>
            <a:t>Participação de eventos</a:t>
          </a:r>
        </a:p>
      </dgm:t>
    </dgm:pt>
    <dgm:pt modelId="{AD8729F8-2BB0-4E5F-8908-D318B99261B6}" type="parTrans" cxnId="{3181B210-E18D-461A-90CA-5715FEE4DD27}">
      <dgm:prSet/>
      <dgm:spPr/>
      <dgm:t>
        <a:bodyPr/>
        <a:lstStyle/>
        <a:p>
          <a:endParaRPr lang="pt-BR"/>
        </a:p>
      </dgm:t>
    </dgm:pt>
    <dgm:pt modelId="{53645F24-1316-47DB-87F4-7156B0E617F9}" type="sibTrans" cxnId="{3181B210-E18D-461A-90CA-5715FEE4DD27}">
      <dgm:prSet/>
      <dgm:spPr/>
      <dgm:t>
        <a:bodyPr/>
        <a:lstStyle/>
        <a:p>
          <a:endParaRPr lang="pt-BR"/>
        </a:p>
      </dgm:t>
    </dgm:pt>
    <dgm:pt modelId="{931E5044-6423-4A0C-A0D5-9366C9A9B75F}">
      <dgm:prSet phldrT="[Texto]"/>
      <dgm:spPr/>
      <dgm:t>
        <a:bodyPr/>
        <a:lstStyle/>
        <a:p>
          <a:r>
            <a:rPr lang="pt-BR" dirty="0"/>
            <a:t>Escolha dos </a:t>
          </a:r>
          <a:r>
            <a:rPr lang="pt-BR" dirty="0" err="1"/>
            <a:t>incoterms</a:t>
          </a:r>
          <a:endParaRPr lang="pt-BR" dirty="0"/>
        </a:p>
      </dgm:t>
    </dgm:pt>
    <dgm:pt modelId="{9B8E0782-6253-4FEC-91EE-1C361C975BC1}" type="parTrans" cxnId="{A0F18085-BF9D-4357-8C4A-2D98AEC2F3E4}">
      <dgm:prSet/>
      <dgm:spPr/>
      <dgm:t>
        <a:bodyPr/>
        <a:lstStyle/>
        <a:p>
          <a:endParaRPr lang="pt-BR"/>
        </a:p>
      </dgm:t>
    </dgm:pt>
    <dgm:pt modelId="{BB036468-848C-458A-8D4F-FC3200C005D9}" type="sibTrans" cxnId="{A0F18085-BF9D-4357-8C4A-2D98AEC2F3E4}">
      <dgm:prSet/>
      <dgm:spPr/>
      <dgm:t>
        <a:bodyPr/>
        <a:lstStyle/>
        <a:p>
          <a:endParaRPr lang="pt-BR"/>
        </a:p>
      </dgm:t>
    </dgm:pt>
    <dgm:pt modelId="{6D8CA37F-1832-4B61-B2A1-0C70528D929A}">
      <dgm:prSet phldrT="[Texto]"/>
      <dgm:spPr/>
      <dgm:t>
        <a:bodyPr/>
        <a:lstStyle/>
        <a:p>
          <a:r>
            <a:rPr lang="pt-BR" dirty="0"/>
            <a:t>Definição de níveis de qualidade aceitáveis para as peças</a:t>
          </a:r>
        </a:p>
      </dgm:t>
    </dgm:pt>
    <dgm:pt modelId="{70F25342-EE2E-42E4-B7EE-733BF06A7F5C}" type="parTrans" cxnId="{431928BD-0B7D-4B70-B75F-362C70A7A6F5}">
      <dgm:prSet/>
      <dgm:spPr/>
      <dgm:t>
        <a:bodyPr/>
        <a:lstStyle/>
        <a:p>
          <a:endParaRPr lang="pt-BR"/>
        </a:p>
      </dgm:t>
    </dgm:pt>
    <dgm:pt modelId="{34FAF9D7-A802-47D4-809A-6F47816488FB}" type="sibTrans" cxnId="{431928BD-0B7D-4B70-B75F-362C70A7A6F5}">
      <dgm:prSet/>
      <dgm:spPr/>
      <dgm:t>
        <a:bodyPr/>
        <a:lstStyle/>
        <a:p>
          <a:endParaRPr lang="pt-BR"/>
        </a:p>
      </dgm:t>
    </dgm:pt>
    <dgm:pt modelId="{B8C255CD-64A0-41DE-97BB-F14DEE93A04D}">
      <dgm:prSet phldrT="[Texto]"/>
      <dgm:spPr/>
      <dgm:t>
        <a:bodyPr/>
        <a:lstStyle/>
        <a:p>
          <a:r>
            <a:rPr lang="pt-BR" dirty="0"/>
            <a:t>Definir as especificações das peças a serem compradas</a:t>
          </a:r>
        </a:p>
      </dgm:t>
    </dgm:pt>
    <dgm:pt modelId="{52D5A38B-F6B5-4F4D-A4E2-C5A116CD1545}" type="parTrans" cxnId="{5817E859-C139-465C-B406-A9689B02E291}">
      <dgm:prSet/>
      <dgm:spPr/>
      <dgm:t>
        <a:bodyPr/>
        <a:lstStyle/>
        <a:p>
          <a:endParaRPr lang="pt-BR"/>
        </a:p>
      </dgm:t>
    </dgm:pt>
    <dgm:pt modelId="{FFF1803F-458C-4C40-8AC1-398AE9C2DEBA}" type="sibTrans" cxnId="{5817E859-C139-465C-B406-A9689B02E291}">
      <dgm:prSet/>
      <dgm:spPr/>
      <dgm:t>
        <a:bodyPr/>
        <a:lstStyle/>
        <a:p>
          <a:endParaRPr lang="pt-BR"/>
        </a:p>
      </dgm:t>
    </dgm:pt>
    <dgm:pt modelId="{84446627-0F3E-4D21-9C94-FBE740AE58CE}">
      <dgm:prSet phldrT="[Texto]"/>
      <dgm:spPr/>
      <dgm:t>
        <a:bodyPr/>
        <a:lstStyle/>
        <a:p>
          <a:r>
            <a:rPr lang="pt-BR" dirty="0"/>
            <a:t>Listagem de fornecedores</a:t>
          </a:r>
        </a:p>
      </dgm:t>
    </dgm:pt>
    <dgm:pt modelId="{924FA834-B555-4D47-AC65-82346FB50C17}" type="sibTrans" cxnId="{A6F3B892-F967-4673-BFF2-D1903B090547}">
      <dgm:prSet/>
      <dgm:spPr/>
      <dgm:t>
        <a:bodyPr/>
        <a:lstStyle/>
        <a:p>
          <a:endParaRPr lang="pt-BR"/>
        </a:p>
      </dgm:t>
    </dgm:pt>
    <dgm:pt modelId="{1FCE3E74-E2EE-4C35-BEED-C004B5CA4838}" type="parTrans" cxnId="{A6F3B892-F967-4673-BFF2-D1903B090547}">
      <dgm:prSet/>
      <dgm:spPr/>
      <dgm:t>
        <a:bodyPr/>
        <a:lstStyle/>
        <a:p>
          <a:endParaRPr lang="pt-BR"/>
        </a:p>
      </dgm:t>
    </dgm:pt>
    <dgm:pt modelId="{5211DBE1-03C9-4B77-885A-F29860506AF2}">
      <dgm:prSet phldrT="[Texto]"/>
      <dgm:spPr/>
      <dgm:t>
        <a:bodyPr/>
        <a:lstStyle/>
        <a:p>
          <a:r>
            <a:rPr lang="pt-BR" dirty="0"/>
            <a:t>Definição da ordem de montagem</a:t>
          </a:r>
        </a:p>
      </dgm:t>
    </dgm:pt>
    <dgm:pt modelId="{5ED9E4EC-EEEA-4478-B3EB-91372245C4EE}" type="parTrans" cxnId="{5B38C939-272B-41CD-A445-B3246843226A}">
      <dgm:prSet/>
      <dgm:spPr/>
      <dgm:t>
        <a:bodyPr/>
        <a:lstStyle/>
        <a:p>
          <a:endParaRPr lang="pt-BR"/>
        </a:p>
      </dgm:t>
    </dgm:pt>
    <dgm:pt modelId="{37F372BF-3F87-4255-8D50-09AB2378A420}" type="sibTrans" cxnId="{5B38C939-272B-41CD-A445-B3246843226A}">
      <dgm:prSet/>
      <dgm:spPr/>
      <dgm:t>
        <a:bodyPr/>
        <a:lstStyle/>
        <a:p>
          <a:endParaRPr lang="pt-BR"/>
        </a:p>
      </dgm:t>
    </dgm:pt>
    <dgm:pt modelId="{371A4D55-06BC-4CC4-809A-340EDDE6148C}">
      <dgm:prSet phldrT="[Texto]"/>
      <dgm:spPr/>
      <dgm:t>
        <a:bodyPr/>
        <a:lstStyle/>
        <a:p>
          <a:r>
            <a:rPr lang="pt-BR" dirty="0"/>
            <a:t>Listagem e integração de produtos intermediários</a:t>
          </a:r>
        </a:p>
      </dgm:t>
    </dgm:pt>
    <dgm:pt modelId="{493C0A17-3BBF-464D-9DE9-8597872B65EA}" type="parTrans" cxnId="{324B9096-5CD4-49E8-9044-66E1E72D886A}">
      <dgm:prSet/>
      <dgm:spPr/>
      <dgm:t>
        <a:bodyPr/>
        <a:lstStyle/>
        <a:p>
          <a:endParaRPr lang="pt-BR"/>
        </a:p>
      </dgm:t>
    </dgm:pt>
    <dgm:pt modelId="{0C0E510D-303D-4F48-93BD-FBEC416405C0}" type="sibTrans" cxnId="{324B9096-5CD4-49E8-9044-66E1E72D886A}">
      <dgm:prSet/>
      <dgm:spPr/>
      <dgm:t>
        <a:bodyPr/>
        <a:lstStyle/>
        <a:p>
          <a:endParaRPr lang="pt-BR"/>
        </a:p>
      </dgm:t>
    </dgm:pt>
    <dgm:pt modelId="{40C1C82D-785F-405E-8311-EFE16214D2AA}">
      <dgm:prSet phldrT="[Texto]"/>
      <dgm:spPr/>
      <dgm:t>
        <a:bodyPr/>
        <a:lstStyle/>
        <a:p>
          <a:r>
            <a:rPr lang="pt-BR" dirty="0"/>
            <a:t>Hélice</a:t>
          </a:r>
        </a:p>
      </dgm:t>
    </dgm:pt>
    <dgm:pt modelId="{AD39F510-EE03-48E5-A2A8-A5F691B6DB35}" type="parTrans" cxnId="{34BB5503-2435-4443-B057-EB44F0CC97DF}">
      <dgm:prSet/>
      <dgm:spPr/>
      <dgm:t>
        <a:bodyPr/>
        <a:lstStyle/>
        <a:p>
          <a:endParaRPr lang="pt-BR"/>
        </a:p>
      </dgm:t>
    </dgm:pt>
    <dgm:pt modelId="{1466049D-99F2-44DE-9A1D-6806B274B970}" type="sibTrans" cxnId="{34BB5503-2435-4443-B057-EB44F0CC97DF}">
      <dgm:prSet/>
      <dgm:spPr/>
      <dgm:t>
        <a:bodyPr/>
        <a:lstStyle/>
        <a:p>
          <a:endParaRPr lang="pt-BR"/>
        </a:p>
      </dgm:t>
    </dgm:pt>
    <dgm:pt modelId="{D7F4EC22-82CC-4A29-AC32-AACD4BD028C0}">
      <dgm:prSet phldrT="[Texto]"/>
      <dgm:spPr/>
      <dgm:t>
        <a:bodyPr/>
        <a:lstStyle/>
        <a:p>
          <a:r>
            <a:rPr lang="pt-BR" dirty="0"/>
            <a:t>Pés</a:t>
          </a:r>
        </a:p>
      </dgm:t>
    </dgm:pt>
    <dgm:pt modelId="{5706E64A-A77F-47B2-994D-6BFFC3AAD16B}" type="parTrans" cxnId="{264DA60E-499C-49E4-A852-2D1DB0F6726D}">
      <dgm:prSet/>
      <dgm:spPr/>
      <dgm:t>
        <a:bodyPr/>
        <a:lstStyle/>
        <a:p>
          <a:endParaRPr lang="pt-BR"/>
        </a:p>
      </dgm:t>
    </dgm:pt>
    <dgm:pt modelId="{5FF9E465-D540-4553-AE09-47BD722B8EED}" type="sibTrans" cxnId="{264DA60E-499C-49E4-A852-2D1DB0F6726D}">
      <dgm:prSet/>
      <dgm:spPr/>
      <dgm:t>
        <a:bodyPr/>
        <a:lstStyle/>
        <a:p>
          <a:endParaRPr lang="pt-BR"/>
        </a:p>
      </dgm:t>
    </dgm:pt>
    <dgm:pt modelId="{B680636E-42B2-432C-B71D-6DF28B043C62}">
      <dgm:prSet phldrT="[Texto]"/>
      <dgm:spPr/>
      <dgm:t>
        <a:bodyPr/>
        <a:lstStyle/>
        <a:p>
          <a:r>
            <a:rPr lang="pt-BR" dirty="0"/>
            <a:t>Corpo / estrutura</a:t>
          </a:r>
        </a:p>
      </dgm:t>
    </dgm:pt>
    <dgm:pt modelId="{8383A223-C745-4265-B035-8D01A336A15D}" type="parTrans" cxnId="{D9EF142F-E213-4F5B-A101-D9FA113D1563}">
      <dgm:prSet/>
      <dgm:spPr/>
      <dgm:t>
        <a:bodyPr/>
        <a:lstStyle/>
        <a:p>
          <a:endParaRPr lang="pt-BR"/>
        </a:p>
      </dgm:t>
    </dgm:pt>
    <dgm:pt modelId="{035047AC-E150-48AF-89A5-48C2FE154413}" type="sibTrans" cxnId="{D9EF142F-E213-4F5B-A101-D9FA113D1563}">
      <dgm:prSet/>
      <dgm:spPr/>
      <dgm:t>
        <a:bodyPr/>
        <a:lstStyle/>
        <a:p>
          <a:endParaRPr lang="pt-BR"/>
        </a:p>
      </dgm:t>
    </dgm:pt>
    <dgm:pt modelId="{84634024-9A48-4097-87F0-DDF8DFB7350B}">
      <dgm:prSet phldrT="[Texto]"/>
      <dgm:spPr/>
      <dgm:t>
        <a:bodyPr/>
        <a:lstStyle/>
        <a:p>
          <a:r>
            <a:rPr lang="pt-BR" dirty="0"/>
            <a:t>Câmeras</a:t>
          </a:r>
        </a:p>
      </dgm:t>
    </dgm:pt>
    <dgm:pt modelId="{E0CB0FD7-DF7A-485D-BE50-3CE2361CE3B6}" type="parTrans" cxnId="{0B4C4128-CC1C-4705-A850-0A12988589F9}">
      <dgm:prSet/>
      <dgm:spPr/>
      <dgm:t>
        <a:bodyPr/>
        <a:lstStyle/>
        <a:p>
          <a:endParaRPr lang="pt-BR"/>
        </a:p>
      </dgm:t>
    </dgm:pt>
    <dgm:pt modelId="{464926B8-6841-45A2-8D43-4F0CD47AA31E}" type="sibTrans" cxnId="{0B4C4128-CC1C-4705-A850-0A12988589F9}">
      <dgm:prSet/>
      <dgm:spPr/>
      <dgm:t>
        <a:bodyPr/>
        <a:lstStyle/>
        <a:p>
          <a:endParaRPr lang="pt-BR"/>
        </a:p>
      </dgm:t>
    </dgm:pt>
    <dgm:pt modelId="{9847D608-E6B3-4085-8C40-5BA81E658608}">
      <dgm:prSet phldrT="[Texto]"/>
      <dgm:spPr/>
      <dgm:t>
        <a:bodyPr/>
        <a:lstStyle/>
        <a:p>
          <a:r>
            <a:rPr lang="pt-BR" dirty="0"/>
            <a:t>Garra</a:t>
          </a:r>
        </a:p>
      </dgm:t>
    </dgm:pt>
    <dgm:pt modelId="{C1DC2088-C4BD-4354-9D77-EC737B044592}" type="parTrans" cxnId="{C25DB67F-2885-452F-B37A-7DE9F05A36A6}">
      <dgm:prSet/>
      <dgm:spPr/>
      <dgm:t>
        <a:bodyPr/>
        <a:lstStyle/>
        <a:p>
          <a:endParaRPr lang="pt-BR"/>
        </a:p>
      </dgm:t>
    </dgm:pt>
    <dgm:pt modelId="{C0145F25-5345-4B0C-A439-2B4EB24FD296}" type="sibTrans" cxnId="{C25DB67F-2885-452F-B37A-7DE9F05A36A6}">
      <dgm:prSet/>
      <dgm:spPr/>
      <dgm:t>
        <a:bodyPr/>
        <a:lstStyle/>
        <a:p>
          <a:endParaRPr lang="pt-BR"/>
        </a:p>
      </dgm:t>
    </dgm:pt>
    <dgm:pt modelId="{89E72735-29DE-48AD-99AB-C24922037751}">
      <dgm:prSet phldrT="[Texto]"/>
      <dgm:spPr/>
      <dgm:t>
        <a:bodyPr/>
        <a:lstStyle/>
        <a:p>
          <a:r>
            <a:rPr lang="pt-BR" dirty="0"/>
            <a:t>Hardware de controle</a:t>
          </a:r>
        </a:p>
      </dgm:t>
    </dgm:pt>
    <dgm:pt modelId="{A7DAFF51-EA31-4FD1-8277-7F68D1EBB1A7}" type="parTrans" cxnId="{EA2C33CD-38E7-4E26-85FB-914472ADDF0F}">
      <dgm:prSet/>
      <dgm:spPr/>
      <dgm:t>
        <a:bodyPr/>
        <a:lstStyle/>
        <a:p>
          <a:endParaRPr lang="pt-BR"/>
        </a:p>
      </dgm:t>
    </dgm:pt>
    <dgm:pt modelId="{EDA88CE5-6957-4951-A3A6-109151FF498C}" type="sibTrans" cxnId="{EA2C33CD-38E7-4E26-85FB-914472ADDF0F}">
      <dgm:prSet/>
      <dgm:spPr/>
      <dgm:t>
        <a:bodyPr/>
        <a:lstStyle/>
        <a:p>
          <a:endParaRPr lang="pt-BR"/>
        </a:p>
      </dgm:t>
    </dgm:pt>
    <dgm:pt modelId="{F416CF74-4340-4A23-81FB-1D3508229174}">
      <dgm:prSet phldrT="[Texto]"/>
      <dgm:spPr/>
      <dgm:t>
        <a:bodyPr/>
        <a:lstStyle/>
        <a:p>
          <a:r>
            <a:rPr lang="pt-BR" dirty="0"/>
            <a:t>Realização de testes necessários</a:t>
          </a:r>
        </a:p>
      </dgm:t>
    </dgm:pt>
    <dgm:pt modelId="{C7FE8865-B9BE-4035-9BD6-02A1DDBE653D}" type="parTrans" cxnId="{F7D424AB-516A-406F-9E5E-C73A1C89C2C3}">
      <dgm:prSet/>
      <dgm:spPr/>
      <dgm:t>
        <a:bodyPr/>
        <a:lstStyle/>
        <a:p>
          <a:endParaRPr lang="pt-BR"/>
        </a:p>
      </dgm:t>
    </dgm:pt>
    <dgm:pt modelId="{45A51E0D-7D84-4A68-9D0A-51A59C9610DF}" type="sibTrans" cxnId="{F7D424AB-516A-406F-9E5E-C73A1C89C2C3}">
      <dgm:prSet/>
      <dgm:spPr/>
      <dgm:t>
        <a:bodyPr/>
        <a:lstStyle/>
        <a:p>
          <a:endParaRPr lang="pt-BR"/>
        </a:p>
      </dgm:t>
    </dgm:pt>
    <dgm:pt modelId="{97179AED-B825-45BC-A578-5B1E9C59CD6F}">
      <dgm:prSet phldrT="[Texto]"/>
      <dgm:spPr/>
      <dgm:t>
        <a:bodyPr/>
        <a:lstStyle/>
        <a:p>
          <a:r>
            <a:rPr lang="pt-BR" dirty="0"/>
            <a:t>Relatórios de certificação</a:t>
          </a:r>
        </a:p>
      </dgm:t>
    </dgm:pt>
    <dgm:pt modelId="{C5F29F5D-7883-4472-A7E0-495FCA1AD86A}" type="parTrans" cxnId="{478B28CE-4F0C-4E8B-903F-9C529E1555A7}">
      <dgm:prSet/>
      <dgm:spPr/>
      <dgm:t>
        <a:bodyPr/>
        <a:lstStyle/>
        <a:p>
          <a:endParaRPr lang="pt-BR"/>
        </a:p>
      </dgm:t>
    </dgm:pt>
    <dgm:pt modelId="{02A4E46A-C418-4663-B53A-51BFF059BF8F}" type="sibTrans" cxnId="{478B28CE-4F0C-4E8B-903F-9C529E1555A7}">
      <dgm:prSet/>
      <dgm:spPr/>
      <dgm:t>
        <a:bodyPr/>
        <a:lstStyle/>
        <a:p>
          <a:endParaRPr lang="pt-BR"/>
        </a:p>
      </dgm:t>
    </dgm:pt>
    <dgm:pt modelId="{61824367-51B5-4987-AA81-F0717C2CF68E}">
      <dgm:prSet phldrT="[Texto]"/>
      <dgm:spPr/>
      <dgm:t>
        <a:bodyPr/>
        <a:lstStyle/>
        <a:p>
          <a:r>
            <a:rPr lang="pt-BR" dirty="0"/>
            <a:t>Comunicação com órgãos regulamentadores</a:t>
          </a:r>
        </a:p>
      </dgm:t>
    </dgm:pt>
    <dgm:pt modelId="{3DCCA2D6-C5A2-4830-8DD6-D24F3C182672}" type="parTrans" cxnId="{CCDD260E-FFAF-4029-8EB8-6BAAD45EFB9D}">
      <dgm:prSet/>
      <dgm:spPr/>
      <dgm:t>
        <a:bodyPr/>
        <a:lstStyle/>
        <a:p>
          <a:endParaRPr lang="pt-BR"/>
        </a:p>
      </dgm:t>
    </dgm:pt>
    <dgm:pt modelId="{20D6C1DB-E23A-4E4B-BAE0-E5BF1D3A336B}" type="sibTrans" cxnId="{CCDD260E-FFAF-4029-8EB8-6BAAD45EFB9D}">
      <dgm:prSet/>
      <dgm:spPr/>
      <dgm:t>
        <a:bodyPr/>
        <a:lstStyle/>
        <a:p>
          <a:endParaRPr lang="pt-BR"/>
        </a:p>
      </dgm:t>
    </dgm:pt>
    <dgm:pt modelId="{B06D875E-DAD4-4DF8-BBD8-F1AC6F10F98F}">
      <dgm:prSet phldrT="[Texto]"/>
      <dgm:spPr/>
      <dgm:t>
        <a:bodyPr/>
        <a:lstStyle/>
        <a:p>
          <a:r>
            <a:rPr lang="pt-BR" dirty="0"/>
            <a:t>Entrega dos relatórios</a:t>
          </a:r>
        </a:p>
      </dgm:t>
    </dgm:pt>
    <dgm:pt modelId="{0BCD433D-B9C3-4730-B7EB-23E4764991AA}" type="parTrans" cxnId="{AA027DCE-70C8-406F-9DDF-7792B0469823}">
      <dgm:prSet/>
      <dgm:spPr/>
      <dgm:t>
        <a:bodyPr/>
        <a:lstStyle/>
        <a:p>
          <a:endParaRPr lang="pt-BR"/>
        </a:p>
      </dgm:t>
    </dgm:pt>
    <dgm:pt modelId="{08DE4174-FFAE-4C6A-8E3B-696020E1311F}" type="sibTrans" cxnId="{AA027DCE-70C8-406F-9DDF-7792B0469823}">
      <dgm:prSet/>
      <dgm:spPr/>
      <dgm:t>
        <a:bodyPr/>
        <a:lstStyle/>
        <a:p>
          <a:endParaRPr lang="pt-BR"/>
        </a:p>
      </dgm:t>
    </dgm:pt>
    <dgm:pt modelId="{F493953F-B456-436A-8ED3-B7E48B060D33}">
      <dgm:prSet phldrT="[Texto]"/>
      <dgm:spPr/>
      <dgm:t>
        <a:bodyPr/>
        <a:lstStyle/>
        <a:p>
          <a:r>
            <a:rPr lang="pt-BR" dirty="0"/>
            <a:t>Auditorias</a:t>
          </a:r>
        </a:p>
      </dgm:t>
    </dgm:pt>
    <dgm:pt modelId="{8C5811E2-A4B5-452C-BF00-A5B518AE30F9}" type="parTrans" cxnId="{4416BEB6-8780-48DE-B191-86034D7764CF}">
      <dgm:prSet/>
      <dgm:spPr/>
      <dgm:t>
        <a:bodyPr/>
        <a:lstStyle/>
        <a:p>
          <a:endParaRPr lang="pt-BR"/>
        </a:p>
      </dgm:t>
    </dgm:pt>
    <dgm:pt modelId="{89B6C05D-889B-4A0B-8A4A-F06CA622FE87}" type="sibTrans" cxnId="{4416BEB6-8780-48DE-B191-86034D7764CF}">
      <dgm:prSet/>
      <dgm:spPr/>
      <dgm:t>
        <a:bodyPr/>
        <a:lstStyle/>
        <a:p>
          <a:endParaRPr lang="pt-BR"/>
        </a:p>
      </dgm:t>
    </dgm:pt>
    <dgm:pt modelId="{6C7351DD-6E44-4529-95C9-1551A3968C9A}">
      <dgm:prSet phldrT="[Texto]"/>
      <dgm:spPr/>
      <dgm:t>
        <a:bodyPr/>
        <a:lstStyle/>
        <a:p>
          <a:r>
            <a:rPr lang="pt-BR" dirty="0"/>
            <a:t>Garra para transporte de mantimentos</a:t>
          </a:r>
        </a:p>
      </dgm:t>
    </dgm:pt>
    <dgm:pt modelId="{4064F8D8-D463-4E5D-B0FA-1051C932EC1E}" type="parTrans" cxnId="{F4EF9E47-96B3-4679-901E-A77481A22249}">
      <dgm:prSet/>
      <dgm:spPr/>
      <dgm:t>
        <a:bodyPr/>
        <a:lstStyle/>
        <a:p>
          <a:endParaRPr lang="pt-BR"/>
        </a:p>
      </dgm:t>
    </dgm:pt>
    <dgm:pt modelId="{15C78BC3-73D6-4458-830A-630DB49897A1}" type="sibTrans" cxnId="{F4EF9E47-96B3-4679-901E-A77481A22249}">
      <dgm:prSet/>
      <dgm:spPr/>
      <dgm:t>
        <a:bodyPr/>
        <a:lstStyle/>
        <a:p>
          <a:endParaRPr lang="pt-BR"/>
        </a:p>
      </dgm:t>
    </dgm:pt>
    <dgm:pt modelId="{BF516B06-66CD-4A3B-9F63-76CC984F129A}">
      <dgm:prSet phldrT="[Texto]"/>
      <dgm:spPr/>
      <dgm:t>
        <a:bodyPr/>
        <a:lstStyle/>
        <a:p>
          <a:r>
            <a:rPr lang="pt-BR" dirty="0"/>
            <a:t>Câmera de direção</a:t>
          </a:r>
        </a:p>
      </dgm:t>
    </dgm:pt>
    <dgm:pt modelId="{072CC32A-D7C3-4F1C-88EF-E2894F3F0099}" type="parTrans" cxnId="{A5A234B3-2B7A-44BE-881E-3C18076EBEA9}">
      <dgm:prSet/>
      <dgm:spPr/>
      <dgm:t>
        <a:bodyPr/>
        <a:lstStyle/>
        <a:p>
          <a:endParaRPr lang="pt-BR"/>
        </a:p>
      </dgm:t>
    </dgm:pt>
    <dgm:pt modelId="{68D56493-9546-4B45-A410-7C6881D75D51}" type="sibTrans" cxnId="{A5A234B3-2B7A-44BE-881E-3C18076EBEA9}">
      <dgm:prSet/>
      <dgm:spPr/>
      <dgm:t>
        <a:bodyPr/>
        <a:lstStyle/>
        <a:p>
          <a:endParaRPr lang="pt-BR"/>
        </a:p>
      </dgm:t>
    </dgm:pt>
    <dgm:pt modelId="{DCC51DD4-A198-4158-ADEE-F598733D8C97}">
      <dgm:prSet phldrT="[Texto]"/>
      <dgm:spPr/>
      <dgm:t>
        <a:bodyPr/>
        <a:lstStyle/>
        <a:p>
          <a:r>
            <a:rPr lang="pt-BR" dirty="0"/>
            <a:t>Definir peso máximo a ser carregado</a:t>
          </a:r>
        </a:p>
      </dgm:t>
    </dgm:pt>
    <dgm:pt modelId="{44DED1BA-BA78-4798-9645-D275DB388EF2}" type="parTrans" cxnId="{9490DF7A-67A3-4B1B-9B57-DEF84CFACA95}">
      <dgm:prSet/>
      <dgm:spPr/>
      <dgm:t>
        <a:bodyPr/>
        <a:lstStyle/>
        <a:p>
          <a:endParaRPr lang="pt-BR"/>
        </a:p>
      </dgm:t>
    </dgm:pt>
    <dgm:pt modelId="{5B4D11A4-876C-4FBB-BA4A-A7E390DE1631}" type="sibTrans" cxnId="{9490DF7A-67A3-4B1B-9B57-DEF84CFACA95}">
      <dgm:prSet/>
      <dgm:spPr/>
      <dgm:t>
        <a:bodyPr/>
        <a:lstStyle/>
        <a:p>
          <a:endParaRPr lang="pt-BR"/>
        </a:p>
      </dgm:t>
    </dgm:pt>
    <dgm:pt modelId="{F2EE42F1-97BB-416C-8365-4199EAAD2885}">
      <dgm:prSet phldrT="[Texto]"/>
      <dgm:spPr/>
      <dgm:t>
        <a:bodyPr/>
        <a:lstStyle/>
        <a:p>
          <a:r>
            <a:rPr lang="pt-BR" dirty="0"/>
            <a:t>Design mecanismo de captura e soltura</a:t>
          </a:r>
        </a:p>
      </dgm:t>
    </dgm:pt>
    <dgm:pt modelId="{56D53E64-5402-4673-B954-88838ED0585A}" type="parTrans" cxnId="{9DF9D2C0-A3D0-4D89-BABE-DDB2F03CB678}">
      <dgm:prSet/>
      <dgm:spPr/>
      <dgm:t>
        <a:bodyPr/>
        <a:lstStyle/>
        <a:p>
          <a:endParaRPr lang="pt-BR"/>
        </a:p>
      </dgm:t>
    </dgm:pt>
    <dgm:pt modelId="{7CF5B2D1-FED0-4522-AB2A-67F95E44D214}" type="sibTrans" cxnId="{9DF9D2C0-A3D0-4D89-BABE-DDB2F03CB678}">
      <dgm:prSet/>
      <dgm:spPr/>
      <dgm:t>
        <a:bodyPr/>
        <a:lstStyle/>
        <a:p>
          <a:endParaRPr lang="pt-BR"/>
        </a:p>
      </dgm:t>
    </dgm:pt>
    <dgm:pt modelId="{B8C2A179-6292-4775-BA2B-0D973590813B}">
      <dgm:prSet phldrT="[Texto]"/>
      <dgm:spPr/>
      <dgm:t>
        <a:bodyPr/>
        <a:lstStyle/>
        <a:p>
          <a:r>
            <a:rPr lang="pt-BR" dirty="0"/>
            <a:t>Definir requisitos de qualidade de imagem</a:t>
          </a:r>
        </a:p>
      </dgm:t>
    </dgm:pt>
    <dgm:pt modelId="{0F96D5D6-5A94-4C32-B467-ABCB5F673E3A}" type="parTrans" cxnId="{A8B16A8C-AC5F-46E7-BC0D-83474710BB2F}">
      <dgm:prSet/>
      <dgm:spPr/>
      <dgm:t>
        <a:bodyPr/>
        <a:lstStyle/>
        <a:p>
          <a:endParaRPr lang="pt-BR"/>
        </a:p>
      </dgm:t>
    </dgm:pt>
    <dgm:pt modelId="{158F81EB-FA9B-4E1C-B894-5FD62A33F8B2}" type="sibTrans" cxnId="{A8B16A8C-AC5F-46E7-BC0D-83474710BB2F}">
      <dgm:prSet/>
      <dgm:spPr/>
      <dgm:t>
        <a:bodyPr/>
        <a:lstStyle/>
        <a:p>
          <a:endParaRPr lang="pt-BR"/>
        </a:p>
      </dgm:t>
    </dgm:pt>
    <dgm:pt modelId="{3724AFC4-8604-45C6-AD77-28C2ADB61A8E}">
      <dgm:prSet phldrT="[Texto]"/>
      <dgm:spPr/>
      <dgm:t>
        <a:bodyPr/>
        <a:lstStyle/>
        <a:p>
          <a:r>
            <a:rPr lang="pt-BR" dirty="0"/>
            <a:t>Número de câmeras</a:t>
          </a:r>
        </a:p>
      </dgm:t>
    </dgm:pt>
    <dgm:pt modelId="{1AF9BEFC-8ADE-4BC5-B891-BAFBEFA24A95}" type="parTrans" cxnId="{B110E026-0A5C-450C-A8F3-F46DF34200BE}">
      <dgm:prSet/>
      <dgm:spPr/>
      <dgm:t>
        <a:bodyPr/>
        <a:lstStyle/>
        <a:p>
          <a:endParaRPr lang="pt-BR"/>
        </a:p>
      </dgm:t>
    </dgm:pt>
    <dgm:pt modelId="{B81FEE0D-0A11-42D4-A6C0-96D4CF52218C}" type="sibTrans" cxnId="{B110E026-0A5C-450C-A8F3-F46DF34200BE}">
      <dgm:prSet/>
      <dgm:spPr/>
      <dgm:t>
        <a:bodyPr/>
        <a:lstStyle/>
        <a:p>
          <a:endParaRPr lang="pt-BR"/>
        </a:p>
      </dgm:t>
    </dgm:pt>
    <dgm:pt modelId="{5F3DAEFC-CD54-4576-A601-12C8E9C49673}">
      <dgm:prSet phldrT="[Texto]"/>
      <dgm:spPr/>
      <dgm:t>
        <a:bodyPr/>
        <a:lstStyle/>
        <a:p>
          <a:r>
            <a:rPr lang="pt-BR" dirty="0"/>
            <a:t>Integração com software embarcado</a:t>
          </a:r>
        </a:p>
      </dgm:t>
    </dgm:pt>
    <dgm:pt modelId="{C71BB227-022B-4FFA-82F5-0BBC38EED304}" type="parTrans" cxnId="{3DDC7890-C0E1-4DF6-8792-2C6E9767E9ED}">
      <dgm:prSet/>
      <dgm:spPr/>
      <dgm:t>
        <a:bodyPr/>
        <a:lstStyle/>
        <a:p>
          <a:endParaRPr lang="pt-BR"/>
        </a:p>
      </dgm:t>
    </dgm:pt>
    <dgm:pt modelId="{627E9145-B99B-4A2E-89AD-AA8E500C0F84}" type="sibTrans" cxnId="{3DDC7890-C0E1-4DF6-8792-2C6E9767E9ED}">
      <dgm:prSet/>
      <dgm:spPr/>
      <dgm:t>
        <a:bodyPr/>
        <a:lstStyle/>
        <a:p>
          <a:endParaRPr lang="pt-BR"/>
        </a:p>
      </dgm:t>
    </dgm:pt>
    <dgm:pt modelId="{5B40D04D-C839-4C77-8457-9A413DEC50AC}">
      <dgm:prSet phldrT="[Texto]"/>
      <dgm:spPr/>
      <dgm:t>
        <a:bodyPr/>
        <a:lstStyle/>
        <a:p>
          <a:r>
            <a:rPr lang="pt-BR" dirty="0"/>
            <a:t>Definir linguagem a ser utilizada</a:t>
          </a:r>
        </a:p>
      </dgm:t>
    </dgm:pt>
    <dgm:pt modelId="{CE3ED84F-E275-49C2-B58F-7693B25DC011}" type="parTrans" cxnId="{C43E8288-1B15-42FD-BFD8-0EA0AE126ACC}">
      <dgm:prSet/>
      <dgm:spPr/>
      <dgm:t>
        <a:bodyPr/>
        <a:lstStyle/>
        <a:p>
          <a:endParaRPr lang="pt-BR"/>
        </a:p>
      </dgm:t>
    </dgm:pt>
    <dgm:pt modelId="{0CF5B02A-652A-4325-9983-86DC410A2A3A}" type="sibTrans" cxnId="{C43E8288-1B15-42FD-BFD8-0EA0AE126ACC}">
      <dgm:prSet/>
      <dgm:spPr/>
      <dgm:t>
        <a:bodyPr/>
        <a:lstStyle/>
        <a:p>
          <a:endParaRPr lang="pt-BR"/>
        </a:p>
      </dgm:t>
    </dgm:pt>
    <dgm:pt modelId="{9FBB9BD1-C7A6-406D-A953-241738F237CD}">
      <dgm:prSet phldrT="[Texto]"/>
      <dgm:spPr/>
      <dgm:t>
        <a:bodyPr/>
        <a:lstStyle/>
        <a:p>
          <a:r>
            <a:rPr lang="pt-BR" dirty="0"/>
            <a:t>Criação das especificações. (o que o drone deve fazer)</a:t>
          </a:r>
        </a:p>
      </dgm:t>
    </dgm:pt>
    <dgm:pt modelId="{6093785E-97D7-4282-BC01-4432E8153777}" type="parTrans" cxnId="{5EF8FEA5-2B12-4B90-B799-1045AECD8C2C}">
      <dgm:prSet/>
      <dgm:spPr/>
      <dgm:t>
        <a:bodyPr/>
        <a:lstStyle/>
        <a:p>
          <a:endParaRPr lang="pt-BR"/>
        </a:p>
      </dgm:t>
    </dgm:pt>
    <dgm:pt modelId="{CE5CA869-274A-45EA-8547-D2FA554486CD}" type="sibTrans" cxnId="{5EF8FEA5-2B12-4B90-B799-1045AECD8C2C}">
      <dgm:prSet/>
      <dgm:spPr/>
      <dgm:t>
        <a:bodyPr/>
        <a:lstStyle/>
        <a:p>
          <a:endParaRPr lang="pt-BR"/>
        </a:p>
      </dgm:t>
    </dgm:pt>
    <dgm:pt modelId="{085BDE1F-AF0A-48A8-BD37-75D7A3B67792}">
      <dgm:prSet phldrT="[Texto]"/>
      <dgm:spPr/>
      <dgm:t>
        <a:bodyPr/>
        <a:lstStyle/>
        <a:p>
          <a:r>
            <a:rPr lang="pt-BR" dirty="0"/>
            <a:t>Programação</a:t>
          </a:r>
        </a:p>
      </dgm:t>
    </dgm:pt>
    <dgm:pt modelId="{90800736-06BC-4D28-AD3F-0DD6F82E4C19}" type="parTrans" cxnId="{6579EEC5-D411-4AA8-888B-1A599B38969E}">
      <dgm:prSet/>
      <dgm:spPr/>
      <dgm:t>
        <a:bodyPr/>
        <a:lstStyle/>
        <a:p>
          <a:endParaRPr lang="pt-BR"/>
        </a:p>
      </dgm:t>
    </dgm:pt>
    <dgm:pt modelId="{34DFFECE-74B1-4274-8DB4-56A07DB67237}" type="sibTrans" cxnId="{6579EEC5-D411-4AA8-888B-1A599B38969E}">
      <dgm:prSet/>
      <dgm:spPr/>
      <dgm:t>
        <a:bodyPr/>
        <a:lstStyle/>
        <a:p>
          <a:endParaRPr lang="pt-BR"/>
        </a:p>
      </dgm:t>
    </dgm:pt>
    <dgm:pt modelId="{19319DF9-930A-419D-9ABE-DB32165217AF}">
      <dgm:prSet phldrT="[Texto]"/>
      <dgm:spPr/>
      <dgm:t>
        <a:bodyPr/>
        <a:lstStyle/>
        <a:p>
          <a:r>
            <a:rPr lang="pt-BR" dirty="0"/>
            <a:t>Validação do código</a:t>
          </a:r>
        </a:p>
      </dgm:t>
    </dgm:pt>
    <dgm:pt modelId="{A3B38AD4-8A48-49D4-86C5-468BC4017B32}" type="parTrans" cxnId="{78CB9BDC-522C-4C05-BD23-5B7A3640EB0D}">
      <dgm:prSet/>
      <dgm:spPr/>
      <dgm:t>
        <a:bodyPr/>
        <a:lstStyle/>
        <a:p>
          <a:endParaRPr lang="pt-BR"/>
        </a:p>
      </dgm:t>
    </dgm:pt>
    <dgm:pt modelId="{1A21556F-DF62-4848-AE68-11EF97A365C8}" type="sibTrans" cxnId="{78CB9BDC-522C-4C05-BD23-5B7A3640EB0D}">
      <dgm:prSet/>
      <dgm:spPr/>
      <dgm:t>
        <a:bodyPr/>
        <a:lstStyle/>
        <a:p>
          <a:endParaRPr lang="pt-BR"/>
        </a:p>
      </dgm:t>
    </dgm:pt>
    <dgm:pt modelId="{D00135F0-BA3C-45EA-87E7-B0F0EA8C2580}">
      <dgm:prSet phldrT="[Texto]"/>
      <dgm:spPr/>
      <dgm:t>
        <a:bodyPr/>
        <a:lstStyle/>
        <a:p>
          <a:r>
            <a:rPr lang="pt-BR" dirty="0"/>
            <a:t>Interface com usuário</a:t>
          </a:r>
        </a:p>
      </dgm:t>
    </dgm:pt>
    <dgm:pt modelId="{1AC127A9-D3FB-40E1-864C-9C575613D88D}" type="parTrans" cxnId="{6B620AF1-0B7B-4F72-A63A-8ADD2A4106D2}">
      <dgm:prSet/>
      <dgm:spPr/>
      <dgm:t>
        <a:bodyPr/>
        <a:lstStyle/>
        <a:p>
          <a:endParaRPr lang="pt-BR"/>
        </a:p>
      </dgm:t>
    </dgm:pt>
    <dgm:pt modelId="{F2C5CCFE-3545-4E6E-B98D-039F0A05F8F0}" type="sibTrans" cxnId="{6B620AF1-0B7B-4F72-A63A-8ADD2A4106D2}">
      <dgm:prSet/>
      <dgm:spPr/>
      <dgm:t>
        <a:bodyPr/>
        <a:lstStyle/>
        <a:p>
          <a:endParaRPr lang="pt-BR"/>
        </a:p>
      </dgm:t>
    </dgm:pt>
    <dgm:pt modelId="{D61082E9-3AB1-413F-BE51-57998873A7BA}">
      <dgm:prSet phldrT="[Texto]"/>
      <dgm:spPr/>
      <dgm:t>
        <a:bodyPr/>
        <a:lstStyle/>
        <a:p>
          <a:r>
            <a:rPr lang="pt-BR" dirty="0"/>
            <a:t>Definição a estrutura do produto final (montado ou semipronto)</a:t>
          </a:r>
        </a:p>
      </dgm:t>
    </dgm:pt>
    <dgm:pt modelId="{4CB78BF5-3895-452A-BDEF-9CAB65CFF6A3}" type="parTrans" cxnId="{6C99E6D8-BF94-4E34-B257-AEF7709A3C2C}">
      <dgm:prSet/>
      <dgm:spPr/>
      <dgm:t>
        <a:bodyPr/>
        <a:lstStyle/>
        <a:p>
          <a:endParaRPr lang="pt-BR"/>
        </a:p>
      </dgm:t>
    </dgm:pt>
    <dgm:pt modelId="{C930BB95-65F8-44E7-82F9-F79443A6BC84}" type="sibTrans" cxnId="{6C99E6D8-BF94-4E34-B257-AEF7709A3C2C}">
      <dgm:prSet/>
      <dgm:spPr/>
      <dgm:t>
        <a:bodyPr/>
        <a:lstStyle/>
        <a:p>
          <a:endParaRPr lang="pt-BR"/>
        </a:p>
      </dgm:t>
    </dgm:pt>
    <dgm:pt modelId="{EBAB47FF-46AA-4B1D-ABD3-CE43E68337E2}">
      <dgm:prSet phldrT="[Texto]"/>
      <dgm:spPr/>
      <dgm:t>
        <a:bodyPr/>
        <a:lstStyle/>
        <a:p>
          <a:r>
            <a:rPr lang="pt-BR" dirty="0"/>
            <a:t>Dimensionamento de caixa para abrigar o produto</a:t>
          </a:r>
        </a:p>
      </dgm:t>
    </dgm:pt>
    <dgm:pt modelId="{6E057AAC-5394-45BC-B486-DCAEF8B5833C}" type="sibTrans" cxnId="{6191FA03-865C-4F9A-A1B1-7380B45FC668}">
      <dgm:prSet/>
      <dgm:spPr/>
      <dgm:t>
        <a:bodyPr/>
        <a:lstStyle/>
        <a:p>
          <a:endParaRPr lang="pt-BR"/>
        </a:p>
      </dgm:t>
    </dgm:pt>
    <dgm:pt modelId="{E32A4FA5-36C7-45C6-AABE-83E602FECC66}" type="parTrans" cxnId="{6191FA03-865C-4F9A-A1B1-7380B45FC668}">
      <dgm:prSet/>
      <dgm:spPr/>
      <dgm:t>
        <a:bodyPr/>
        <a:lstStyle/>
        <a:p>
          <a:endParaRPr lang="pt-BR"/>
        </a:p>
      </dgm:t>
    </dgm:pt>
    <dgm:pt modelId="{88AC2982-3D72-4BD4-97FB-2BB93921D1DF}">
      <dgm:prSet phldrT="[Texto]"/>
      <dgm:spPr/>
      <dgm:t>
        <a:bodyPr/>
        <a:lstStyle/>
        <a:p>
          <a:r>
            <a:rPr lang="pt-BR" dirty="0"/>
            <a:t>Especificação da garantia do produto</a:t>
          </a:r>
        </a:p>
      </dgm:t>
    </dgm:pt>
    <dgm:pt modelId="{7B314850-7D04-469B-8130-36040080759B}" type="parTrans" cxnId="{B0121AB3-728D-4A6B-ABF5-E8604184008D}">
      <dgm:prSet/>
      <dgm:spPr/>
      <dgm:t>
        <a:bodyPr/>
        <a:lstStyle/>
        <a:p>
          <a:endParaRPr lang="pt-BR"/>
        </a:p>
      </dgm:t>
    </dgm:pt>
    <dgm:pt modelId="{E56D8824-E07F-429D-9601-4B3B8E75AB5E}" type="sibTrans" cxnId="{B0121AB3-728D-4A6B-ABF5-E8604184008D}">
      <dgm:prSet/>
      <dgm:spPr/>
      <dgm:t>
        <a:bodyPr/>
        <a:lstStyle/>
        <a:p>
          <a:endParaRPr lang="pt-BR"/>
        </a:p>
      </dgm:t>
    </dgm:pt>
    <dgm:pt modelId="{6FE50346-FEC9-459F-A201-6AD72E1F34A0}">
      <dgm:prSet phldrT="[Texto]"/>
      <dgm:spPr/>
      <dgm:t>
        <a:bodyPr/>
        <a:lstStyle/>
        <a:p>
          <a:r>
            <a:rPr lang="pt-BR" dirty="0"/>
            <a:t>Definição de responsabilidades no transporte</a:t>
          </a:r>
        </a:p>
      </dgm:t>
    </dgm:pt>
    <dgm:pt modelId="{AD7B7FC4-604B-41E9-B726-1B9ECA5EAC7C}" type="parTrans" cxnId="{835F7375-59D3-4BF1-B147-5C85D15AC1A4}">
      <dgm:prSet/>
      <dgm:spPr/>
      <dgm:t>
        <a:bodyPr/>
        <a:lstStyle/>
        <a:p>
          <a:endParaRPr lang="pt-BR"/>
        </a:p>
      </dgm:t>
    </dgm:pt>
    <dgm:pt modelId="{C86D3993-C414-41C7-B8FC-4121CD2BF9AD}" type="sibTrans" cxnId="{835F7375-59D3-4BF1-B147-5C85D15AC1A4}">
      <dgm:prSet/>
      <dgm:spPr/>
      <dgm:t>
        <a:bodyPr/>
        <a:lstStyle/>
        <a:p>
          <a:endParaRPr lang="pt-BR"/>
        </a:p>
      </dgm:t>
    </dgm:pt>
    <dgm:pt modelId="{18AB4C4F-704D-449B-8A4A-7675896D16ED}">
      <dgm:prSet phldrT="[Texto]"/>
      <dgm:spPr/>
      <dgm:t>
        <a:bodyPr/>
        <a:lstStyle/>
        <a:p>
          <a:r>
            <a:rPr lang="pt-BR" dirty="0"/>
            <a:t>Precificação do produto</a:t>
          </a:r>
        </a:p>
      </dgm:t>
    </dgm:pt>
    <dgm:pt modelId="{4503E9DB-9ABA-44AE-BF9B-0724D8EFCBCA}" type="parTrans" cxnId="{4FD56B3E-A41F-48E1-B7AA-702DD42F27B2}">
      <dgm:prSet/>
      <dgm:spPr/>
      <dgm:t>
        <a:bodyPr/>
        <a:lstStyle/>
        <a:p>
          <a:endParaRPr lang="pt-BR"/>
        </a:p>
      </dgm:t>
    </dgm:pt>
    <dgm:pt modelId="{00762E3B-27D7-4ECA-8A1F-4A2D8EB0141D}" type="sibTrans" cxnId="{4FD56B3E-A41F-48E1-B7AA-702DD42F27B2}">
      <dgm:prSet/>
      <dgm:spPr/>
      <dgm:t>
        <a:bodyPr/>
        <a:lstStyle/>
        <a:p>
          <a:endParaRPr lang="pt-BR"/>
        </a:p>
      </dgm:t>
    </dgm:pt>
    <dgm:pt modelId="{6F0E18CD-3729-43C4-9094-46A545DC4198}">
      <dgm:prSet phldrT="[Texto]"/>
      <dgm:spPr/>
      <dgm:t>
        <a:bodyPr/>
        <a:lstStyle/>
        <a:p>
          <a:r>
            <a:rPr lang="pt-BR" dirty="0"/>
            <a:t>Análise de custos envolvidos</a:t>
          </a:r>
        </a:p>
      </dgm:t>
    </dgm:pt>
    <dgm:pt modelId="{72DF527B-34D8-4D08-B7B9-31DF00D65E1E}" type="parTrans" cxnId="{F4988E29-160C-403E-B58C-7E8FC3530B97}">
      <dgm:prSet/>
      <dgm:spPr/>
      <dgm:t>
        <a:bodyPr/>
        <a:lstStyle/>
        <a:p>
          <a:endParaRPr lang="pt-BR"/>
        </a:p>
      </dgm:t>
    </dgm:pt>
    <dgm:pt modelId="{BD00BCB7-2AFF-4601-B376-A289C94E3F9F}" type="sibTrans" cxnId="{F4988E29-160C-403E-B58C-7E8FC3530B97}">
      <dgm:prSet/>
      <dgm:spPr/>
      <dgm:t>
        <a:bodyPr/>
        <a:lstStyle/>
        <a:p>
          <a:endParaRPr lang="pt-BR"/>
        </a:p>
      </dgm:t>
    </dgm:pt>
    <dgm:pt modelId="{788895B0-D673-4CDF-A790-D143D335F73B}">
      <dgm:prSet phldrT="[Texto]"/>
      <dgm:spPr/>
      <dgm:t>
        <a:bodyPr/>
        <a:lstStyle/>
        <a:p>
          <a:r>
            <a:rPr lang="pt-BR" dirty="0"/>
            <a:t>Levantamento de oportunidades geradas</a:t>
          </a:r>
        </a:p>
      </dgm:t>
    </dgm:pt>
    <dgm:pt modelId="{63FC38A6-7734-4A4B-9096-66F88CF5F641}" type="parTrans" cxnId="{C7558B47-50C3-4957-8119-E985EEF4087E}">
      <dgm:prSet/>
      <dgm:spPr/>
      <dgm:t>
        <a:bodyPr/>
        <a:lstStyle/>
        <a:p>
          <a:endParaRPr lang="pt-BR"/>
        </a:p>
      </dgm:t>
    </dgm:pt>
    <dgm:pt modelId="{97671A90-A7E2-4009-9B7B-1C78DBE274B3}" type="sibTrans" cxnId="{C7558B47-50C3-4957-8119-E985EEF4087E}">
      <dgm:prSet/>
      <dgm:spPr/>
      <dgm:t>
        <a:bodyPr/>
        <a:lstStyle/>
        <a:p>
          <a:endParaRPr lang="pt-BR"/>
        </a:p>
      </dgm:t>
    </dgm:pt>
    <dgm:pt modelId="{029A7BBA-3DB8-46A9-80FF-FF1B047DAD9F}">
      <dgm:prSet phldrT="[Texto]"/>
      <dgm:spPr/>
      <dgm:t>
        <a:bodyPr/>
        <a:lstStyle/>
        <a:p>
          <a:r>
            <a:rPr lang="pt-BR" dirty="0"/>
            <a:t>Análise da segmentação do número de desastres ambientais</a:t>
          </a:r>
        </a:p>
      </dgm:t>
    </dgm:pt>
    <dgm:pt modelId="{33F756BA-28C7-44C9-A14B-EA88365290E2}" type="parTrans" cxnId="{B221D5F9-CA82-49C8-A8D6-2478166A93E4}">
      <dgm:prSet/>
      <dgm:spPr/>
      <dgm:t>
        <a:bodyPr/>
        <a:lstStyle/>
        <a:p>
          <a:endParaRPr lang="pt-BR"/>
        </a:p>
      </dgm:t>
    </dgm:pt>
    <dgm:pt modelId="{E65EFC9A-A1E5-443E-A06C-041CFEFFAD37}" type="sibTrans" cxnId="{B221D5F9-CA82-49C8-A8D6-2478166A93E4}">
      <dgm:prSet/>
      <dgm:spPr/>
      <dgm:t>
        <a:bodyPr/>
        <a:lstStyle/>
        <a:p>
          <a:endParaRPr lang="pt-BR"/>
        </a:p>
      </dgm:t>
    </dgm:pt>
    <dgm:pt modelId="{B4165592-1B99-4448-AF03-9007BA71C3BB}">
      <dgm:prSet phldrT="[Texto]"/>
      <dgm:spPr/>
      <dgm:t>
        <a:bodyPr/>
        <a:lstStyle/>
        <a:p>
          <a:r>
            <a:rPr lang="pt-BR" dirty="0"/>
            <a:t>Levantamento de gastos com desastres ambientas</a:t>
          </a:r>
        </a:p>
      </dgm:t>
    </dgm:pt>
    <dgm:pt modelId="{3F5C8E3E-D48B-4006-A7A7-EA6B2282CF39}" type="parTrans" cxnId="{983BD678-C0F7-465C-9E6B-C3F743177D77}">
      <dgm:prSet/>
      <dgm:spPr/>
      <dgm:t>
        <a:bodyPr/>
        <a:lstStyle/>
        <a:p>
          <a:endParaRPr lang="pt-BR"/>
        </a:p>
      </dgm:t>
    </dgm:pt>
    <dgm:pt modelId="{E3988695-C0F8-4CAE-B103-2A2B540EE24C}" type="sibTrans" cxnId="{983BD678-C0F7-465C-9E6B-C3F743177D77}">
      <dgm:prSet/>
      <dgm:spPr/>
      <dgm:t>
        <a:bodyPr/>
        <a:lstStyle/>
        <a:p>
          <a:endParaRPr lang="pt-BR"/>
        </a:p>
      </dgm:t>
    </dgm:pt>
    <dgm:pt modelId="{FF242499-BCFE-4432-B835-F607951D3A3D}">
      <dgm:prSet phldrT="[Texto]"/>
      <dgm:spPr/>
      <dgm:t>
        <a:bodyPr/>
        <a:lstStyle/>
        <a:p>
          <a:r>
            <a:rPr lang="pt-BR" dirty="0"/>
            <a:t>Plano de comunicação com partes interessadas</a:t>
          </a:r>
        </a:p>
      </dgm:t>
    </dgm:pt>
    <dgm:pt modelId="{AE88E6D3-8303-46B4-8A84-B74C2E4030A2}" type="parTrans" cxnId="{E9791862-96DB-4662-B0AD-FA1E3DB787BB}">
      <dgm:prSet/>
      <dgm:spPr/>
      <dgm:t>
        <a:bodyPr/>
        <a:lstStyle/>
        <a:p>
          <a:endParaRPr lang="pt-BR"/>
        </a:p>
      </dgm:t>
    </dgm:pt>
    <dgm:pt modelId="{E88E5093-2208-4932-9C4D-46600BF770D4}" type="sibTrans" cxnId="{E9791862-96DB-4662-B0AD-FA1E3DB787BB}">
      <dgm:prSet/>
      <dgm:spPr/>
      <dgm:t>
        <a:bodyPr/>
        <a:lstStyle/>
        <a:p>
          <a:endParaRPr lang="pt-BR"/>
        </a:p>
      </dgm:t>
    </dgm:pt>
    <dgm:pt modelId="{C9DC628D-6996-4292-9B84-2BAC7906B8AB}">
      <dgm:prSet phldrT="[Texto]"/>
      <dgm:spPr/>
      <dgm:t>
        <a:bodyPr/>
        <a:lstStyle/>
        <a:p>
          <a:r>
            <a:rPr lang="pt-BR" dirty="0"/>
            <a:t>Elaborar framework de vendas</a:t>
          </a:r>
        </a:p>
      </dgm:t>
    </dgm:pt>
    <dgm:pt modelId="{19BF43B5-6C39-4694-A17C-068CFF40AFF0}" type="parTrans" cxnId="{CF41F524-73F1-4681-B99E-F95F6B7C2921}">
      <dgm:prSet/>
      <dgm:spPr/>
      <dgm:t>
        <a:bodyPr/>
        <a:lstStyle/>
        <a:p>
          <a:endParaRPr lang="pt-BR"/>
        </a:p>
      </dgm:t>
    </dgm:pt>
    <dgm:pt modelId="{B3053F22-9698-4602-A9D7-200306BA860F}" type="sibTrans" cxnId="{CF41F524-73F1-4681-B99E-F95F6B7C2921}">
      <dgm:prSet/>
      <dgm:spPr/>
      <dgm:t>
        <a:bodyPr/>
        <a:lstStyle/>
        <a:p>
          <a:endParaRPr lang="pt-BR"/>
        </a:p>
      </dgm:t>
    </dgm:pt>
    <dgm:pt modelId="{BAA60963-C0AC-408A-8D1D-6F7108FCD635}">
      <dgm:prSet phldrT="[Texto]"/>
      <dgm:spPr/>
      <dgm:t>
        <a:bodyPr/>
        <a:lstStyle/>
        <a:p>
          <a:r>
            <a:rPr lang="pt-BR" dirty="0"/>
            <a:t>Estabelecer principais canais de comunicação com compradores</a:t>
          </a:r>
        </a:p>
      </dgm:t>
    </dgm:pt>
    <dgm:pt modelId="{B588E707-0252-4BBC-891C-F540087E4948}" type="parTrans" cxnId="{C7B0AA32-B607-4A8A-B59C-E9D3C4E0BB45}">
      <dgm:prSet/>
      <dgm:spPr/>
      <dgm:t>
        <a:bodyPr/>
        <a:lstStyle/>
        <a:p>
          <a:endParaRPr lang="pt-BR"/>
        </a:p>
      </dgm:t>
    </dgm:pt>
    <dgm:pt modelId="{67A8F1E4-1D2D-4E68-A2F9-D158ACD5B77C}" type="sibTrans" cxnId="{C7B0AA32-B607-4A8A-B59C-E9D3C4E0BB45}">
      <dgm:prSet/>
      <dgm:spPr/>
      <dgm:t>
        <a:bodyPr/>
        <a:lstStyle/>
        <a:p>
          <a:endParaRPr lang="pt-BR"/>
        </a:p>
      </dgm:t>
    </dgm:pt>
    <dgm:pt modelId="{CD9A0350-5B57-43BC-934F-402C5148D4A3}">
      <dgm:prSet phldrT="[Texto]"/>
      <dgm:spPr/>
      <dgm:t>
        <a:bodyPr/>
        <a:lstStyle/>
        <a:p>
          <a:r>
            <a:rPr lang="pt-BR" dirty="0"/>
            <a:t>Manufatura de </a:t>
          </a:r>
          <a:r>
            <a:rPr lang="pt-BR" dirty="0" err="1"/>
            <a:t>mockup</a:t>
          </a:r>
          <a:r>
            <a:rPr lang="pt-BR" dirty="0"/>
            <a:t> para exposições</a:t>
          </a:r>
        </a:p>
      </dgm:t>
    </dgm:pt>
    <dgm:pt modelId="{5CB44579-EE49-4823-A100-993F6B782876}" type="parTrans" cxnId="{097DBC01-84A9-488E-BF1D-D6D611B1BEAA}">
      <dgm:prSet/>
      <dgm:spPr/>
      <dgm:t>
        <a:bodyPr/>
        <a:lstStyle/>
        <a:p>
          <a:endParaRPr lang="pt-BR"/>
        </a:p>
      </dgm:t>
    </dgm:pt>
    <dgm:pt modelId="{A3E0FCDD-625A-4DB6-879E-29DBF58B6393}" type="sibTrans" cxnId="{097DBC01-84A9-488E-BF1D-D6D611B1BEAA}">
      <dgm:prSet/>
      <dgm:spPr/>
      <dgm:t>
        <a:bodyPr/>
        <a:lstStyle/>
        <a:p>
          <a:endParaRPr lang="pt-BR"/>
        </a:p>
      </dgm:t>
    </dgm:pt>
    <dgm:pt modelId="{CCB0C5DE-829A-4DD8-9790-AA5A753893D8}" type="pres">
      <dgm:prSet presAssocID="{BC9214A7-458A-4F8B-AE34-F6D6587467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425F0F7-B4A9-4CA5-9AEF-176FEFB7A9A8}" type="pres">
      <dgm:prSet presAssocID="{50B1A9B6-6ED2-4E08-80DD-7CEEF2621A09}" presName="hierRoot1" presStyleCnt="0">
        <dgm:presLayoutVars>
          <dgm:hierBranch val="init"/>
        </dgm:presLayoutVars>
      </dgm:prSet>
      <dgm:spPr/>
    </dgm:pt>
    <dgm:pt modelId="{B38CBF5E-A964-47E1-82E0-CB7D22FB17FB}" type="pres">
      <dgm:prSet presAssocID="{50B1A9B6-6ED2-4E08-80DD-7CEEF2621A09}" presName="rootComposite1" presStyleCnt="0"/>
      <dgm:spPr/>
    </dgm:pt>
    <dgm:pt modelId="{0D9D1720-31F2-4863-8ED1-46F2BBF115FF}" type="pres">
      <dgm:prSet presAssocID="{50B1A9B6-6ED2-4E08-80DD-7CEEF2621A0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CAE9B9-5BDE-4503-A4BD-0D32648D720E}" type="pres">
      <dgm:prSet presAssocID="{50B1A9B6-6ED2-4E08-80DD-7CEEF2621A09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8219CB0-5810-4B1F-B2E0-FB4AD54DAE4F}" type="pres">
      <dgm:prSet presAssocID="{50B1A9B6-6ED2-4E08-80DD-7CEEF2621A09}" presName="hierChild2" presStyleCnt="0"/>
      <dgm:spPr/>
    </dgm:pt>
    <dgm:pt modelId="{E7EB02CF-059F-4F83-9EA0-BDE4A88E123F}" type="pres">
      <dgm:prSet presAssocID="{A913CB05-BEEB-4545-9F9A-0BA9F328EC8C}" presName="Name37" presStyleLbl="parChTrans1D2" presStyleIdx="0" presStyleCnt="7"/>
      <dgm:spPr/>
      <dgm:t>
        <a:bodyPr/>
        <a:lstStyle/>
        <a:p>
          <a:endParaRPr lang="pt-BR"/>
        </a:p>
      </dgm:t>
    </dgm:pt>
    <dgm:pt modelId="{E7C6733F-4211-48D8-ACC5-ADE047A73EF1}" type="pres">
      <dgm:prSet presAssocID="{788C760B-4B49-41E4-935D-994A84704347}" presName="hierRoot2" presStyleCnt="0">
        <dgm:presLayoutVars>
          <dgm:hierBranch val="init"/>
        </dgm:presLayoutVars>
      </dgm:prSet>
      <dgm:spPr/>
    </dgm:pt>
    <dgm:pt modelId="{B1432580-74F2-4E18-865A-66319CE6F63F}" type="pres">
      <dgm:prSet presAssocID="{788C760B-4B49-41E4-935D-994A84704347}" presName="rootComposite" presStyleCnt="0"/>
      <dgm:spPr/>
    </dgm:pt>
    <dgm:pt modelId="{975C85BC-E76E-498D-AF23-EA65EE82ABD8}" type="pres">
      <dgm:prSet presAssocID="{788C760B-4B49-41E4-935D-994A84704347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45BD0D-0DFF-45E0-87FB-F79D472828B9}" type="pres">
      <dgm:prSet presAssocID="{788C760B-4B49-41E4-935D-994A84704347}" presName="rootConnector" presStyleLbl="node2" presStyleIdx="0" presStyleCnt="7"/>
      <dgm:spPr/>
      <dgm:t>
        <a:bodyPr/>
        <a:lstStyle/>
        <a:p>
          <a:endParaRPr lang="pt-BR"/>
        </a:p>
      </dgm:t>
    </dgm:pt>
    <dgm:pt modelId="{AA18156F-7867-4FC8-8094-9D1BD5D2C95C}" type="pres">
      <dgm:prSet presAssocID="{788C760B-4B49-41E4-935D-994A84704347}" presName="hierChild4" presStyleCnt="0"/>
      <dgm:spPr/>
    </dgm:pt>
    <dgm:pt modelId="{F5FADC08-5326-4FAE-8413-6694CA1B619A}" type="pres">
      <dgm:prSet presAssocID="{EF5C8E6D-49F3-4072-A546-2F9D91678A8D}" presName="Name37" presStyleLbl="parChTrans1D3" presStyleIdx="0" presStyleCnt="21"/>
      <dgm:spPr/>
      <dgm:t>
        <a:bodyPr/>
        <a:lstStyle/>
        <a:p>
          <a:endParaRPr lang="pt-BR"/>
        </a:p>
      </dgm:t>
    </dgm:pt>
    <dgm:pt modelId="{A9E9386E-0C05-4DDF-9807-C77B7CA8946B}" type="pres">
      <dgm:prSet presAssocID="{0C49D174-BA0C-4695-9829-28F0A257A2DA}" presName="hierRoot2" presStyleCnt="0">
        <dgm:presLayoutVars>
          <dgm:hierBranch val="init"/>
        </dgm:presLayoutVars>
      </dgm:prSet>
      <dgm:spPr/>
    </dgm:pt>
    <dgm:pt modelId="{26B2E2F1-54AF-4260-961C-724B6AF44DBE}" type="pres">
      <dgm:prSet presAssocID="{0C49D174-BA0C-4695-9829-28F0A257A2DA}" presName="rootComposite" presStyleCnt="0"/>
      <dgm:spPr/>
    </dgm:pt>
    <dgm:pt modelId="{29A01B3C-5F80-480A-8B50-0562B25A7061}" type="pres">
      <dgm:prSet presAssocID="{0C49D174-BA0C-4695-9829-28F0A257A2DA}" presName="rootText" presStyleLbl="node3" presStyleIdx="0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B38F15-F1C1-4D9B-8A80-BB575B23C7B5}" type="pres">
      <dgm:prSet presAssocID="{0C49D174-BA0C-4695-9829-28F0A257A2DA}" presName="rootConnector" presStyleLbl="node3" presStyleIdx="0" presStyleCnt="21"/>
      <dgm:spPr/>
      <dgm:t>
        <a:bodyPr/>
        <a:lstStyle/>
        <a:p>
          <a:endParaRPr lang="pt-BR"/>
        </a:p>
      </dgm:t>
    </dgm:pt>
    <dgm:pt modelId="{1531AE4C-11D6-4CB9-A6C7-9960470CE14A}" type="pres">
      <dgm:prSet presAssocID="{0C49D174-BA0C-4695-9829-28F0A257A2DA}" presName="hierChild4" presStyleCnt="0"/>
      <dgm:spPr/>
    </dgm:pt>
    <dgm:pt modelId="{F9167B75-41F9-4891-90D6-C8BDA53DC304}" type="pres">
      <dgm:prSet presAssocID="{1EB8725D-D733-450B-A0CE-EDF276900EA5}" presName="Name37" presStyleLbl="parChTrans1D4" presStyleIdx="0" presStyleCnt="58"/>
      <dgm:spPr/>
      <dgm:t>
        <a:bodyPr/>
        <a:lstStyle/>
        <a:p>
          <a:endParaRPr lang="pt-BR"/>
        </a:p>
      </dgm:t>
    </dgm:pt>
    <dgm:pt modelId="{231D8A76-21ED-4A51-AA51-307017EB7B6F}" type="pres">
      <dgm:prSet presAssocID="{C85265E2-422B-4616-B942-C9C687D3501C}" presName="hierRoot2" presStyleCnt="0">
        <dgm:presLayoutVars>
          <dgm:hierBranch val="init"/>
        </dgm:presLayoutVars>
      </dgm:prSet>
      <dgm:spPr/>
    </dgm:pt>
    <dgm:pt modelId="{C363BAA5-BF05-404F-83FD-C11AA27B0DCC}" type="pres">
      <dgm:prSet presAssocID="{C85265E2-422B-4616-B942-C9C687D3501C}" presName="rootComposite" presStyleCnt="0"/>
      <dgm:spPr/>
    </dgm:pt>
    <dgm:pt modelId="{8DBC2042-7A38-4BF5-AEFE-77C176EA1DC7}" type="pres">
      <dgm:prSet presAssocID="{C85265E2-422B-4616-B942-C9C687D3501C}" presName="rootText" presStyleLbl="node4" presStyleIdx="0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2EB50C-4223-49D9-BB43-21A6FFFD9C3D}" type="pres">
      <dgm:prSet presAssocID="{C85265E2-422B-4616-B942-C9C687D3501C}" presName="rootConnector" presStyleLbl="node4" presStyleIdx="0" presStyleCnt="58"/>
      <dgm:spPr/>
      <dgm:t>
        <a:bodyPr/>
        <a:lstStyle/>
        <a:p>
          <a:endParaRPr lang="pt-BR"/>
        </a:p>
      </dgm:t>
    </dgm:pt>
    <dgm:pt modelId="{D3AC2EE7-8F6D-4A08-836A-FBBDFC9D50C2}" type="pres">
      <dgm:prSet presAssocID="{C85265E2-422B-4616-B942-C9C687D3501C}" presName="hierChild4" presStyleCnt="0"/>
      <dgm:spPr/>
    </dgm:pt>
    <dgm:pt modelId="{328D90A4-FC51-4D18-A980-55DCDE5E778B}" type="pres">
      <dgm:prSet presAssocID="{C85265E2-422B-4616-B942-C9C687D3501C}" presName="hierChild5" presStyleCnt="0"/>
      <dgm:spPr/>
    </dgm:pt>
    <dgm:pt modelId="{F2432AD4-476A-465D-90AF-5B11BF9FF386}" type="pres">
      <dgm:prSet presAssocID="{1A755726-2BA3-4ABE-A7CC-EEB64F37AFF3}" presName="Name37" presStyleLbl="parChTrans1D4" presStyleIdx="1" presStyleCnt="58"/>
      <dgm:spPr/>
      <dgm:t>
        <a:bodyPr/>
        <a:lstStyle/>
        <a:p>
          <a:endParaRPr lang="pt-BR"/>
        </a:p>
      </dgm:t>
    </dgm:pt>
    <dgm:pt modelId="{3C5D4FA9-1268-4717-B49F-4101114FC6A9}" type="pres">
      <dgm:prSet presAssocID="{E83FDDCE-4017-4EC4-AD92-F46E14627D71}" presName="hierRoot2" presStyleCnt="0">
        <dgm:presLayoutVars>
          <dgm:hierBranch val="init"/>
        </dgm:presLayoutVars>
      </dgm:prSet>
      <dgm:spPr/>
    </dgm:pt>
    <dgm:pt modelId="{D0DBB529-3A14-40DC-9371-753FC78B8657}" type="pres">
      <dgm:prSet presAssocID="{E83FDDCE-4017-4EC4-AD92-F46E14627D71}" presName="rootComposite" presStyleCnt="0"/>
      <dgm:spPr/>
    </dgm:pt>
    <dgm:pt modelId="{490F3330-86C8-4C9F-8CD4-1F4CCE741A47}" type="pres">
      <dgm:prSet presAssocID="{E83FDDCE-4017-4EC4-AD92-F46E14627D71}" presName="rootText" presStyleLbl="node4" presStyleIdx="1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67665A-3933-4517-9413-402764556304}" type="pres">
      <dgm:prSet presAssocID="{E83FDDCE-4017-4EC4-AD92-F46E14627D71}" presName="rootConnector" presStyleLbl="node4" presStyleIdx="1" presStyleCnt="58"/>
      <dgm:spPr/>
      <dgm:t>
        <a:bodyPr/>
        <a:lstStyle/>
        <a:p>
          <a:endParaRPr lang="pt-BR"/>
        </a:p>
      </dgm:t>
    </dgm:pt>
    <dgm:pt modelId="{66C8F649-48B3-47D1-9A42-F6D9317FC9FA}" type="pres">
      <dgm:prSet presAssocID="{E83FDDCE-4017-4EC4-AD92-F46E14627D71}" presName="hierChild4" presStyleCnt="0"/>
      <dgm:spPr/>
    </dgm:pt>
    <dgm:pt modelId="{A484AB8A-2D5D-4B27-8080-01822CC8D36D}" type="pres">
      <dgm:prSet presAssocID="{E83FDDCE-4017-4EC4-AD92-F46E14627D71}" presName="hierChild5" presStyleCnt="0"/>
      <dgm:spPr/>
    </dgm:pt>
    <dgm:pt modelId="{CEBE963C-B12F-46BC-AD08-5A716379584F}" type="pres">
      <dgm:prSet presAssocID="{AFEA902B-8CD5-4E28-BA6E-8A5FC58A0919}" presName="Name37" presStyleLbl="parChTrans1D4" presStyleIdx="2" presStyleCnt="58"/>
      <dgm:spPr/>
      <dgm:t>
        <a:bodyPr/>
        <a:lstStyle/>
        <a:p>
          <a:endParaRPr lang="pt-BR"/>
        </a:p>
      </dgm:t>
    </dgm:pt>
    <dgm:pt modelId="{963C99C7-BFE4-43AF-85FC-BE3A4EAACAE9}" type="pres">
      <dgm:prSet presAssocID="{6EE16DDE-879D-4894-ADBD-6DFB9AE6F51D}" presName="hierRoot2" presStyleCnt="0">
        <dgm:presLayoutVars>
          <dgm:hierBranch val="init"/>
        </dgm:presLayoutVars>
      </dgm:prSet>
      <dgm:spPr/>
    </dgm:pt>
    <dgm:pt modelId="{3D1DA047-0B2E-43FF-8820-99536C2FFDA8}" type="pres">
      <dgm:prSet presAssocID="{6EE16DDE-879D-4894-ADBD-6DFB9AE6F51D}" presName="rootComposite" presStyleCnt="0"/>
      <dgm:spPr/>
    </dgm:pt>
    <dgm:pt modelId="{FE099B6A-F9A6-472B-AD85-D1BCF1E2863B}" type="pres">
      <dgm:prSet presAssocID="{6EE16DDE-879D-4894-ADBD-6DFB9AE6F51D}" presName="rootText" presStyleLbl="node4" presStyleIdx="2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1493E5-7DCD-49E2-9381-55E9835531FE}" type="pres">
      <dgm:prSet presAssocID="{6EE16DDE-879D-4894-ADBD-6DFB9AE6F51D}" presName="rootConnector" presStyleLbl="node4" presStyleIdx="2" presStyleCnt="58"/>
      <dgm:spPr/>
      <dgm:t>
        <a:bodyPr/>
        <a:lstStyle/>
        <a:p>
          <a:endParaRPr lang="pt-BR"/>
        </a:p>
      </dgm:t>
    </dgm:pt>
    <dgm:pt modelId="{C14072CF-9830-4F80-B8D7-BF462363AAC2}" type="pres">
      <dgm:prSet presAssocID="{6EE16DDE-879D-4894-ADBD-6DFB9AE6F51D}" presName="hierChild4" presStyleCnt="0"/>
      <dgm:spPr/>
    </dgm:pt>
    <dgm:pt modelId="{3F9E189D-9004-4419-937F-6A5B2DCCABB1}" type="pres">
      <dgm:prSet presAssocID="{6EE16DDE-879D-4894-ADBD-6DFB9AE6F51D}" presName="hierChild5" presStyleCnt="0"/>
      <dgm:spPr/>
    </dgm:pt>
    <dgm:pt modelId="{8F9DFF67-65DF-44B8-B105-276CCBF61DEF}" type="pres">
      <dgm:prSet presAssocID="{CA6A81E1-88A5-4878-A443-9D84B6495EE0}" presName="Name37" presStyleLbl="parChTrans1D4" presStyleIdx="3" presStyleCnt="58"/>
      <dgm:spPr/>
      <dgm:t>
        <a:bodyPr/>
        <a:lstStyle/>
        <a:p>
          <a:endParaRPr lang="pt-BR"/>
        </a:p>
      </dgm:t>
    </dgm:pt>
    <dgm:pt modelId="{CD683FC5-C14F-4AA5-981F-3791E78EC9DD}" type="pres">
      <dgm:prSet presAssocID="{C39FBBBE-C239-49D6-BC75-8C056B54F178}" presName="hierRoot2" presStyleCnt="0">
        <dgm:presLayoutVars>
          <dgm:hierBranch val="init"/>
        </dgm:presLayoutVars>
      </dgm:prSet>
      <dgm:spPr/>
    </dgm:pt>
    <dgm:pt modelId="{FA38CAEF-6175-4FF9-9CAB-AA75531FB802}" type="pres">
      <dgm:prSet presAssocID="{C39FBBBE-C239-49D6-BC75-8C056B54F178}" presName="rootComposite" presStyleCnt="0"/>
      <dgm:spPr/>
    </dgm:pt>
    <dgm:pt modelId="{998642AB-5C7E-4B98-BBC6-87953A6945E7}" type="pres">
      <dgm:prSet presAssocID="{C39FBBBE-C239-49D6-BC75-8C056B54F178}" presName="rootText" presStyleLbl="node4" presStyleIdx="3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93E22B2-0FB0-4A5D-832B-6F445BA35DAC}" type="pres">
      <dgm:prSet presAssocID="{C39FBBBE-C239-49D6-BC75-8C056B54F178}" presName="rootConnector" presStyleLbl="node4" presStyleIdx="3" presStyleCnt="58"/>
      <dgm:spPr/>
      <dgm:t>
        <a:bodyPr/>
        <a:lstStyle/>
        <a:p>
          <a:endParaRPr lang="pt-BR"/>
        </a:p>
      </dgm:t>
    </dgm:pt>
    <dgm:pt modelId="{CA91A779-2AC2-4BFF-AAD4-E8A5F4E2D862}" type="pres">
      <dgm:prSet presAssocID="{C39FBBBE-C239-49D6-BC75-8C056B54F178}" presName="hierChild4" presStyleCnt="0"/>
      <dgm:spPr/>
    </dgm:pt>
    <dgm:pt modelId="{9E0C9D26-D339-423F-8034-26E7A6A662DE}" type="pres">
      <dgm:prSet presAssocID="{C39FBBBE-C239-49D6-BC75-8C056B54F178}" presName="hierChild5" presStyleCnt="0"/>
      <dgm:spPr/>
    </dgm:pt>
    <dgm:pt modelId="{6ED074D7-458D-4FE6-B03F-27925E0687EF}" type="pres">
      <dgm:prSet presAssocID="{4F5C87BA-0335-4D3F-822A-0D23119F2879}" presName="Name37" presStyleLbl="parChTrans1D4" presStyleIdx="4" presStyleCnt="58"/>
      <dgm:spPr/>
      <dgm:t>
        <a:bodyPr/>
        <a:lstStyle/>
        <a:p>
          <a:endParaRPr lang="pt-BR"/>
        </a:p>
      </dgm:t>
    </dgm:pt>
    <dgm:pt modelId="{F59506DE-4708-4C62-81EA-ED0132AE8338}" type="pres">
      <dgm:prSet presAssocID="{B0C0435E-2D0B-4A58-851D-0B8E304053DE}" presName="hierRoot2" presStyleCnt="0">
        <dgm:presLayoutVars>
          <dgm:hierBranch val="init"/>
        </dgm:presLayoutVars>
      </dgm:prSet>
      <dgm:spPr/>
    </dgm:pt>
    <dgm:pt modelId="{A079D870-FA2C-4C61-A964-9EC0FB309BA1}" type="pres">
      <dgm:prSet presAssocID="{B0C0435E-2D0B-4A58-851D-0B8E304053DE}" presName="rootComposite" presStyleCnt="0"/>
      <dgm:spPr/>
    </dgm:pt>
    <dgm:pt modelId="{6D51CAC0-6C2B-41BC-93E0-7B3B1A76176E}" type="pres">
      <dgm:prSet presAssocID="{B0C0435E-2D0B-4A58-851D-0B8E304053DE}" presName="rootText" presStyleLbl="node4" presStyleIdx="4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02A681F-A7C7-4E4B-BE54-5B75E9469B4C}" type="pres">
      <dgm:prSet presAssocID="{B0C0435E-2D0B-4A58-851D-0B8E304053DE}" presName="rootConnector" presStyleLbl="node4" presStyleIdx="4" presStyleCnt="58"/>
      <dgm:spPr/>
      <dgm:t>
        <a:bodyPr/>
        <a:lstStyle/>
        <a:p>
          <a:endParaRPr lang="pt-BR"/>
        </a:p>
      </dgm:t>
    </dgm:pt>
    <dgm:pt modelId="{A4AC14D4-5950-4DA2-BE30-AE4555BAAF4A}" type="pres">
      <dgm:prSet presAssocID="{B0C0435E-2D0B-4A58-851D-0B8E304053DE}" presName="hierChild4" presStyleCnt="0"/>
      <dgm:spPr/>
    </dgm:pt>
    <dgm:pt modelId="{A10CE6A5-CB05-440A-A330-F125CCFD5615}" type="pres">
      <dgm:prSet presAssocID="{B0C0435E-2D0B-4A58-851D-0B8E304053DE}" presName="hierChild5" presStyleCnt="0"/>
      <dgm:spPr/>
    </dgm:pt>
    <dgm:pt modelId="{858EEC33-DBBC-496A-8955-49812348205C}" type="pres">
      <dgm:prSet presAssocID="{7EEE5AB3-959B-4121-8EA6-3C4AD28E0009}" presName="Name37" presStyleLbl="parChTrans1D4" presStyleIdx="5" presStyleCnt="58"/>
      <dgm:spPr/>
      <dgm:t>
        <a:bodyPr/>
        <a:lstStyle/>
        <a:p>
          <a:endParaRPr lang="pt-BR"/>
        </a:p>
      </dgm:t>
    </dgm:pt>
    <dgm:pt modelId="{9F00F89F-07E3-4A8B-9E29-968AF0802C0A}" type="pres">
      <dgm:prSet presAssocID="{B5E007FB-85FA-4DA0-AB39-7E75B3CC26EF}" presName="hierRoot2" presStyleCnt="0">
        <dgm:presLayoutVars>
          <dgm:hierBranch val="init"/>
        </dgm:presLayoutVars>
      </dgm:prSet>
      <dgm:spPr/>
    </dgm:pt>
    <dgm:pt modelId="{350D210D-32A2-482E-9B0F-55F19E6D98CA}" type="pres">
      <dgm:prSet presAssocID="{B5E007FB-85FA-4DA0-AB39-7E75B3CC26EF}" presName="rootComposite" presStyleCnt="0"/>
      <dgm:spPr/>
    </dgm:pt>
    <dgm:pt modelId="{AC3A1E97-DD92-440C-B0AF-8A73B2841A98}" type="pres">
      <dgm:prSet presAssocID="{B5E007FB-85FA-4DA0-AB39-7E75B3CC26EF}" presName="rootText" presStyleLbl="node4" presStyleIdx="5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946B3CC-4D0F-48E0-B9B8-0F745DEEB054}" type="pres">
      <dgm:prSet presAssocID="{B5E007FB-85FA-4DA0-AB39-7E75B3CC26EF}" presName="rootConnector" presStyleLbl="node4" presStyleIdx="5" presStyleCnt="58"/>
      <dgm:spPr/>
      <dgm:t>
        <a:bodyPr/>
        <a:lstStyle/>
        <a:p>
          <a:endParaRPr lang="pt-BR"/>
        </a:p>
      </dgm:t>
    </dgm:pt>
    <dgm:pt modelId="{D2B2C4A3-61EA-444C-A7A2-E4F59BEF5E15}" type="pres">
      <dgm:prSet presAssocID="{B5E007FB-85FA-4DA0-AB39-7E75B3CC26EF}" presName="hierChild4" presStyleCnt="0"/>
      <dgm:spPr/>
    </dgm:pt>
    <dgm:pt modelId="{4C28C95C-BBB9-4ABC-8831-B124EFCD631A}" type="pres">
      <dgm:prSet presAssocID="{B5E007FB-85FA-4DA0-AB39-7E75B3CC26EF}" presName="hierChild5" presStyleCnt="0"/>
      <dgm:spPr/>
    </dgm:pt>
    <dgm:pt modelId="{57E1C26E-1021-40ED-8648-9952BC837C8E}" type="pres">
      <dgm:prSet presAssocID="{0C49D174-BA0C-4695-9829-28F0A257A2DA}" presName="hierChild5" presStyleCnt="0"/>
      <dgm:spPr/>
    </dgm:pt>
    <dgm:pt modelId="{191A9676-BF7C-4A57-A866-AD371EF4D1EE}" type="pres">
      <dgm:prSet presAssocID="{9000F6F4-3B14-45FF-AB76-7E50666C3F4E}" presName="Name37" presStyleLbl="parChTrans1D3" presStyleIdx="1" presStyleCnt="21"/>
      <dgm:spPr/>
      <dgm:t>
        <a:bodyPr/>
        <a:lstStyle/>
        <a:p>
          <a:endParaRPr lang="pt-BR"/>
        </a:p>
      </dgm:t>
    </dgm:pt>
    <dgm:pt modelId="{024B0087-4192-42F7-851C-4DD8184A3D22}" type="pres">
      <dgm:prSet presAssocID="{F4C0F2AC-45A8-4BDD-AE44-432E68B315CE}" presName="hierRoot2" presStyleCnt="0">
        <dgm:presLayoutVars>
          <dgm:hierBranch val="init"/>
        </dgm:presLayoutVars>
      </dgm:prSet>
      <dgm:spPr/>
    </dgm:pt>
    <dgm:pt modelId="{3A9D01D5-B297-4EE5-A7F9-6EC6BF869924}" type="pres">
      <dgm:prSet presAssocID="{F4C0F2AC-45A8-4BDD-AE44-432E68B315CE}" presName="rootComposite" presStyleCnt="0"/>
      <dgm:spPr/>
    </dgm:pt>
    <dgm:pt modelId="{BC53AF62-6620-4A0D-A5EC-BCEEE1FBF21D}" type="pres">
      <dgm:prSet presAssocID="{F4C0F2AC-45A8-4BDD-AE44-432E68B315CE}" presName="rootText" presStyleLbl="node3" presStyleIdx="1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BEC281-3E76-45D5-AB96-8EA3C5EF5A12}" type="pres">
      <dgm:prSet presAssocID="{F4C0F2AC-45A8-4BDD-AE44-432E68B315CE}" presName="rootConnector" presStyleLbl="node3" presStyleIdx="1" presStyleCnt="21"/>
      <dgm:spPr/>
      <dgm:t>
        <a:bodyPr/>
        <a:lstStyle/>
        <a:p>
          <a:endParaRPr lang="pt-BR"/>
        </a:p>
      </dgm:t>
    </dgm:pt>
    <dgm:pt modelId="{02A677EF-EA3B-42C1-BEE0-14A0BD60ABD0}" type="pres">
      <dgm:prSet presAssocID="{F4C0F2AC-45A8-4BDD-AE44-432E68B315CE}" presName="hierChild4" presStyleCnt="0"/>
      <dgm:spPr/>
    </dgm:pt>
    <dgm:pt modelId="{370D8333-7FCA-4755-AA59-D8A874E4BBAA}" type="pres">
      <dgm:prSet presAssocID="{DB8E370F-F5F9-407A-8C6D-CE4B11270FE0}" presName="Name37" presStyleLbl="parChTrans1D4" presStyleIdx="6" presStyleCnt="58"/>
      <dgm:spPr/>
      <dgm:t>
        <a:bodyPr/>
        <a:lstStyle/>
        <a:p>
          <a:endParaRPr lang="pt-BR"/>
        </a:p>
      </dgm:t>
    </dgm:pt>
    <dgm:pt modelId="{5D865C9B-4510-40CE-808A-27DC2497645E}" type="pres">
      <dgm:prSet presAssocID="{BFF51252-7FAA-44DC-96E8-BC63E2545FB1}" presName="hierRoot2" presStyleCnt="0">
        <dgm:presLayoutVars>
          <dgm:hierBranch val="init"/>
        </dgm:presLayoutVars>
      </dgm:prSet>
      <dgm:spPr/>
    </dgm:pt>
    <dgm:pt modelId="{883E10BC-8A8C-42E2-841F-908285067DA4}" type="pres">
      <dgm:prSet presAssocID="{BFF51252-7FAA-44DC-96E8-BC63E2545FB1}" presName="rootComposite" presStyleCnt="0"/>
      <dgm:spPr/>
    </dgm:pt>
    <dgm:pt modelId="{FC0C8760-3B6C-4813-A7D2-E63C022715D4}" type="pres">
      <dgm:prSet presAssocID="{BFF51252-7FAA-44DC-96E8-BC63E2545FB1}" presName="rootText" presStyleLbl="node4" presStyleIdx="6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90AE109-CA65-4522-834B-3E15D43F21BF}" type="pres">
      <dgm:prSet presAssocID="{BFF51252-7FAA-44DC-96E8-BC63E2545FB1}" presName="rootConnector" presStyleLbl="node4" presStyleIdx="6" presStyleCnt="58"/>
      <dgm:spPr/>
      <dgm:t>
        <a:bodyPr/>
        <a:lstStyle/>
        <a:p>
          <a:endParaRPr lang="pt-BR"/>
        </a:p>
      </dgm:t>
    </dgm:pt>
    <dgm:pt modelId="{E7669BE5-7BD9-4F08-A222-AEA07052A9A4}" type="pres">
      <dgm:prSet presAssocID="{BFF51252-7FAA-44DC-96E8-BC63E2545FB1}" presName="hierChild4" presStyleCnt="0"/>
      <dgm:spPr/>
    </dgm:pt>
    <dgm:pt modelId="{457B5A7D-86CD-40C6-A181-0A31A6273F5E}" type="pres">
      <dgm:prSet presAssocID="{BFF51252-7FAA-44DC-96E8-BC63E2545FB1}" presName="hierChild5" presStyleCnt="0"/>
      <dgm:spPr/>
    </dgm:pt>
    <dgm:pt modelId="{4FF3CC55-6862-469D-91B9-1DDFDA300724}" type="pres">
      <dgm:prSet presAssocID="{58694C2F-F3A4-47C9-87BF-C491B7BEB0CD}" presName="Name37" presStyleLbl="parChTrans1D4" presStyleIdx="7" presStyleCnt="58"/>
      <dgm:spPr/>
      <dgm:t>
        <a:bodyPr/>
        <a:lstStyle/>
        <a:p>
          <a:endParaRPr lang="pt-BR"/>
        </a:p>
      </dgm:t>
    </dgm:pt>
    <dgm:pt modelId="{964EF8A6-1109-48A3-AAE6-2BA15C2BEDB7}" type="pres">
      <dgm:prSet presAssocID="{8E166754-3C44-4DFD-AB03-069903F92BFD}" presName="hierRoot2" presStyleCnt="0">
        <dgm:presLayoutVars>
          <dgm:hierBranch val="init"/>
        </dgm:presLayoutVars>
      </dgm:prSet>
      <dgm:spPr/>
    </dgm:pt>
    <dgm:pt modelId="{E28DF8F1-9BAD-4546-9D47-790D10B637CC}" type="pres">
      <dgm:prSet presAssocID="{8E166754-3C44-4DFD-AB03-069903F92BFD}" presName="rootComposite" presStyleCnt="0"/>
      <dgm:spPr/>
    </dgm:pt>
    <dgm:pt modelId="{45464F2A-17BB-4FFC-9D2E-4F195E99C572}" type="pres">
      <dgm:prSet presAssocID="{8E166754-3C44-4DFD-AB03-069903F92BFD}" presName="rootText" presStyleLbl="node4" presStyleIdx="7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7B1419-9B35-46E4-B9AB-86BAAB76EB2D}" type="pres">
      <dgm:prSet presAssocID="{8E166754-3C44-4DFD-AB03-069903F92BFD}" presName="rootConnector" presStyleLbl="node4" presStyleIdx="7" presStyleCnt="58"/>
      <dgm:spPr/>
      <dgm:t>
        <a:bodyPr/>
        <a:lstStyle/>
        <a:p>
          <a:endParaRPr lang="pt-BR"/>
        </a:p>
      </dgm:t>
    </dgm:pt>
    <dgm:pt modelId="{B5C339D6-AFB1-4917-88FB-D1F62E9406D7}" type="pres">
      <dgm:prSet presAssocID="{8E166754-3C44-4DFD-AB03-069903F92BFD}" presName="hierChild4" presStyleCnt="0"/>
      <dgm:spPr/>
    </dgm:pt>
    <dgm:pt modelId="{922F8910-0F79-4E5B-8E6E-06AA89E74C0B}" type="pres">
      <dgm:prSet presAssocID="{8E166754-3C44-4DFD-AB03-069903F92BFD}" presName="hierChild5" presStyleCnt="0"/>
      <dgm:spPr/>
    </dgm:pt>
    <dgm:pt modelId="{C8943A9B-9A20-41C9-9E14-50274411C37C}" type="pres">
      <dgm:prSet presAssocID="{4DBCD6C5-CBAC-4E8D-AEBD-842373CB0ECA}" presName="Name37" presStyleLbl="parChTrans1D4" presStyleIdx="8" presStyleCnt="58"/>
      <dgm:spPr/>
      <dgm:t>
        <a:bodyPr/>
        <a:lstStyle/>
        <a:p>
          <a:endParaRPr lang="pt-BR"/>
        </a:p>
      </dgm:t>
    </dgm:pt>
    <dgm:pt modelId="{1C47BA06-7CCF-411D-905C-A24F2DAFF9C6}" type="pres">
      <dgm:prSet presAssocID="{B88BB914-172B-4DD5-873A-C97FA9FEA412}" presName="hierRoot2" presStyleCnt="0">
        <dgm:presLayoutVars>
          <dgm:hierBranch val="init"/>
        </dgm:presLayoutVars>
      </dgm:prSet>
      <dgm:spPr/>
    </dgm:pt>
    <dgm:pt modelId="{BD4E1EDA-C979-4A31-89E9-D3CFF53BE499}" type="pres">
      <dgm:prSet presAssocID="{B88BB914-172B-4DD5-873A-C97FA9FEA412}" presName="rootComposite" presStyleCnt="0"/>
      <dgm:spPr/>
    </dgm:pt>
    <dgm:pt modelId="{195D7CC2-3D3D-4842-A33E-BD138E932337}" type="pres">
      <dgm:prSet presAssocID="{B88BB914-172B-4DD5-873A-C97FA9FEA412}" presName="rootText" presStyleLbl="node4" presStyleIdx="8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348233-5802-4F23-86B4-3BD77CE94D47}" type="pres">
      <dgm:prSet presAssocID="{B88BB914-172B-4DD5-873A-C97FA9FEA412}" presName="rootConnector" presStyleLbl="node4" presStyleIdx="8" presStyleCnt="58"/>
      <dgm:spPr/>
      <dgm:t>
        <a:bodyPr/>
        <a:lstStyle/>
        <a:p>
          <a:endParaRPr lang="pt-BR"/>
        </a:p>
      </dgm:t>
    </dgm:pt>
    <dgm:pt modelId="{7974A2E0-C6C9-4B06-BB81-7748B7A5C889}" type="pres">
      <dgm:prSet presAssocID="{B88BB914-172B-4DD5-873A-C97FA9FEA412}" presName="hierChild4" presStyleCnt="0"/>
      <dgm:spPr/>
    </dgm:pt>
    <dgm:pt modelId="{0B72D16F-9096-4A0B-9E70-73FE8833F279}" type="pres">
      <dgm:prSet presAssocID="{B88BB914-172B-4DD5-873A-C97FA9FEA412}" presName="hierChild5" presStyleCnt="0"/>
      <dgm:spPr/>
    </dgm:pt>
    <dgm:pt modelId="{748009A9-822F-40EC-BD1C-062ADAFAE7E6}" type="pres">
      <dgm:prSet presAssocID="{3FE5B9B6-42D2-4268-9490-E8936C838D9F}" presName="Name37" presStyleLbl="parChTrans1D4" presStyleIdx="9" presStyleCnt="58"/>
      <dgm:spPr/>
      <dgm:t>
        <a:bodyPr/>
        <a:lstStyle/>
        <a:p>
          <a:endParaRPr lang="pt-BR"/>
        </a:p>
      </dgm:t>
    </dgm:pt>
    <dgm:pt modelId="{B3A6B1DA-FF13-4B38-99FD-5F26961A15B0}" type="pres">
      <dgm:prSet presAssocID="{5E7853CA-8440-46D9-85AA-5DE47C45382E}" presName="hierRoot2" presStyleCnt="0">
        <dgm:presLayoutVars>
          <dgm:hierBranch val="init"/>
        </dgm:presLayoutVars>
      </dgm:prSet>
      <dgm:spPr/>
    </dgm:pt>
    <dgm:pt modelId="{7FD4B75A-CD40-4954-830F-1AFA6AFAF199}" type="pres">
      <dgm:prSet presAssocID="{5E7853CA-8440-46D9-85AA-5DE47C45382E}" presName="rootComposite" presStyleCnt="0"/>
      <dgm:spPr/>
    </dgm:pt>
    <dgm:pt modelId="{065BD9D3-E084-4BE1-95B1-5CFE9968735B}" type="pres">
      <dgm:prSet presAssocID="{5E7853CA-8440-46D9-85AA-5DE47C45382E}" presName="rootText" presStyleLbl="node4" presStyleIdx="9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9806486-2ECF-4EF4-BE02-4287AF347C66}" type="pres">
      <dgm:prSet presAssocID="{5E7853CA-8440-46D9-85AA-5DE47C45382E}" presName="rootConnector" presStyleLbl="node4" presStyleIdx="9" presStyleCnt="58"/>
      <dgm:spPr/>
      <dgm:t>
        <a:bodyPr/>
        <a:lstStyle/>
        <a:p>
          <a:endParaRPr lang="pt-BR"/>
        </a:p>
      </dgm:t>
    </dgm:pt>
    <dgm:pt modelId="{98165B34-6E6D-4E6A-A02C-C4492B36ED22}" type="pres">
      <dgm:prSet presAssocID="{5E7853CA-8440-46D9-85AA-5DE47C45382E}" presName="hierChild4" presStyleCnt="0"/>
      <dgm:spPr/>
    </dgm:pt>
    <dgm:pt modelId="{15937F9D-AFF6-4273-8225-250C29D5545E}" type="pres">
      <dgm:prSet presAssocID="{5E7853CA-8440-46D9-85AA-5DE47C45382E}" presName="hierChild5" presStyleCnt="0"/>
      <dgm:spPr/>
    </dgm:pt>
    <dgm:pt modelId="{70F58A5A-9A8A-412D-A00B-9155290D0DA6}" type="pres">
      <dgm:prSet presAssocID="{5045B5B2-A7F9-4886-97D4-E4F5BE256946}" presName="Name37" presStyleLbl="parChTrans1D4" presStyleIdx="10" presStyleCnt="58"/>
      <dgm:spPr/>
      <dgm:t>
        <a:bodyPr/>
        <a:lstStyle/>
        <a:p>
          <a:endParaRPr lang="pt-BR"/>
        </a:p>
      </dgm:t>
    </dgm:pt>
    <dgm:pt modelId="{A7C99A69-0A5C-4B3B-A71A-D841FA086B36}" type="pres">
      <dgm:prSet presAssocID="{9E25EDF2-6393-4C7D-A05C-A3982463BFB2}" presName="hierRoot2" presStyleCnt="0">
        <dgm:presLayoutVars>
          <dgm:hierBranch val="init"/>
        </dgm:presLayoutVars>
      </dgm:prSet>
      <dgm:spPr/>
    </dgm:pt>
    <dgm:pt modelId="{B1D03D7F-97E3-4EAE-BF4A-24A662C4CAB7}" type="pres">
      <dgm:prSet presAssocID="{9E25EDF2-6393-4C7D-A05C-A3982463BFB2}" presName="rootComposite" presStyleCnt="0"/>
      <dgm:spPr/>
    </dgm:pt>
    <dgm:pt modelId="{411B6CF5-BB27-4A2C-9C8E-08952CC10E6C}" type="pres">
      <dgm:prSet presAssocID="{9E25EDF2-6393-4C7D-A05C-A3982463BFB2}" presName="rootText" presStyleLbl="node4" presStyleIdx="10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AECCC22-A0C9-412D-802D-B24A67B9BA6E}" type="pres">
      <dgm:prSet presAssocID="{9E25EDF2-6393-4C7D-A05C-A3982463BFB2}" presName="rootConnector" presStyleLbl="node4" presStyleIdx="10" presStyleCnt="58"/>
      <dgm:spPr/>
      <dgm:t>
        <a:bodyPr/>
        <a:lstStyle/>
        <a:p>
          <a:endParaRPr lang="pt-BR"/>
        </a:p>
      </dgm:t>
    </dgm:pt>
    <dgm:pt modelId="{A82F849D-656B-4380-ACAD-4B04B86A91D8}" type="pres">
      <dgm:prSet presAssocID="{9E25EDF2-6393-4C7D-A05C-A3982463BFB2}" presName="hierChild4" presStyleCnt="0"/>
      <dgm:spPr/>
    </dgm:pt>
    <dgm:pt modelId="{3F60ECD3-D371-476A-9B9F-C021077D59E3}" type="pres">
      <dgm:prSet presAssocID="{9E25EDF2-6393-4C7D-A05C-A3982463BFB2}" presName="hierChild5" presStyleCnt="0"/>
      <dgm:spPr/>
    </dgm:pt>
    <dgm:pt modelId="{58C2FE55-495C-433C-B8A9-14AF7E81505E}" type="pres">
      <dgm:prSet presAssocID="{F4C0F2AC-45A8-4BDD-AE44-432E68B315CE}" presName="hierChild5" presStyleCnt="0"/>
      <dgm:spPr/>
    </dgm:pt>
    <dgm:pt modelId="{4F7F4458-0C03-4F92-A9CA-FA27E22E9060}" type="pres">
      <dgm:prSet presAssocID="{09D93993-6784-4E18-8DFC-D92971502413}" presName="Name37" presStyleLbl="parChTrans1D3" presStyleIdx="2" presStyleCnt="21"/>
      <dgm:spPr/>
      <dgm:t>
        <a:bodyPr/>
        <a:lstStyle/>
        <a:p>
          <a:endParaRPr lang="pt-BR"/>
        </a:p>
      </dgm:t>
    </dgm:pt>
    <dgm:pt modelId="{B5F7AA14-62A8-4BF7-A85D-356DAB92EF53}" type="pres">
      <dgm:prSet presAssocID="{70C7979C-19E7-4900-AD0E-3D37BB277495}" presName="hierRoot2" presStyleCnt="0">
        <dgm:presLayoutVars>
          <dgm:hierBranch val="init"/>
        </dgm:presLayoutVars>
      </dgm:prSet>
      <dgm:spPr/>
    </dgm:pt>
    <dgm:pt modelId="{E94402CA-3C4F-492C-AD38-F10A59EC690B}" type="pres">
      <dgm:prSet presAssocID="{70C7979C-19E7-4900-AD0E-3D37BB277495}" presName="rootComposite" presStyleCnt="0"/>
      <dgm:spPr/>
    </dgm:pt>
    <dgm:pt modelId="{D9F4186D-F6EC-4045-8D36-3A5979E7B7DE}" type="pres">
      <dgm:prSet presAssocID="{70C7979C-19E7-4900-AD0E-3D37BB277495}" presName="rootText" presStyleLbl="node3" presStyleIdx="2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947367-9000-4E25-8522-CA4ACE830633}" type="pres">
      <dgm:prSet presAssocID="{70C7979C-19E7-4900-AD0E-3D37BB277495}" presName="rootConnector" presStyleLbl="node3" presStyleIdx="2" presStyleCnt="21"/>
      <dgm:spPr/>
      <dgm:t>
        <a:bodyPr/>
        <a:lstStyle/>
        <a:p>
          <a:endParaRPr lang="pt-BR"/>
        </a:p>
      </dgm:t>
    </dgm:pt>
    <dgm:pt modelId="{37E2537C-0122-4C5E-AADD-373AD385AB7F}" type="pres">
      <dgm:prSet presAssocID="{70C7979C-19E7-4900-AD0E-3D37BB277495}" presName="hierChild4" presStyleCnt="0"/>
      <dgm:spPr/>
    </dgm:pt>
    <dgm:pt modelId="{730091AB-CAE1-4986-A1E9-9BC9D98575B0}" type="pres">
      <dgm:prSet presAssocID="{2F1CF240-0435-4C83-9065-057797BE19B6}" presName="Name37" presStyleLbl="parChTrans1D4" presStyleIdx="11" presStyleCnt="58"/>
      <dgm:spPr/>
      <dgm:t>
        <a:bodyPr/>
        <a:lstStyle/>
        <a:p>
          <a:endParaRPr lang="pt-BR"/>
        </a:p>
      </dgm:t>
    </dgm:pt>
    <dgm:pt modelId="{E7409815-C036-4F0D-804B-DB3FD6B6E214}" type="pres">
      <dgm:prSet presAssocID="{5378E2B8-3705-419F-8C33-8875E0961325}" presName="hierRoot2" presStyleCnt="0">
        <dgm:presLayoutVars>
          <dgm:hierBranch val="init"/>
        </dgm:presLayoutVars>
      </dgm:prSet>
      <dgm:spPr/>
    </dgm:pt>
    <dgm:pt modelId="{BD51F059-D6D1-41C8-9B2F-2081518BC92C}" type="pres">
      <dgm:prSet presAssocID="{5378E2B8-3705-419F-8C33-8875E0961325}" presName="rootComposite" presStyleCnt="0"/>
      <dgm:spPr/>
    </dgm:pt>
    <dgm:pt modelId="{BD801174-0362-42DB-9617-A4BDBCA77667}" type="pres">
      <dgm:prSet presAssocID="{5378E2B8-3705-419F-8C33-8875E0961325}" presName="rootText" presStyleLbl="node4" presStyleIdx="11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FBAEE2A-7C9A-4B1B-9848-81669E3CA73E}" type="pres">
      <dgm:prSet presAssocID="{5378E2B8-3705-419F-8C33-8875E0961325}" presName="rootConnector" presStyleLbl="node4" presStyleIdx="11" presStyleCnt="58"/>
      <dgm:spPr/>
      <dgm:t>
        <a:bodyPr/>
        <a:lstStyle/>
        <a:p>
          <a:endParaRPr lang="pt-BR"/>
        </a:p>
      </dgm:t>
    </dgm:pt>
    <dgm:pt modelId="{1370038D-888B-4E8B-8896-11B7CD8622EC}" type="pres">
      <dgm:prSet presAssocID="{5378E2B8-3705-419F-8C33-8875E0961325}" presName="hierChild4" presStyleCnt="0"/>
      <dgm:spPr/>
    </dgm:pt>
    <dgm:pt modelId="{B130324D-F4A2-43FB-9E3B-7C046A125B82}" type="pres">
      <dgm:prSet presAssocID="{5378E2B8-3705-419F-8C33-8875E0961325}" presName="hierChild5" presStyleCnt="0"/>
      <dgm:spPr/>
    </dgm:pt>
    <dgm:pt modelId="{0C7880E0-3991-47B3-8455-CC7DB7DB658A}" type="pres">
      <dgm:prSet presAssocID="{6F8D8377-030A-496E-AE93-8F99BE443504}" presName="Name37" presStyleLbl="parChTrans1D4" presStyleIdx="12" presStyleCnt="58"/>
      <dgm:spPr/>
      <dgm:t>
        <a:bodyPr/>
        <a:lstStyle/>
        <a:p>
          <a:endParaRPr lang="pt-BR"/>
        </a:p>
      </dgm:t>
    </dgm:pt>
    <dgm:pt modelId="{B13741AA-DA0A-481C-A0A4-1989A2987C67}" type="pres">
      <dgm:prSet presAssocID="{36FD4262-8D7B-41DB-83BB-E4633DB27292}" presName="hierRoot2" presStyleCnt="0">
        <dgm:presLayoutVars>
          <dgm:hierBranch val="init"/>
        </dgm:presLayoutVars>
      </dgm:prSet>
      <dgm:spPr/>
    </dgm:pt>
    <dgm:pt modelId="{62C8C173-1F73-4E77-9D84-6C01A1614182}" type="pres">
      <dgm:prSet presAssocID="{36FD4262-8D7B-41DB-83BB-E4633DB27292}" presName="rootComposite" presStyleCnt="0"/>
      <dgm:spPr/>
    </dgm:pt>
    <dgm:pt modelId="{49ECF04D-6BCF-4226-B3E0-669A15F03998}" type="pres">
      <dgm:prSet presAssocID="{36FD4262-8D7B-41DB-83BB-E4633DB27292}" presName="rootText" presStyleLbl="node4" presStyleIdx="12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7DB08F-F269-4127-B442-B02BFD685F96}" type="pres">
      <dgm:prSet presAssocID="{36FD4262-8D7B-41DB-83BB-E4633DB27292}" presName="rootConnector" presStyleLbl="node4" presStyleIdx="12" presStyleCnt="58"/>
      <dgm:spPr/>
      <dgm:t>
        <a:bodyPr/>
        <a:lstStyle/>
        <a:p>
          <a:endParaRPr lang="pt-BR"/>
        </a:p>
      </dgm:t>
    </dgm:pt>
    <dgm:pt modelId="{4E695E08-069B-43A6-B8F0-05340CB1BD19}" type="pres">
      <dgm:prSet presAssocID="{36FD4262-8D7B-41DB-83BB-E4633DB27292}" presName="hierChild4" presStyleCnt="0"/>
      <dgm:spPr/>
    </dgm:pt>
    <dgm:pt modelId="{9C1F0EFB-0997-4BCA-BA2B-E9AAA5889FBB}" type="pres">
      <dgm:prSet presAssocID="{36FD4262-8D7B-41DB-83BB-E4633DB27292}" presName="hierChild5" presStyleCnt="0"/>
      <dgm:spPr/>
    </dgm:pt>
    <dgm:pt modelId="{A6FFD9EB-F2FB-40B6-9D6E-46986F4DA040}" type="pres">
      <dgm:prSet presAssocID="{F07EC24E-D0ED-4EA8-BD4A-1326C472FD62}" presName="Name37" presStyleLbl="parChTrans1D4" presStyleIdx="13" presStyleCnt="58"/>
      <dgm:spPr/>
      <dgm:t>
        <a:bodyPr/>
        <a:lstStyle/>
        <a:p>
          <a:endParaRPr lang="pt-BR"/>
        </a:p>
      </dgm:t>
    </dgm:pt>
    <dgm:pt modelId="{5C77117D-431E-46CD-87FF-CEF38E1CE41C}" type="pres">
      <dgm:prSet presAssocID="{4E013FC9-BC72-4B0B-A368-64557EFDC996}" presName="hierRoot2" presStyleCnt="0">
        <dgm:presLayoutVars>
          <dgm:hierBranch val="init"/>
        </dgm:presLayoutVars>
      </dgm:prSet>
      <dgm:spPr/>
    </dgm:pt>
    <dgm:pt modelId="{79D8E195-F8EC-479B-AC5A-44B8AE4D0853}" type="pres">
      <dgm:prSet presAssocID="{4E013FC9-BC72-4B0B-A368-64557EFDC996}" presName="rootComposite" presStyleCnt="0"/>
      <dgm:spPr/>
    </dgm:pt>
    <dgm:pt modelId="{2D0DA5BD-D75D-41F5-8FC1-F19ED5DC053B}" type="pres">
      <dgm:prSet presAssocID="{4E013FC9-BC72-4B0B-A368-64557EFDC996}" presName="rootText" presStyleLbl="node4" presStyleIdx="13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7DE1EB-4958-4E4A-95F6-5C126E9ECF3D}" type="pres">
      <dgm:prSet presAssocID="{4E013FC9-BC72-4B0B-A368-64557EFDC996}" presName="rootConnector" presStyleLbl="node4" presStyleIdx="13" presStyleCnt="58"/>
      <dgm:spPr/>
      <dgm:t>
        <a:bodyPr/>
        <a:lstStyle/>
        <a:p>
          <a:endParaRPr lang="pt-BR"/>
        </a:p>
      </dgm:t>
    </dgm:pt>
    <dgm:pt modelId="{F28C4A67-76AC-4F27-9AF6-CC22352F492B}" type="pres">
      <dgm:prSet presAssocID="{4E013FC9-BC72-4B0B-A368-64557EFDC996}" presName="hierChild4" presStyleCnt="0"/>
      <dgm:spPr/>
    </dgm:pt>
    <dgm:pt modelId="{AB78947F-3D86-4781-AC2A-33E2C1D8EC83}" type="pres">
      <dgm:prSet presAssocID="{4E013FC9-BC72-4B0B-A368-64557EFDC996}" presName="hierChild5" presStyleCnt="0"/>
      <dgm:spPr/>
    </dgm:pt>
    <dgm:pt modelId="{1D4081D1-85D1-4155-826D-EFF07A2DD115}" type="pres">
      <dgm:prSet presAssocID="{F6C59C7D-2058-45EB-998B-02456B59DE40}" presName="Name37" presStyleLbl="parChTrans1D4" presStyleIdx="14" presStyleCnt="58"/>
      <dgm:spPr/>
      <dgm:t>
        <a:bodyPr/>
        <a:lstStyle/>
        <a:p>
          <a:endParaRPr lang="pt-BR"/>
        </a:p>
      </dgm:t>
    </dgm:pt>
    <dgm:pt modelId="{EF4174AE-55D5-42EC-AB34-04054B6AD7CE}" type="pres">
      <dgm:prSet presAssocID="{5353DE3E-4044-4C95-8AAE-4896393A75AC}" presName="hierRoot2" presStyleCnt="0">
        <dgm:presLayoutVars>
          <dgm:hierBranch val="init"/>
        </dgm:presLayoutVars>
      </dgm:prSet>
      <dgm:spPr/>
    </dgm:pt>
    <dgm:pt modelId="{81404A43-0B40-4C43-8FD8-4FC30565381D}" type="pres">
      <dgm:prSet presAssocID="{5353DE3E-4044-4C95-8AAE-4896393A75AC}" presName="rootComposite" presStyleCnt="0"/>
      <dgm:spPr/>
    </dgm:pt>
    <dgm:pt modelId="{BB717FC1-67CA-4962-9D00-263F6B7BEF8D}" type="pres">
      <dgm:prSet presAssocID="{5353DE3E-4044-4C95-8AAE-4896393A75AC}" presName="rootText" presStyleLbl="node4" presStyleIdx="14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D33513-F465-4DC6-8395-DE6DE5400F87}" type="pres">
      <dgm:prSet presAssocID="{5353DE3E-4044-4C95-8AAE-4896393A75AC}" presName="rootConnector" presStyleLbl="node4" presStyleIdx="14" presStyleCnt="58"/>
      <dgm:spPr/>
      <dgm:t>
        <a:bodyPr/>
        <a:lstStyle/>
        <a:p>
          <a:endParaRPr lang="pt-BR"/>
        </a:p>
      </dgm:t>
    </dgm:pt>
    <dgm:pt modelId="{6BF4C97F-64B1-4747-95B7-70AFBB88D685}" type="pres">
      <dgm:prSet presAssocID="{5353DE3E-4044-4C95-8AAE-4896393A75AC}" presName="hierChild4" presStyleCnt="0"/>
      <dgm:spPr/>
    </dgm:pt>
    <dgm:pt modelId="{A02472AD-32C4-443F-BF05-7F2E937214C9}" type="pres">
      <dgm:prSet presAssocID="{5353DE3E-4044-4C95-8AAE-4896393A75AC}" presName="hierChild5" presStyleCnt="0"/>
      <dgm:spPr/>
    </dgm:pt>
    <dgm:pt modelId="{61D2CB1D-C50D-4F51-B9D9-C168E322F93E}" type="pres">
      <dgm:prSet presAssocID="{08DB68F5-BD1C-42DF-99E1-96B89BBADD91}" presName="Name37" presStyleLbl="parChTrans1D4" presStyleIdx="15" presStyleCnt="58"/>
      <dgm:spPr/>
      <dgm:t>
        <a:bodyPr/>
        <a:lstStyle/>
        <a:p>
          <a:endParaRPr lang="pt-BR"/>
        </a:p>
      </dgm:t>
    </dgm:pt>
    <dgm:pt modelId="{392C2C8D-40CE-437E-873E-135A430BC627}" type="pres">
      <dgm:prSet presAssocID="{00FFF430-71B8-40AF-849B-B9B6DEC5A682}" presName="hierRoot2" presStyleCnt="0">
        <dgm:presLayoutVars>
          <dgm:hierBranch val="init"/>
        </dgm:presLayoutVars>
      </dgm:prSet>
      <dgm:spPr/>
    </dgm:pt>
    <dgm:pt modelId="{2CDC8806-C277-4DC2-A335-9B79213ADC53}" type="pres">
      <dgm:prSet presAssocID="{00FFF430-71B8-40AF-849B-B9B6DEC5A682}" presName="rootComposite" presStyleCnt="0"/>
      <dgm:spPr/>
    </dgm:pt>
    <dgm:pt modelId="{39DE8331-81DC-4F72-9EE2-C139D37EF297}" type="pres">
      <dgm:prSet presAssocID="{00FFF430-71B8-40AF-849B-B9B6DEC5A682}" presName="rootText" presStyleLbl="node4" presStyleIdx="15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26F4A8-5422-4284-912B-E94D3963C542}" type="pres">
      <dgm:prSet presAssocID="{00FFF430-71B8-40AF-849B-B9B6DEC5A682}" presName="rootConnector" presStyleLbl="node4" presStyleIdx="15" presStyleCnt="58"/>
      <dgm:spPr/>
      <dgm:t>
        <a:bodyPr/>
        <a:lstStyle/>
        <a:p>
          <a:endParaRPr lang="pt-BR"/>
        </a:p>
      </dgm:t>
    </dgm:pt>
    <dgm:pt modelId="{44943763-80CD-4C3A-82B0-C31036514738}" type="pres">
      <dgm:prSet presAssocID="{00FFF430-71B8-40AF-849B-B9B6DEC5A682}" presName="hierChild4" presStyleCnt="0"/>
      <dgm:spPr/>
    </dgm:pt>
    <dgm:pt modelId="{1C237874-15C4-4F69-AC89-6FFFD478EBDC}" type="pres">
      <dgm:prSet presAssocID="{00FFF430-71B8-40AF-849B-B9B6DEC5A682}" presName="hierChild5" presStyleCnt="0"/>
      <dgm:spPr/>
    </dgm:pt>
    <dgm:pt modelId="{CC49FAA3-10F4-4C43-ACBE-9A4A59465A84}" type="pres">
      <dgm:prSet presAssocID="{E73801E1-3346-4C47-B382-AC3099269B22}" presName="Name37" presStyleLbl="parChTrans1D4" presStyleIdx="16" presStyleCnt="58"/>
      <dgm:spPr/>
      <dgm:t>
        <a:bodyPr/>
        <a:lstStyle/>
        <a:p>
          <a:endParaRPr lang="pt-BR"/>
        </a:p>
      </dgm:t>
    </dgm:pt>
    <dgm:pt modelId="{364D28CC-D13E-43B0-B121-3C3969C75B60}" type="pres">
      <dgm:prSet presAssocID="{7BDAB01A-3E34-4290-8D2B-5716F5AAF29B}" presName="hierRoot2" presStyleCnt="0">
        <dgm:presLayoutVars>
          <dgm:hierBranch val="init"/>
        </dgm:presLayoutVars>
      </dgm:prSet>
      <dgm:spPr/>
    </dgm:pt>
    <dgm:pt modelId="{3B18B56F-F671-404F-A3CC-B5E0F642A08F}" type="pres">
      <dgm:prSet presAssocID="{7BDAB01A-3E34-4290-8D2B-5716F5AAF29B}" presName="rootComposite" presStyleCnt="0"/>
      <dgm:spPr/>
    </dgm:pt>
    <dgm:pt modelId="{9086B91C-ECC0-4187-8E3A-26883C66B6BF}" type="pres">
      <dgm:prSet presAssocID="{7BDAB01A-3E34-4290-8D2B-5716F5AAF29B}" presName="rootText" presStyleLbl="node4" presStyleIdx="16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C1B3189-2574-43B9-9970-347A28BF62F6}" type="pres">
      <dgm:prSet presAssocID="{7BDAB01A-3E34-4290-8D2B-5716F5AAF29B}" presName="rootConnector" presStyleLbl="node4" presStyleIdx="16" presStyleCnt="58"/>
      <dgm:spPr/>
      <dgm:t>
        <a:bodyPr/>
        <a:lstStyle/>
        <a:p>
          <a:endParaRPr lang="pt-BR"/>
        </a:p>
      </dgm:t>
    </dgm:pt>
    <dgm:pt modelId="{4265F679-4750-4D4D-A0DE-22CB2BBE3700}" type="pres">
      <dgm:prSet presAssocID="{7BDAB01A-3E34-4290-8D2B-5716F5AAF29B}" presName="hierChild4" presStyleCnt="0"/>
      <dgm:spPr/>
    </dgm:pt>
    <dgm:pt modelId="{AD7D64FE-5506-4964-8BE8-B718BDB09F0C}" type="pres">
      <dgm:prSet presAssocID="{7BDAB01A-3E34-4290-8D2B-5716F5AAF29B}" presName="hierChild5" presStyleCnt="0"/>
      <dgm:spPr/>
    </dgm:pt>
    <dgm:pt modelId="{C7EEC6EC-4E06-4769-A30B-C577D4C25B8F}" type="pres">
      <dgm:prSet presAssocID="{8BC3B341-253C-4336-B5F2-3D6F9BC9C73D}" presName="Name37" presStyleLbl="parChTrans1D4" presStyleIdx="17" presStyleCnt="58"/>
      <dgm:spPr/>
      <dgm:t>
        <a:bodyPr/>
        <a:lstStyle/>
        <a:p>
          <a:endParaRPr lang="pt-BR"/>
        </a:p>
      </dgm:t>
    </dgm:pt>
    <dgm:pt modelId="{D0772413-9BE1-4360-89C0-24A9BB91BD1D}" type="pres">
      <dgm:prSet presAssocID="{50712D66-53D2-4195-B467-BDC3CDEEEB0D}" presName="hierRoot2" presStyleCnt="0">
        <dgm:presLayoutVars>
          <dgm:hierBranch val="init"/>
        </dgm:presLayoutVars>
      </dgm:prSet>
      <dgm:spPr/>
    </dgm:pt>
    <dgm:pt modelId="{10E23F7F-711A-423F-A600-DC38CC07709C}" type="pres">
      <dgm:prSet presAssocID="{50712D66-53D2-4195-B467-BDC3CDEEEB0D}" presName="rootComposite" presStyleCnt="0"/>
      <dgm:spPr/>
    </dgm:pt>
    <dgm:pt modelId="{F46D39ED-2E8D-44C2-A4A9-0C2B4A012BE7}" type="pres">
      <dgm:prSet presAssocID="{50712D66-53D2-4195-B467-BDC3CDEEEB0D}" presName="rootText" presStyleLbl="node4" presStyleIdx="17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EA2AB23-81C6-45A8-8EB7-EA990B96C7EC}" type="pres">
      <dgm:prSet presAssocID="{50712D66-53D2-4195-B467-BDC3CDEEEB0D}" presName="rootConnector" presStyleLbl="node4" presStyleIdx="17" presStyleCnt="58"/>
      <dgm:spPr/>
      <dgm:t>
        <a:bodyPr/>
        <a:lstStyle/>
        <a:p>
          <a:endParaRPr lang="pt-BR"/>
        </a:p>
      </dgm:t>
    </dgm:pt>
    <dgm:pt modelId="{0D631B27-9699-4BFC-8ED7-5B7FBC9D2D6E}" type="pres">
      <dgm:prSet presAssocID="{50712D66-53D2-4195-B467-BDC3CDEEEB0D}" presName="hierChild4" presStyleCnt="0"/>
      <dgm:spPr/>
    </dgm:pt>
    <dgm:pt modelId="{DFD3D77B-E5B2-4D95-90FF-CA51E20287A8}" type="pres">
      <dgm:prSet presAssocID="{50712D66-53D2-4195-B467-BDC3CDEEEB0D}" presName="hierChild5" presStyleCnt="0"/>
      <dgm:spPr/>
    </dgm:pt>
    <dgm:pt modelId="{DAA73648-2601-4A68-9FCD-637E6E50DE13}" type="pres">
      <dgm:prSet presAssocID="{70C7979C-19E7-4900-AD0E-3D37BB277495}" presName="hierChild5" presStyleCnt="0"/>
      <dgm:spPr/>
    </dgm:pt>
    <dgm:pt modelId="{ACE34CD6-3A68-44EE-B1B4-AA2D568AF84F}" type="pres">
      <dgm:prSet presAssocID="{788C760B-4B49-41E4-935D-994A84704347}" presName="hierChild5" presStyleCnt="0"/>
      <dgm:spPr/>
    </dgm:pt>
    <dgm:pt modelId="{1995F386-5AB8-4FD9-BDAD-13598AD6F01D}" type="pres">
      <dgm:prSet presAssocID="{4F0D455D-0E21-444F-BC31-3894C5665C95}" presName="Name37" presStyleLbl="parChTrans1D2" presStyleIdx="1" presStyleCnt="7"/>
      <dgm:spPr/>
      <dgm:t>
        <a:bodyPr/>
        <a:lstStyle/>
        <a:p>
          <a:endParaRPr lang="pt-BR"/>
        </a:p>
      </dgm:t>
    </dgm:pt>
    <dgm:pt modelId="{5E7FE8A2-C2AD-42FC-850A-4780A3509DB1}" type="pres">
      <dgm:prSet presAssocID="{847C8977-C9AF-4168-8EE7-42D69F84B54B}" presName="hierRoot2" presStyleCnt="0">
        <dgm:presLayoutVars>
          <dgm:hierBranch val="init"/>
        </dgm:presLayoutVars>
      </dgm:prSet>
      <dgm:spPr/>
    </dgm:pt>
    <dgm:pt modelId="{0FAD72EE-B8E5-448B-A141-88DC426D5756}" type="pres">
      <dgm:prSet presAssocID="{847C8977-C9AF-4168-8EE7-42D69F84B54B}" presName="rootComposite" presStyleCnt="0"/>
      <dgm:spPr/>
    </dgm:pt>
    <dgm:pt modelId="{2D8DA626-7528-466A-8AE1-A6083092B01D}" type="pres">
      <dgm:prSet presAssocID="{847C8977-C9AF-4168-8EE7-42D69F84B54B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F2BDC5-7222-496E-9ACB-38F15243DDF6}" type="pres">
      <dgm:prSet presAssocID="{847C8977-C9AF-4168-8EE7-42D69F84B54B}" presName="rootConnector" presStyleLbl="node2" presStyleIdx="1" presStyleCnt="7"/>
      <dgm:spPr/>
      <dgm:t>
        <a:bodyPr/>
        <a:lstStyle/>
        <a:p>
          <a:endParaRPr lang="pt-BR"/>
        </a:p>
      </dgm:t>
    </dgm:pt>
    <dgm:pt modelId="{5C8A275B-105F-4108-99B7-8F3E5EDDF946}" type="pres">
      <dgm:prSet presAssocID="{847C8977-C9AF-4168-8EE7-42D69F84B54B}" presName="hierChild4" presStyleCnt="0"/>
      <dgm:spPr/>
    </dgm:pt>
    <dgm:pt modelId="{35B1D4FC-C474-4FB4-AA78-B3BC728688C4}" type="pres">
      <dgm:prSet presAssocID="{3AA46CBD-1924-45BE-8649-7F3F763BD91D}" presName="Name37" presStyleLbl="parChTrans1D3" presStyleIdx="3" presStyleCnt="21"/>
      <dgm:spPr/>
      <dgm:t>
        <a:bodyPr/>
        <a:lstStyle/>
        <a:p>
          <a:endParaRPr lang="pt-BR"/>
        </a:p>
      </dgm:t>
    </dgm:pt>
    <dgm:pt modelId="{9585A6F4-6C80-4ADA-8633-F8F08811C0CD}" type="pres">
      <dgm:prSet presAssocID="{6FA58BD9-07DB-4E41-8BB9-F0FF87B3D72F}" presName="hierRoot2" presStyleCnt="0">
        <dgm:presLayoutVars>
          <dgm:hierBranch val="init"/>
        </dgm:presLayoutVars>
      </dgm:prSet>
      <dgm:spPr/>
    </dgm:pt>
    <dgm:pt modelId="{5F98FE37-E964-4D88-BC6F-05AA3E48CD58}" type="pres">
      <dgm:prSet presAssocID="{6FA58BD9-07DB-4E41-8BB9-F0FF87B3D72F}" presName="rootComposite" presStyleCnt="0"/>
      <dgm:spPr/>
    </dgm:pt>
    <dgm:pt modelId="{051574D8-DD7D-4BCD-98E0-9F4E4AA1A760}" type="pres">
      <dgm:prSet presAssocID="{6FA58BD9-07DB-4E41-8BB9-F0FF87B3D72F}" presName="rootText" presStyleLbl="node3" presStyleIdx="3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0B2F80-40E0-48D2-81CE-F82B229641B9}" type="pres">
      <dgm:prSet presAssocID="{6FA58BD9-07DB-4E41-8BB9-F0FF87B3D72F}" presName="rootConnector" presStyleLbl="node3" presStyleIdx="3" presStyleCnt="21"/>
      <dgm:spPr/>
      <dgm:t>
        <a:bodyPr/>
        <a:lstStyle/>
        <a:p>
          <a:endParaRPr lang="pt-BR"/>
        </a:p>
      </dgm:t>
    </dgm:pt>
    <dgm:pt modelId="{B4B0EC6C-B4BE-4C0E-BC14-05A9ECEF8A37}" type="pres">
      <dgm:prSet presAssocID="{6FA58BD9-07DB-4E41-8BB9-F0FF87B3D72F}" presName="hierChild4" presStyleCnt="0"/>
      <dgm:spPr/>
    </dgm:pt>
    <dgm:pt modelId="{3BC58996-65CA-47DB-B1E9-45351411C1F6}" type="pres">
      <dgm:prSet presAssocID="{70F25342-EE2E-42E4-B7EE-733BF06A7F5C}" presName="Name37" presStyleLbl="parChTrans1D4" presStyleIdx="18" presStyleCnt="58"/>
      <dgm:spPr/>
      <dgm:t>
        <a:bodyPr/>
        <a:lstStyle/>
        <a:p>
          <a:endParaRPr lang="pt-BR"/>
        </a:p>
      </dgm:t>
    </dgm:pt>
    <dgm:pt modelId="{1104E909-D5ED-4233-8E54-6D16FBB24EEB}" type="pres">
      <dgm:prSet presAssocID="{6D8CA37F-1832-4B61-B2A1-0C70528D929A}" presName="hierRoot2" presStyleCnt="0">
        <dgm:presLayoutVars>
          <dgm:hierBranch val="init"/>
        </dgm:presLayoutVars>
      </dgm:prSet>
      <dgm:spPr/>
    </dgm:pt>
    <dgm:pt modelId="{66CA7551-8B1F-4FD7-8D26-C67F5037B7C6}" type="pres">
      <dgm:prSet presAssocID="{6D8CA37F-1832-4B61-B2A1-0C70528D929A}" presName="rootComposite" presStyleCnt="0"/>
      <dgm:spPr/>
    </dgm:pt>
    <dgm:pt modelId="{65C9E0AB-500A-49B6-B95E-2D0862E34513}" type="pres">
      <dgm:prSet presAssocID="{6D8CA37F-1832-4B61-B2A1-0C70528D929A}" presName="rootText" presStyleLbl="node4" presStyleIdx="18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C3C363-84B8-4886-9074-A0E65B87937B}" type="pres">
      <dgm:prSet presAssocID="{6D8CA37F-1832-4B61-B2A1-0C70528D929A}" presName="rootConnector" presStyleLbl="node4" presStyleIdx="18" presStyleCnt="58"/>
      <dgm:spPr/>
      <dgm:t>
        <a:bodyPr/>
        <a:lstStyle/>
        <a:p>
          <a:endParaRPr lang="pt-BR"/>
        </a:p>
      </dgm:t>
    </dgm:pt>
    <dgm:pt modelId="{E5219C6D-362C-4375-A278-491269A2D33D}" type="pres">
      <dgm:prSet presAssocID="{6D8CA37F-1832-4B61-B2A1-0C70528D929A}" presName="hierChild4" presStyleCnt="0"/>
      <dgm:spPr/>
    </dgm:pt>
    <dgm:pt modelId="{62E5336F-A856-4EEE-8075-1D22AF867747}" type="pres">
      <dgm:prSet presAssocID="{6D8CA37F-1832-4B61-B2A1-0C70528D929A}" presName="hierChild5" presStyleCnt="0"/>
      <dgm:spPr/>
    </dgm:pt>
    <dgm:pt modelId="{20184064-9B1A-4E0C-90FD-4C2DE5CA4D34}" type="pres">
      <dgm:prSet presAssocID="{52D5A38B-F6B5-4F4D-A4E2-C5A116CD1545}" presName="Name37" presStyleLbl="parChTrans1D4" presStyleIdx="19" presStyleCnt="58"/>
      <dgm:spPr/>
      <dgm:t>
        <a:bodyPr/>
        <a:lstStyle/>
        <a:p>
          <a:endParaRPr lang="pt-BR"/>
        </a:p>
      </dgm:t>
    </dgm:pt>
    <dgm:pt modelId="{AF8EF90F-A2BA-4F9C-95C3-CEA80D85A07C}" type="pres">
      <dgm:prSet presAssocID="{B8C255CD-64A0-41DE-97BB-F14DEE93A04D}" presName="hierRoot2" presStyleCnt="0">
        <dgm:presLayoutVars>
          <dgm:hierBranch val="init"/>
        </dgm:presLayoutVars>
      </dgm:prSet>
      <dgm:spPr/>
    </dgm:pt>
    <dgm:pt modelId="{0F7FB78D-74CF-4A53-A1C6-18F2529E13DF}" type="pres">
      <dgm:prSet presAssocID="{B8C255CD-64A0-41DE-97BB-F14DEE93A04D}" presName="rootComposite" presStyleCnt="0"/>
      <dgm:spPr/>
    </dgm:pt>
    <dgm:pt modelId="{ED014795-BE70-4FF4-B92C-F842A15929A0}" type="pres">
      <dgm:prSet presAssocID="{B8C255CD-64A0-41DE-97BB-F14DEE93A04D}" presName="rootText" presStyleLbl="node4" presStyleIdx="19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189D6A-7BE4-4331-A2AB-F2347CADF3C8}" type="pres">
      <dgm:prSet presAssocID="{B8C255CD-64A0-41DE-97BB-F14DEE93A04D}" presName="rootConnector" presStyleLbl="node4" presStyleIdx="19" presStyleCnt="58"/>
      <dgm:spPr/>
      <dgm:t>
        <a:bodyPr/>
        <a:lstStyle/>
        <a:p>
          <a:endParaRPr lang="pt-BR"/>
        </a:p>
      </dgm:t>
    </dgm:pt>
    <dgm:pt modelId="{48A60A6C-7186-463B-B0FE-AEB8B7D6BEC4}" type="pres">
      <dgm:prSet presAssocID="{B8C255CD-64A0-41DE-97BB-F14DEE93A04D}" presName="hierChild4" presStyleCnt="0"/>
      <dgm:spPr/>
    </dgm:pt>
    <dgm:pt modelId="{4F50C0BA-D30E-4D2C-9C40-D0AB5C4A3013}" type="pres">
      <dgm:prSet presAssocID="{B8C255CD-64A0-41DE-97BB-F14DEE93A04D}" presName="hierChild5" presStyleCnt="0"/>
      <dgm:spPr/>
    </dgm:pt>
    <dgm:pt modelId="{4E4492F7-D44E-4B89-AB0A-F38116533C96}" type="pres">
      <dgm:prSet presAssocID="{1FCE3E74-E2EE-4C35-BEED-C004B5CA4838}" presName="Name37" presStyleLbl="parChTrans1D4" presStyleIdx="20" presStyleCnt="58"/>
      <dgm:spPr/>
      <dgm:t>
        <a:bodyPr/>
        <a:lstStyle/>
        <a:p>
          <a:endParaRPr lang="pt-BR"/>
        </a:p>
      </dgm:t>
    </dgm:pt>
    <dgm:pt modelId="{8AD88AD3-D92E-4B61-9955-07F32500206B}" type="pres">
      <dgm:prSet presAssocID="{84446627-0F3E-4D21-9C94-FBE740AE58CE}" presName="hierRoot2" presStyleCnt="0">
        <dgm:presLayoutVars>
          <dgm:hierBranch val="init"/>
        </dgm:presLayoutVars>
      </dgm:prSet>
      <dgm:spPr/>
    </dgm:pt>
    <dgm:pt modelId="{EE1A5AF1-09D6-4959-8F20-6ABBF25EA7F2}" type="pres">
      <dgm:prSet presAssocID="{84446627-0F3E-4D21-9C94-FBE740AE58CE}" presName="rootComposite" presStyleCnt="0"/>
      <dgm:spPr/>
    </dgm:pt>
    <dgm:pt modelId="{4BBB57D6-23EF-4CE8-A6AE-674BFBAB7861}" type="pres">
      <dgm:prSet presAssocID="{84446627-0F3E-4D21-9C94-FBE740AE58CE}" presName="rootText" presStyleLbl="node4" presStyleIdx="20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CA7738-0BE1-410F-AAFE-60DC5D4DF95A}" type="pres">
      <dgm:prSet presAssocID="{84446627-0F3E-4D21-9C94-FBE740AE58CE}" presName="rootConnector" presStyleLbl="node4" presStyleIdx="20" presStyleCnt="58"/>
      <dgm:spPr/>
      <dgm:t>
        <a:bodyPr/>
        <a:lstStyle/>
        <a:p>
          <a:endParaRPr lang="pt-BR"/>
        </a:p>
      </dgm:t>
    </dgm:pt>
    <dgm:pt modelId="{323E5CF4-5DB9-4174-A3D7-C4406DD5C26A}" type="pres">
      <dgm:prSet presAssocID="{84446627-0F3E-4D21-9C94-FBE740AE58CE}" presName="hierChild4" presStyleCnt="0"/>
      <dgm:spPr/>
    </dgm:pt>
    <dgm:pt modelId="{839A6C25-9AE0-4E9A-AD54-68C5B5C2D338}" type="pres">
      <dgm:prSet presAssocID="{84446627-0F3E-4D21-9C94-FBE740AE58CE}" presName="hierChild5" presStyleCnt="0"/>
      <dgm:spPr/>
    </dgm:pt>
    <dgm:pt modelId="{CA22180D-298B-40C0-BD46-C611283E0D41}" type="pres">
      <dgm:prSet presAssocID="{6FA58BD9-07DB-4E41-8BB9-F0FF87B3D72F}" presName="hierChild5" presStyleCnt="0"/>
      <dgm:spPr/>
    </dgm:pt>
    <dgm:pt modelId="{8190B7C1-121F-41B6-8E6F-0AFC041CFA0C}" type="pres">
      <dgm:prSet presAssocID="{B0D8B848-EB66-4166-B082-7ACAEA97A9CD}" presName="Name37" presStyleLbl="parChTrans1D3" presStyleIdx="4" presStyleCnt="21"/>
      <dgm:spPr/>
      <dgm:t>
        <a:bodyPr/>
        <a:lstStyle/>
        <a:p>
          <a:endParaRPr lang="pt-BR"/>
        </a:p>
      </dgm:t>
    </dgm:pt>
    <dgm:pt modelId="{6352EAD8-31AC-4819-A430-00155BF1A91E}" type="pres">
      <dgm:prSet presAssocID="{96433051-EED2-4BB9-9523-167B0C303C36}" presName="hierRoot2" presStyleCnt="0">
        <dgm:presLayoutVars>
          <dgm:hierBranch val="init"/>
        </dgm:presLayoutVars>
      </dgm:prSet>
      <dgm:spPr/>
    </dgm:pt>
    <dgm:pt modelId="{F86F82E0-DFF1-4AB2-B212-E19A3348CCE2}" type="pres">
      <dgm:prSet presAssocID="{96433051-EED2-4BB9-9523-167B0C303C36}" presName="rootComposite" presStyleCnt="0"/>
      <dgm:spPr/>
    </dgm:pt>
    <dgm:pt modelId="{5534CD37-7BAC-450B-83BF-E51C0A91D8AA}" type="pres">
      <dgm:prSet presAssocID="{96433051-EED2-4BB9-9523-167B0C303C36}" presName="rootText" presStyleLbl="node3" presStyleIdx="4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7F5C6C-586F-4ADC-9826-34A2EBBBF531}" type="pres">
      <dgm:prSet presAssocID="{96433051-EED2-4BB9-9523-167B0C303C36}" presName="rootConnector" presStyleLbl="node3" presStyleIdx="4" presStyleCnt="21"/>
      <dgm:spPr/>
      <dgm:t>
        <a:bodyPr/>
        <a:lstStyle/>
        <a:p>
          <a:endParaRPr lang="pt-BR"/>
        </a:p>
      </dgm:t>
    </dgm:pt>
    <dgm:pt modelId="{2040D424-2D4F-4CF6-95D9-83CB3C057F07}" type="pres">
      <dgm:prSet presAssocID="{96433051-EED2-4BB9-9523-167B0C303C36}" presName="hierChild4" presStyleCnt="0"/>
      <dgm:spPr/>
    </dgm:pt>
    <dgm:pt modelId="{11D13761-0973-47AE-A047-7E9B73654BBF}" type="pres">
      <dgm:prSet presAssocID="{5ED9E4EC-EEEA-4478-B3EB-91372245C4EE}" presName="Name37" presStyleLbl="parChTrans1D4" presStyleIdx="21" presStyleCnt="58"/>
      <dgm:spPr/>
      <dgm:t>
        <a:bodyPr/>
        <a:lstStyle/>
        <a:p>
          <a:endParaRPr lang="pt-BR"/>
        </a:p>
      </dgm:t>
    </dgm:pt>
    <dgm:pt modelId="{C7A323CE-06D3-4329-8AA7-58619E4A3FCA}" type="pres">
      <dgm:prSet presAssocID="{5211DBE1-03C9-4B77-885A-F29860506AF2}" presName="hierRoot2" presStyleCnt="0">
        <dgm:presLayoutVars>
          <dgm:hierBranch val="init"/>
        </dgm:presLayoutVars>
      </dgm:prSet>
      <dgm:spPr/>
    </dgm:pt>
    <dgm:pt modelId="{26546E1A-A3D5-4937-92A2-CE4BD768FE12}" type="pres">
      <dgm:prSet presAssocID="{5211DBE1-03C9-4B77-885A-F29860506AF2}" presName="rootComposite" presStyleCnt="0"/>
      <dgm:spPr/>
    </dgm:pt>
    <dgm:pt modelId="{CE768E41-BCEE-4488-A943-AE0A4F6CC4CA}" type="pres">
      <dgm:prSet presAssocID="{5211DBE1-03C9-4B77-885A-F29860506AF2}" presName="rootText" presStyleLbl="node4" presStyleIdx="21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22899F-29ED-4D1E-945F-9B827F1E35A8}" type="pres">
      <dgm:prSet presAssocID="{5211DBE1-03C9-4B77-885A-F29860506AF2}" presName="rootConnector" presStyleLbl="node4" presStyleIdx="21" presStyleCnt="58"/>
      <dgm:spPr/>
      <dgm:t>
        <a:bodyPr/>
        <a:lstStyle/>
        <a:p>
          <a:endParaRPr lang="pt-BR"/>
        </a:p>
      </dgm:t>
    </dgm:pt>
    <dgm:pt modelId="{62249D09-A013-499F-908D-EA1035DA87BC}" type="pres">
      <dgm:prSet presAssocID="{5211DBE1-03C9-4B77-885A-F29860506AF2}" presName="hierChild4" presStyleCnt="0"/>
      <dgm:spPr/>
    </dgm:pt>
    <dgm:pt modelId="{24D6D81D-6974-40AB-95BA-D1E3A8E15CD0}" type="pres">
      <dgm:prSet presAssocID="{5211DBE1-03C9-4B77-885A-F29860506AF2}" presName="hierChild5" presStyleCnt="0"/>
      <dgm:spPr/>
    </dgm:pt>
    <dgm:pt modelId="{32754020-AF01-4AFE-A14A-592A28CE4BD4}" type="pres">
      <dgm:prSet presAssocID="{493C0A17-3BBF-464D-9DE9-8597872B65EA}" presName="Name37" presStyleLbl="parChTrans1D4" presStyleIdx="22" presStyleCnt="58"/>
      <dgm:spPr/>
      <dgm:t>
        <a:bodyPr/>
        <a:lstStyle/>
        <a:p>
          <a:endParaRPr lang="pt-BR"/>
        </a:p>
      </dgm:t>
    </dgm:pt>
    <dgm:pt modelId="{AE13FA2E-EF30-4270-8724-41BB441F4206}" type="pres">
      <dgm:prSet presAssocID="{371A4D55-06BC-4CC4-809A-340EDDE6148C}" presName="hierRoot2" presStyleCnt="0">
        <dgm:presLayoutVars>
          <dgm:hierBranch val="init"/>
        </dgm:presLayoutVars>
      </dgm:prSet>
      <dgm:spPr/>
    </dgm:pt>
    <dgm:pt modelId="{DA0B20C8-A1EB-4F0A-A096-288421B11C90}" type="pres">
      <dgm:prSet presAssocID="{371A4D55-06BC-4CC4-809A-340EDDE6148C}" presName="rootComposite" presStyleCnt="0"/>
      <dgm:spPr/>
    </dgm:pt>
    <dgm:pt modelId="{1C8F4ED1-0E19-452F-AC8B-C8FA840962D3}" type="pres">
      <dgm:prSet presAssocID="{371A4D55-06BC-4CC4-809A-340EDDE6148C}" presName="rootText" presStyleLbl="node4" presStyleIdx="22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270F8C-61EB-4356-9676-202AEFC0CCB9}" type="pres">
      <dgm:prSet presAssocID="{371A4D55-06BC-4CC4-809A-340EDDE6148C}" presName="rootConnector" presStyleLbl="node4" presStyleIdx="22" presStyleCnt="58"/>
      <dgm:spPr/>
      <dgm:t>
        <a:bodyPr/>
        <a:lstStyle/>
        <a:p>
          <a:endParaRPr lang="pt-BR"/>
        </a:p>
      </dgm:t>
    </dgm:pt>
    <dgm:pt modelId="{1D41898D-694A-42B3-B1B4-5C2422E5CA93}" type="pres">
      <dgm:prSet presAssocID="{371A4D55-06BC-4CC4-809A-340EDDE6148C}" presName="hierChild4" presStyleCnt="0"/>
      <dgm:spPr/>
    </dgm:pt>
    <dgm:pt modelId="{6843A8C2-3452-4B3A-85CF-2BC0FF92A6F1}" type="pres">
      <dgm:prSet presAssocID="{AD39F510-EE03-48E5-A2A8-A5F691B6DB35}" presName="Name37" presStyleLbl="parChTrans1D4" presStyleIdx="23" presStyleCnt="58"/>
      <dgm:spPr/>
      <dgm:t>
        <a:bodyPr/>
        <a:lstStyle/>
        <a:p>
          <a:endParaRPr lang="pt-BR"/>
        </a:p>
      </dgm:t>
    </dgm:pt>
    <dgm:pt modelId="{A01C8799-4CCF-4F94-9FF0-E7AA73488EDF}" type="pres">
      <dgm:prSet presAssocID="{40C1C82D-785F-405E-8311-EFE16214D2AA}" presName="hierRoot2" presStyleCnt="0">
        <dgm:presLayoutVars>
          <dgm:hierBranch val="init"/>
        </dgm:presLayoutVars>
      </dgm:prSet>
      <dgm:spPr/>
    </dgm:pt>
    <dgm:pt modelId="{6B8F808D-F39E-41E4-85F5-6A787F936A29}" type="pres">
      <dgm:prSet presAssocID="{40C1C82D-785F-405E-8311-EFE16214D2AA}" presName="rootComposite" presStyleCnt="0"/>
      <dgm:spPr/>
    </dgm:pt>
    <dgm:pt modelId="{06A81FDB-F33B-445A-97F4-812565851312}" type="pres">
      <dgm:prSet presAssocID="{40C1C82D-785F-405E-8311-EFE16214D2AA}" presName="rootText" presStyleLbl="node4" presStyleIdx="23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33CAEA-C505-436A-B95F-7595CFEBDD70}" type="pres">
      <dgm:prSet presAssocID="{40C1C82D-785F-405E-8311-EFE16214D2AA}" presName="rootConnector" presStyleLbl="node4" presStyleIdx="23" presStyleCnt="58"/>
      <dgm:spPr/>
      <dgm:t>
        <a:bodyPr/>
        <a:lstStyle/>
        <a:p>
          <a:endParaRPr lang="pt-BR"/>
        </a:p>
      </dgm:t>
    </dgm:pt>
    <dgm:pt modelId="{5D7ECED0-874D-46C8-9E40-A36756772CF3}" type="pres">
      <dgm:prSet presAssocID="{40C1C82D-785F-405E-8311-EFE16214D2AA}" presName="hierChild4" presStyleCnt="0"/>
      <dgm:spPr/>
    </dgm:pt>
    <dgm:pt modelId="{A981D1C8-86E4-4085-A09A-A19C05B236FB}" type="pres">
      <dgm:prSet presAssocID="{40C1C82D-785F-405E-8311-EFE16214D2AA}" presName="hierChild5" presStyleCnt="0"/>
      <dgm:spPr/>
    </dgm:pt>
    <dgm:pt modelId="{E108D8BD-71F4-413F-913F-27E4B5E061D1}" type="pres">
      <dgm:prSet presAssocID="{5706E64A-A77F-47B2-994D-6BFFC3AAD16B}" presName="Name37" presStyleLbl="parChTrans1D4" presStyleIdx="24" presStyleCnt="58"/>
      <dgm:spPr/>
      <dgm:t>
        <a:bodyPr/>
        <a:lstStyle/>
        <a:p>
          <a:endParaRPr lang="pt-BR"/>
        </a:p>
      </dgm:t>
    </dgm:pt>
    <dgm:pt modelId="{2ED9804A-21E2-4B21-AE65-F2A6F902FFBB}" type="pres">
      <dgm:prSet presAssocID="{D7F4EC22-82CC-4A29-AC32-AACD4BD028C0}" presName="hierRoot2" presStyleCnt="0">
        <dgm:presLayoutVars>
          <dgm:hierBranch val="init"/>
        </dgm:presLayoutVars>
      </dgm:prSet>
      <dgm:spPr/>
    </dgm:pt>
    <dgm:pt modelId="{768F1EF3-F924-4940-9051-8FBB4599F36E}" type="pres">
      <dgm:prSet presAssocID="{D7F4EC22-82CC-4A29-AC32-AACD4BD028C0}" presName="rootComposite" presStyleCnt="0"/>
      <dgm:spPr/>
    </dgm:pt>
    <dgm:pt modelId="{375110A8-D813-4C29-B827-B1CCC98682EF}" type="pres">
      <dgm:prSet presAssocID="{D7F4EC22-82CC-4A29-AC32-AACD4BD028C0}" presName="rootText" presStyleLbl="node4" presStyleIdx="24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01BD6D-50D9-4139-844C-1367945D48A0}" type="pres">
      <dgm:prSet presAssocID="{D7F4EC22-82CC-4A29-AC32-AACD4BD028C0}" presName="rootConnector" presStyleLbl="node4" presStyleIdx="24" presStyleCnt="58"/>
      <dgm:spPr/>
      <dgm:t>
        <a:bodyPr/>
        <a:lstStyle/>
        <a:p>
          <a:endParaRPr lang="pt-BR"/>
        </a:p>
      </dgm:t>
    </dgm:pt>
    <dgm:pt modelId="{04A67525-5282-490A-AD4A-6CF6C65FF5E5}" type="pres">
      <dgm:prSet presAssocID="{D7F4EC22-82CC-4A29-AC32-AACD4BD028C0}" presName="hierChild4" presStyleCnt="0"/>
      <dgm:spPr/>
    </dgm:pt>
    <dgm:pt modelId="{094F22D6-26EA-44F2-8F4C-1A505DCC1F9A}" type="pres">
      <dgm:prSet presAssocID="{D7F4EC22-82CC-4A29-AC32-AACD4BD028C0}" presName="hierChild5" presStyleCnt="0"/>
      <dgm:spPr/>
    </dgm:pt>
    <dgm:pt modelId="{C123FFE9-2185-42F1-95AD-13905F6E8648}" type="pres">
      <dgm:prSet presAssocID="{8383A223-C745-4265-B035-8D01A336A15D}" presName="Name37" presStyleLbl="parChTrans1D4" presStyleIdx="25" presStyleCnt="58"/>
      <dgm:spPr/>
      <dgm:t>
        <a:bodyPr/>
        <a:lstStyle/>
        <a:p>
          <a:endParaRPr lang="pt-BR"/>
        </a:p>
      </dgm:t>
    </dgm:pt>
    <dgm:pt modelId="{AB6E32F8-0E95-4F02-A518-84B3151EEAB0}" type="pres">
      <dgm:prSet presAssocID="{B680636E-42B2-432C-B71D-6DF28B043C62}" presName="hierRoot2" presStyleCnt="0">
        <dgm:presLayoutVars>
          <dgm:hierBranch val="init"/>
        </dgm:presLayoutVars>
      </dgm:prSet>
      <dgm:spPr/>
    </dgm:pt>
    <dgm:pt modelId="{4B3061E3-1B59-4E45-AF35-E71B6F2B3F48}" type="pres">
      <dgm:prSet presAssocID="{B680636E-42B2-432C-B71D-6DF28B043C62}" presName="rootComposite" presStyleCnt="0"/>
      <dgm:spPr/>
    </dgm:pt>
    <dgm:pt modelId="{470401B0-5C08-46A3-B622-A92994E7CA88}" type="pres">
      <dgm:prSet presAssocID="{B680636E-42B2-432C-B71D-6DF28B043C62}" presName="rootText" presStyleLbl="node4" presStyleIdx="25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81CC3B1-1837-4EE2-BD3C-149EE60ADE3A}" type="pres">
      <dgm:prSet presAssocID="{B680636E-42B2-432C-B71D-6DF28B043C62}" presName="rootConnector" presStyleLbl="node4" presStyleIdx="25" presStyleCnt="58"/>
      <dgm:spPr/>
      <dgm:t>
        <a:bodyPr/>
        <a:lstStyle/>
        <a:p>
          <a:endParaRPr lang="pt-BR"/>
        </a:p>
      </dgm:t>
    </dgm:pt>
    <dgm:pt modelId="{F572B764-D4F2-415F-BC69-3C75516DEDF9}" type="pres">
      <dgm:prSet presAssocID="{B680636E-42B2-432C-B71D-6DF28B043C62}" presName="hierChild4" presStyleCnt="0"/>
      <dgm:spPr/>
    </dgm:pt>
    <dgm:pt modelId="{537E0455-D536-4BE0-AC32-35CC307BDBAE}" type="pres">
      <dgm:prSet presAssocID="{B680636E-42B2-432C-B71D-6DF28B043C62}" presName="hierChild5" presStyleCnt="0"/>
      <dgm:spPr/>
    </dgm:pt>
    <dgm:pt modelId="{C743B071-A33B-4B9C-A6B2-2A8248581F31}" type="pres">
      <dgm:prSet presAssocID="{E0CB0FD7-DF7A-485D-BE50-3CE2361CE3B6}" presName="Name37" presStyleLbl="parChTrans1D4" presStyleIdx="26" presStyleCnt="58"/>
      <dgm:spPr/>
      <dgm:t>
        <a:bodyPr/>
        <a:lstStyle/>
        <a:p>
          <a:endParaRPr lang="pt-BR"/>
        </a:p>
      </dgm:t>
    </dgm:pt>
    <dgm:pt modelId="{EC82EA64-F8C4-416D-92D2-7711348722E9}" type="pres">
      <dgm:prSet presAssocID="{84634024-9A48-4097-87F0-DDF8DFB7350B}" presName="hierRoot2" presStyleCnt="0">
        <dgm:presLayoutVars>
          <dgm:hierBranch val="init"/>
        </dgm:presLayoutVars>
      </dgm:prSet>
      <dgm:spPr/>
    </dgm:pt>
    <dgm:pt modelId="{FF71B534-8A86-41A5-BBB8-14853519C0DE}" type="pres">
      <dgm:prSet presAssocID="{84634024-9A48-4097-87F0-DDF8DFB7350B}" presName="rootComposite" presStyleCnt="0"/>
      <dgm:spPr/>
    </dgm:pt>
    <dgm:pt modelId="{687BE89B-EE42-4520-B67E-9BF2D9161813}" type="pres">
      <dgm:prSet presAssocID="{84634024-9A48-4097-87F0-DDF8DFB7350B}" presName="rootText" presStyleLbl="node4" presStyleIdx="26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FE188C-EBE9-4CB7-9EBF-0AF38BA2481C}" type="pres">
      <dgm:prSet presAssocID="{84634024-9A48-4097-87F0-DDF8DFB7350B}" presName="rootConnector" presStyleLbl="node4" presStyleIdx="26" presStyleCnt="58"/>
      <dgm:spPr/>
      <dgm:t>
        <a:bodyPr/>
        <a:lstStyle/>
        <a:p>
          <a:endParaRPr lang="pt-BR"/>
        </a:p>
      </dgm:t>
    </dgm:pt>
    <dgm:pt modelId="{C71F0362-1EE5-44B8-AD42-827E66E29C0D}" type="pres">
      <dgm:prSet presAssocID="{84634024-9A48-4097-87F0-DDF8DFB7350B}" presName="hierChild4" presStyleCnt="0"/>
      <dgm:spPr/>
    </dgm:pt>
    <dgm:pt modelId="{19877C33-E057-4326-8751-4A9A1213BFF0}" type="pres">
      <dgm:prSet presAssocID="{84634024-9A48-4097-87F0-DDF8DFB7350B}" presName="hierChild5" presStyleCnt="0"/>
      <dgm:spPr/>
    </dgm:pt>
    <dgm:pt modelId="{F7B51BE9-16C2-4B66-ACB7-FE26D8D23213}" type="pres">
      <dgm:prSet presAssocID="{C1DC2088-C4BD-4354-9D77-EC737B044592}" presName="Name37" presStyleLbl="parChTrans1D4" presStyleIdx="27" presStyleCnt="58"/>
      <dgm:spPr/>
      <dgm:t>
        <a:bodyPr/>
        <a:lstStyle/>
        <a:p>
          <a:endParaRPr lang="pt-BR"/>
        </a:p>
      </dgm:t>
    </dgm:pt>
    <dgm:pt modelId="{3AA08865-D51C-4938-B6AE-4EC7ABBAA5C1}" type="pres">
      <dgm:prSet presAssocID="{9847D608-E6B3-4085-8C40-5BA81E658608}" presName="hierRoot2" presStyleCnt="0">
        <dgm:presLayoutVars>
          <dgm:hierBranch val="init"/>
        </dgm:presLayoutVars>
      </dgm:prSet>
      <dgm:spPr/>
    </dgm:pt>
    <dgm:pt modelId="{63B9B407-DA80-4960-842C-E121C5023B29}" type="pres">
      <dgm:prSet presAssocID="{9847D608-E6B3-4085-8C40-5BA81E658608}" presName="rootComposite" presStyleCnt="0"/>
      <dgm:spPr/>
    </dgm:pt>
    <dgm:pt modelId="{DF7ACA10-5718-400E-81AA-0F6161E2EA28}" type="pres">
      <dgm:prSet presAssocID="{9847D608-E6B3-4085-8C40-5BA81E658608}" presName="rootText" presStyleLbl="node4" presStyleIdx="27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20FAB3-2290-47F5-A57F-420AF642A0FE}" type="pres">
      <dgm:prSet presAssocID="{9847D608-E6B3-4085-8C40-5BA81E658608}" presName="rootConnector" presStyleLbl="node4" presStyleIdx="27" presStyleCnt="58"/>
      <dgm:spPr/>
      <dgm:t>
        <a:bodyPr/>
        <a:lstStyle/>
        <a:p>
          <a:endParaRPr lang="pt-BR"/>
        </a:p>
      </dgm:t>
    </dgm:pt>
    <dgm:pt modelId="{3A0704FD-1C22-4067-9701-480BF13F022E}" type="pres">
      <dgm:prSet presAssocID="{9847D608-E6B3-4085-8C40-5BA81E658608}" presName="hierChild4" presStyleCnt="0"/>
      <dgm:spPr/>
    </dgm:pt>
    <dgm:pt modelId="{36F6FB94-0193-45D8-88F6-5E3D4E6553B4}" type="pres">
      <dgm:prSet presAssocID="{9847D608-E6B3-4085-8C40-5BA81E658608}" presName="hierChild5" presStyleCnt="0"/>
      <dgm:spPr/>
    </dgm:pt>
    <dgm:pt modelId="{715E4336-28FF-493E-A45A-82F62AAD95B3}" type="pres">
      <dgm:prSet presAssocID="{A7DAFF51-EA31-4FD1-8277-7F68D1EBB1A7}" presName="Name37" presStyleLbl="parChTrans1D4" presStyleIdx="28" presStyleCnt="58"/>
      <dgm:spPr/>
      <dgm:t>
        <a:bodyPr/>
        <a:lstStyle/>
        <a:p>
          <a:endParaRPr lang="pt-BR"/>
        </a:p>
      </dgm:t>
    </dgm:pt>
    <dgm:pt modelId="{1ECFD0C9-D661-4115-83B6-7C61461CD76B}" type="pres">
      <dgm:prSet presAssocID="{89E72735-29DE-48AD-99AB-C24922037751}" presName="hierRoot2" presStyleCnt="0">
        <dgm:presLayoutVars>
          <dgm:hierBranch val="init"/>
        </dgm:presLayoutVars>
      </dgm:prSet>
      <dgm:spPr/>
    </dgm:pt>
    <dgm:pt modelId="{B47BA86B-132E-42F8-8D67-9633A53AA8F8}" type="pres">
      <dgm:prSet presAssocID="{89E72735-29DE-48AD-99AB-C24922037751}" presName="rootComposite" presStyleCnt="0"/>
      <dgm:spPr/>
    </dgm:pt>
    <dgm:pt modelId="{F3B39491-7C43-43B7-B3C5-1133AC7C8242}" type="pres">
      <dgm:prSet presAssocID="{89E72735-29DE-48AD-99AB-C24922037751}" presName="rootText" presStyleLbl="node4" presStyleIdx="28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8A4F384-FF1A-491E-8009-3C8F4EB6E4F4}" type="pres">
      <dgm:prSet presAssocID="{89E72735-29DE-48AD-99AB-C24922037751}" presName="rootConnector" presStyleLbl="node4" presStyleIdx="28" presStyleCnt="58"/>
      <dgm:spPr/>
      <dgm:t>
        <a:bodyPr/>
        <a:lstStyle/>
        <a:p>
          <a:endParaRPr lang="pt-BR"/>
        </a:p>
      </dgm:t>
    </dgm:pt>
    <dgm:pt modelId="{30CCEDBF-966F-4662-917F-7821486EA87C}" type="pres">
      <dgm:prSet presAssocID="{89E72735-29DE-48AD-99AB-C24922037751}" presName="hierChild4" presStyleCnt="0"/>
      <dgm:spPr/>
    </dgm:pt>
    <dgm:pt modelId="{F11B48DF-BEC6-4EF4-98B8-81B6A505FA8B}" type="pres">
      <dgm:prSet presAssocID="{89E72735-29DE-48AD-99AB-C24922037751}" presName="hierChild5" presStyleCnt="0"/>
      <dgm:spPr/>
    </dgm:pt>
    <dgm:pt modelId="{25BEEE42-7379-4DD6-91D4-1C4BC464AD86}" type="pres">
      <dgm:prSet presAssocID="{371A4D55-06BC-4CC4-809A-340EDDE6148C}" presName="hierChild5" presStyleCnt="0"/>
      <dgm:spPr/>
    </dgm:pt>
    <dgm:pt modelId="{08A04ACE-FC3F-49DA-A01E-36D622C0FBE4}" type="pres">
      <dgm:prSet presAssocID="{96433051-EED2-4BB9-9523-167B0C303C36}" presName="hierChild5" presStyleCnt="0"/>
      <dgm:spPr/>
    </dgm:pt>
    <dgm:pt modelId="{63C1932C-01C8-4F46-AAB3-7A562BB4E679}" type="pres">
      <dgm:prSet presAssocID="{847C8977-C9AF-4168-8EE7-42D69F84B54B}" presName="hierChild5" presStyleCnt="0"/>
      <dgm:spPr/>
    </dgm:pt>
    <dgm:pt modelId="{D6786475-1F7D-41DC-B22F-8A35240F31A4}" type="pres">
      <dgm:prSet presAssocID="{B5F3F3C2-6C46-473F-8A47-5E47839CE342}" presName="Name37" presStyleLbl="parChTrans1D2" presStyleIdx="2" presStyleCnt="7"/>
      <dgm:spPr/>
      <dgm:t>
        <a:bodyPr/>
        <a:lstStyle/>
        <a:p>
          <a:endParaRPr lang="pt-BR"/>
        </a:p>
      </dgm:t>
    </dgm:pt>
    <dgm:pt modelId="{7D1D9C47-2BFB-4868-B09E-60E68DC18314}" type="pres">
      <dgm:prSet presAssocID="{0AF31B09-3718-43AB-90D1-87F2DFB87789}" presName="hierRoot2" presStyleCnt="0">
        <dgm:presLayoutVars>
          <dgm:hierBranch val="init"/>
        </dgm:presLayoutVars>
      </dgm:prSet>
      <dgm:spPr/>
    </dgm:pt>
    <dgm:pt modelId="{4A380C61-7089-4A63-A51E-322FE9F32F8D}" type="pres">
      <dgm:prSet presAssocID="{0AF31B09-3718-43AB-90D1-87F2DFB87789}" presName="rootComposite" presStyleCnt="0"/>
      <dgm:spPr/>
    </dgm:pt>
    <dgm:pt modelId="{CFB37B6D-5F40-4E16-95F5-4E9668B251F0}" type="pres">
      <dgm:prSet presAssocID="{0AF31B09-3718-43AB-90D1-87F2DFB87789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947B60B-E89C-42DE-89F5-2506E773EDA0}" type="pres">
      <dgm:prSet presAssocID="{0AF31B09-3718-43AB-90D1-87F2DFB87789}" presName="rootConnector" presStyleLbl="node2" presStyleIdx="2" presStyleCnt="7"/>
      <dgm:spPr/>
      <dgm:t>
        <a:bodyPr/>
        <a:lstStyle/>
        <a:p>
          <a:endParaRPr lang="pt-BR"/>
        </a:p>
      </dgm:t>
    </dgm:pt>
    <dgm:pt modelId="{DD418D19-81C2-4E4D-9B33-337C563506F8}" type="pres">
      <dgm:prSet presAssocID="{0AF31B09-3718-43AB-90D1-87F2DFB87789}" presName="hierChild4" presStyleCnt="0"/>
      <dgm:spPr/>
    </dgm:pt>
    <dgm:pt modelId="{04FFA28C-5E86-434B-BE7B-C933D248733F}" type="pres">
      <dgm:prSet presAssocID="{4064F8D8-D463-4E5D-B0FA-1051C932EC1E}" presName="Name37" presStyleLbl="parChTrans1D3" presStyleIdx="5" presStyleCnt="21"/>
      <dgm:spPr/>
      <dgm:t>
        <a:bodyPr/>
        <a:lstStyle/>
        <a:p>
          <a:endParaRPr lang="pt-BR"/>
        </a:p>
      </dgm:t>
    </dgm:pt>
    <dgm:pt modelId="{8A440C63-BBB1-4BC3-99AB-F65CBB882199}" type="pres">
      <dgm:prSet presAssocID="{6C7351DD-6E44-4529-95C9-1551A3968C9A}" presName="hierRoot2" presStyleCnt="0">
        <dgm:presLayoutVars>
          <dgm:hierBranch val="init"/>
        </dgm:presLayoutVars>
      </dgm:prSet>
      <dgm:spPr/>
    </dgm:pt>
    <dgm:pt modelId="{F7B5922B-4E1C-4BBD-94FD-568A269872A7}" type="pres">
      <dgm:prSet presAssocID="{6C7351DD-6E44-4529-95C9-1551A3968C9A}" presName="rootComposite" presStyleCnt="0"/>
      <dgm:spPr/>
    </dgm:pt>
    <dgm:pt modelId="{9D66F077-8BFB-49F0-BAB5-7B6D4FF79925}" type="pres">
      <dgm:prSet presAssocID="{6C7351DD-6E44-4529-95C9-1551A3968C9A}" presName="rootText" presStyleLbl="node3" presStyleIdx="5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0FC58D-5A21-450D-9D21-B8B2572412DC}" type="pres">
      <dgm:prSet presAssocID="{6C7351DD-6E44-4529-95C9-1551A3968C9A}" presName="rootConnector" presStyleLbl="node3" presStyleIdx="5" presStyleCnt="21"/>
      <dgm:spPr/>
      <dgm:t>
        <a:bodyPr/>
        <a:lstStyle/>
        <a:p>
          <a:endParaRPr lang="pt-BR"/>
        </a:p>
      </dgm:t>
    </dgm:pt>
    <dgm:pt modelId="{7502E13F-B409-422A-BC3A-53F06BFD6B54}" type="pres">
      <dgm:prSet presAssocID="{6C7351DD-6E44-4529-95C9-1551A3968C9A}" presName="hierChild4" presStyleCnt="0"/>
      <dgm:spPr/>
    </dgm:pt>
    <dgm:pt modelId="{DDA77A82-A788-4F4D-A8B3-D5B1D6C50E4A}" type="pres">
      <dgm:prSet presAssocID="{44DED1BA-BA78-4798-9645-D275DB388EF2}" presName="Name37" presStyleLbl="parChTrans1D4" presStyleIdx="29" presStyleCnt="58"/>
      <dgm:spPr/>
      <dgm:t>
        <a:bodyPr/>
        <a:lstStyle/>
        <a:p>
          <a:endParaRPr lang="pt-BR"/>
        </a:p>
      </dgm:t>
    </dgm:pt>
    <dgm:pt modelId="{7BFFE4E9-129D-47F8-BC50-ABD6F2B9DDD0}" type="pres">
      <dgm:prSet presAssocID="{DCC51DD4-A198-4158-ADEE-F598733D8C97}" presName="hierRoot2" presStyleCnt="0">
        <dgm:presLayoutVars>
          <dgm:hierBranch val="init"/>
        </dgm:presLayoutVars>
      </dgm:prSet>
      <dgm:spPr/>
    </dgm:pt>
    <dgm:pt modelId="{3100383B-A3A3-4657-9C9E-1D24749E4253}" type="pres">
      <dgm:prSet presAssocID="{DCC51DD4-A198-4158-ADEE-F598733D8C97}" presName="rootComposite" presStyleCnt="0"/>
      <dgm:spPr/>
    </dgm:pt>
    <dgm:pt modelId="{885BAA3D-FF09-4345-9ABD-3BB84FA1D7BF}" type="pres">
      <dgm:prSet presAssocID="{DCC51DD4-A198-4158-ADEE-F598733D8C97}" presName="rootText" presStyleLbl="node4" presStyleIdx="29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F4E74CE-DBF2-4FE4-8CF9-A65CA5B9981E}" type="pres">
      <dgm:prSet presAssocID="{DCC51DD4-A198-4158-ADEE-F598733D8C97}" presName="rootConnector" presStyleLbl="node4" presStyleIdx="29" presStyleCnt="58"/>
      <dgm:spPr/>
      <dgm:t>
        <a:bodyPr/>
        <a:lstStyle/>
        <a:p>
          <a:endParaRPr lang="pt-BR"/>
        </a:p>
      </dgm:t>
    </dgm:pt>
    <dgm:pt modelId="{D9279287-2E38-488C-84E0-BF5DB4CA3C0A}" type="pres">
      <dgm:prSet presAssocID="{DCC51DD4-A198-4158-ADEE-F598733D8C97}" presName="hierChild4" presStyleCnt="0"/>
      <dgm:spPr/>
    </dgm:pt>
    <dgm:pt modelId="{83CD3AFE-D69F-4F7C-B1BC-0C37743295B8}" type="pres">
      <dgm:prSet presAssocID="{DCC51DD4-A198-4158-ADEE-F598733D8C97}" presName="hierChild5" presStyleCnt="0"/>
      <dgm:spPr/>
    </dgm:pt>
    <dgm:pt modelId="{17959ECA-F6E1-414E-B29E-12528191B775}" type="pres">
      <dgm:prSet presAssocID="{56D53E64-5402-4673-B954-88838ED0585A}" presName="Name37" presStyleLbl="parChTrans1D4" presStyleIdx="30" presStyleCnt="58"/>
      <dgm:spPr/>
      <dgm:t>
        <a:bodyPr/>
        <a:lstStyle/>
        <a:p>
          <a:endParaRPr lang="pt-BR"/>
        </a:p>
      </dgm:t>
    </dgm:pt>
    <dgm:pt modelId="{322F663A-F358-4688-8B05-28FE4122E8A7}" type="pres">
      <dgm:prSet presAssocID="{F2EE42F1-97BB-416C-8365-4199EAAD2885}" presName="hierRoot2" presStyleCnt="0">
        <dgm:presLayoutVars>
          <dgm:hierBranch val="init"/>
        </dgm:presLayoutVars>
      </dgm:prSet>
      <dgm:spPr/>
    </dgm:pt>
    <dgm:pt modelId="{89C3D785-71BA-4D9C-AF8E-7E051B5EAFA4}" type="pres">
      <dgm:prSet presAssocID="{F2EE42F1-97BB-416C-8365-4199EAAD2885}" presName="rootComposite" presStyleCnt="0"/>
      <dgm:spPr/>
    </dgm:pt>
    <dgm:pt modelId="{961F125E-5BFC-4D41-922D-1949C3C217E4}" type="pres">
      <dgm:prSet presAssocID="{F2EE42F1-97BB-416C-8365-4199EAAD2885}" presName="rootText" presStyleLbl="node4" presStyleIdx="30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4ABAD29-C570-4D7E-82A7-513C5481D7ED}" type="pres">
      <dgm:prSet presAssocID="{F2EE42F1-97BB-416C-8365-4199EAAD2885}" presName="rootConnector" presStyleLbl="node4" presStyleIdx="30" presStyleCnt="58"/>
      <dgm:spPr/>
      <dgm:t>
        <a:bodyPr/>
        <a:lstStyle/>
        <a:p>
          <a:endParaRPr lang="pt-BR"/>
        </a:p>
      </dgm:t>
    </dgm:pt>
    <dgm:pt modelId="{F87B51DF-C5B3-4B21-98E0-F4B8B395BBBA}" type="pres">
      <dgm:prSet presAssocID="{F2EE42F1-97BB-416C-8365-4199EAAD2885}" presName="hierChild4" presStyleCnt="0"/>
      <dgm:spPr/>
    </dgm:pt>
    <dgm:pt modelId="{038B5458-C97E-41B3-B42C-9661B54E56F9}" type="pres">
      <dgm:prSet presAssocID="{F2EE42F1-97BB-416C-8365-4199EAAD2885}" presName="hierChild5" presStyleCnt="0"/>
      <dgm:spPr/>
    </dgm:pt>
    <dgm:pt modelId="{A21C562D-1F9D-49CF-9D82-A7E843B48BAE}" type="pres">
      <dgm:prSet presAssocID="{6C7351DD-6E44-4529-95C9-1551A3968C9A}" presName="hierChild5" presStyleCnt="0"/>
      <dgm:spPr/>
    </dgm:pt>
    <dgm:pt modelId="{94BB1B0E-9FB7-4C26-B3A7-962C14427FC6}" type="pres">
      <dgm:prSet presAssocID="{072CC32A-D7C3-4F1C-88EF-E2894F3F0099}" presName="Name37" presStyleLbl="parChTrans1D3" presStyleIdx="6" presStyleCnt="21"/>
      <dgm:spPr/>
      <dgm:t>
        <a:bodyPr/>
        <a:lstStyle/>
        <a:p>
          <a:endParaRPr lang="pt-BR"/>
        </a:p>
      </dgm:t>
    </dgm:pt>
    <dgm:pt modelId="{D32873EE-EDBF-498F-81BC-4B0A5270B1DF}" type="pres">
      <dgm:prSet presAssocID="{BF516B06-66CD-4A3B-9F63-76CC984F129A}" presName="hierRoot2" presStyleCnt="0">
        <dgm:presLayoutVars>
          <dgm:hierBranch val="init"/>
        </dgm:presLayoutVars>
      </dgm:prSet>
      <dgm:spPr/>
    </dgm:pt>
    <dgm:pt modelId="{E3D30D48-92B8-4607-9AD3-022D8B7154E1}" type="pres">
      <dgm:prSet presAssocID="{BF516B06-66CD-4A3B-9F63-76CC984F129A}" presName="rootComposite" presStyleCnt="0"/>
      <dgm:spPr/>
    </dgm:pt>
    <dgm:pt modelId="{3BDC19B0-7B58-4DE2-98D7-3B75D4E306A2}" type="pres">
      <dgm:prSet presAssocID="{BF516B06-66CD-4A3B-9F63-76CC984F129A}" presName="rootText" presStyleLbl="node3" presStyleIdx="6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F3DBCCB-9BDC-4F4E-8A65-94C1D42BCF13}" type="pres">
      <dgm:prSet presAssocID="{BF516B06-66CD-4A3B-9F63-76CC984F129A}" presName="rootConnector" presStyleLbl="node3" presStyleIdx="6" presStyleCnt="21"/>
      <dgm:spPr/>
      <dgm:t>
        <a:bodyPr/>
        <a:lstStyle/>
        <a:p>
          <a:endParaRPr lang="pt-BR"/>
        </a:p>
      </dgm:t>
    </dgm:pt>
    <dgm:pt modelId="{19DCE67B-1904-4D19-8B7E-DF2C1AEEA68D}" type="pres">
      <dgm:prSet presAssocID="{BF516B06-66CD-4A3B-9F63-76CC984F129A}" presName="hierChild4" presStyleCnt="0"/>
      <dgm:spPr/>
    </dgm:pt>
    <dgm:pt modelId="{B5AEE863-2395-4349-9D28-5F699447F9BF}" type="pres">
      <dgm:prSet presAssocID="{0F96D5D6-5A94-4C32-B467-ABCB5F673E3A}" presName="Name37" presStyleLbl="parChTrans1D4" presStyleIdx="31" presStyleCnt="58"/>
      <dgm:spPr/>
      <dgm:t>
        <a:bodyPr/>
        <a:lstStyle/>
        <a:p>
          <a:endParaRPr lang="pt-BR"/>
        </a:p>
      </dgm:t>
    </dgm:pt>
    <dgm:pt modelId="{26FB2951-DA99-4E53-BB31-95A871632618}" type="pres">
      <dgm:prSet presAssocID="{B8C2A179-6292-4775-BA2B-0D973590813B}" presName="hierRoot2" presStyleCnt="0">
        <dgm:presLayoutVars>
          <dgm:hierBranch val="init"/>
        </dgm:presLayoutVars>
      </dgm:prSet>
      <dgm:spPr/>
    </dgm:pt>
    <dgm:pt modelId="{26019D6A-7D14-4BE5-96F7-CB2178444276}" type="pres">
      <dgm:prSet presAssocID="{B8C2A179-6292-4775-BA2B-0D973590813B}" presName="rootComposite" presStyleCnt="0"/>
      <dgm:spPr/>
    </dgm:pt>
    <dgm:pt modelId="{478D919C-82C2-4B60-8178-5F99F2165E7E}" type="pres">
      <dgm:prSet presAssocID="{B8C2A179-6292-4775-BA2B-0D973590813B}" presName="rootText" presStyleLbl="node4" presStyleIdx="31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7EB57CB-2367-403E-BA37-6D4D96D1358F}" type="pres">
      <dgm:prSet presAssocID="{B8C2A179-6292-4775-BA2B-0D973590813B}" presName="rootConnector" presStyleLbl="node4" presStyleIdx="31" presStyleCnt="58"/>
      <dgm:spPr/>
      <dgm:t>
        <a:bodyPr/>
        <a:lstStyle/>
        <a:p>
          <a:endParaRPr lang="pt-BR"/>
        </a:p>
      </dgm:t>
    </dgm:pt>
    <dgm:pt modelId="{7857F29A-D268-4952-845A-8102BE118D1C}" type="pres">
      <dgm:prSet presAssocID="{B8C2A179-6292-4775-BA2B-0D973590813B}" presName="hierChild4" presStyleCnt="0"/>
      <dgm:spPr/>
    </dgm:pt>
    <dgm:pt modelId="{038C2158-5100-4908-8477-325177E67926}" type="pres">
      <dgm:prSet presAssocID="{B8C2A179-6292-4775-BA2B-0D973590813B}" presName="hierChild5" presStyleCnt="0"/>
      <dgm:spPr/>
    </dgm:pt>
    <dgm:pt modelId="{1F684877-9FAE-473A-B5B5-6393B71C6DEC}" type="pres">
      <dgm:prSet presAssocID="{1AF9BEFC-8ADE-4BC5-B891-BAFBEFA24A95}" presName="Name37" presStyleLbl="parChTrans1D4" presStyleIdx="32" presStyleCnt="58"/>
      <dgm:spPr/>
      <dgm:t>
        <a:bodyPr/>
        <a:lstStyle/>
        <a:p>
          <a:endParaRPr lang="pt-BR"/>
        </a:p>
      </dgm:t>
    </dgm:pt>
    <dgm:pt modelId="{53778E3C-417A-4256-A58C-A1933507F0D7}" type="pres">
      <dgm:prSet presAssocID="{3724AFC4-8604-45C6-AD77-28C2ADB61A8E}" presName="hierRoot2" presStyleCnt="0">
        <dgm:presLayoutVars>
          <dgm:hierBranch val="init"/>
        </dgm:presLayoutVars>
      </dgm:prSet>
      <dgm:spPr/>
    </dgm:pt>
    <dgm:pt modelId="{E951B855-D82E-4D12-B604-0DCB84FE5744}" type="pres">
      <dgm:prSet presAssocID="{3724AFC4-8604-45C6-AD77-28C2ADB61A8E}" presName="rootComposite" presStyleCnt="0"/>
      <dgm:spPr/>
    </dgm:pt>
    <dgm:pt modelId="{F66ED55B-6ADB-4BF3-9B50-E04F9852C028}" type="pres">
      <dgm:prSet presAssocID="{3724AFC4-8604-45C6-AD77-28C2ADB61A8E}" presName="rootText" presStyleLbl="node4" presStyleIdx="32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8359E9-66C4-4C91-B9D7-96345AAD2551}" type="pres">
      <dgm:prSet presAssocID="{3724AFC4-8604-45C6-AD77-28C2ADB61A8E}" presName="rootConnector" presStyleLbl="node4" presStyleIdx="32" presStyleCnt="58"/>
      <dgm:spPr/>
      <dgm:t>
        <a:bodyPr/>
        <a:lstStyle/>
        <a:p>
          <a:endParaRPr lang="pt-BR"/>
        </a:p>
      </dgm:t>
    </dgm:pt>
    <dgm:pt modelId="{7AE06F66-00F6-4AE1-8690-D1CAC5DA5693}" type="pres">
      <dgm:prSet presAssocID="{3724AFC4-8604-45C6-AD77-28C2ADB61A8E}" presName="hierChild4" presStyleCnt="0"/>
      <dgm:spPr/>
    </dgm:pt>
    <dgm:pt modelId="{97E7D5D8-290A-4283-A637-0622C0D00ACA}" type="pres">
      <dgm:prSet presAssocID="{3724AFC4-8604-45C6-AD77-28C2ADB61A8E}" presName="hierChild5" presStyleCnt="0"/>
      <dgm:spPr/>
    </dgm:pt>
    <dgm:pt modelId="{83266D6D-A0A6-4D17-8B7D-5C411B7095A8}" type="pres">
      <dgm:prSet presAssocID="{C71BB227-022B-4FFA-82F5-0BBC38EED304}" presName="Name37" presStyleLbl="parChTrans1D4" presStyleIdx="33" presStyleCnt="58"/>
      <dgm:spPr/>
      <dgm:t>
        <a:bodyPr/>
        <a:lstStyle/>
        <a:p>
          <a:endParaRPr lang="pt-BR"/>
        </a:p>
      </dgm:t>
    </dgm:pt>
    <dgm:pt modelId="{E90B71C7-BE21-4F14-81F8-3F892BE85A22}" type="pres">
      <dgm:prSet presAssocID="{5F3DAEFC-CD54-4576-A601-12C8E9C49673}" presName="hierRoot2" presStyleCnt="0">
        <dgm:presLayoutVars>
          <dgm:hierBranch val="init"/>
        </dgm:presLayoutVars>
      </dgm:prSet>
      <dgm:spPr/>
    </dgm:pt>
    <dgm:pt modelId="{B223D3FC-CBFA-42CA-A257-A10161D97A1A}" type="pres">
      <dgm:prSet presAssocID="{5F3DAEFC-CD54-4576-A601-12C8E9C49673}" presName="rootComposite" presStyleCnt="0"/>
      <dgm:spPr/>
    </dgm:pt>
    <dgm:pt modelId="{4955D841-5E6A-431D-9BE2-12A17F17437A}" type="pres">
      <dgm:prSet presAssocID="{5F3DAEFC-CD54-4576-A601-12C8E9C49673}" presName="rootText" presStyleLbl="node4" presStyleIdx="33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E73968D-E410-4811-8DB9-47BFCDFCB493}" type="pres">
      <dgm:prSet presAssocID="{5F3DAEFC-CD54-4576-A601-12C8E9C49673}" presName="rootConnector" presStyleLbl="node4" presStyleIdx="33" presStyleCnt="58"/>
      <dgm:spPr/>
      <dgm:t>
        <a:bodyPr/>
        <a:lstStyle/>
        <a:p>
          <a:endParaRPr lang="pt-BR"/>
        </a:p>
      </dgm:t>
    </dgm:pt>
    <dgm:pt modelId="{B6A5DAB7-94B0-4D6E-B00B-F6EFE9524081}" type="pres">
      <dgm:prSet presAssocID="{5F3DAEFC-CD54-4576-A601-12C8E9C49673}" presName="hierChild4" presStyleCnt="0"/>
      <dgm:spPr/>
    </dgm:pt>
    <dgm:pt modelId="{2FE3B7F9-7727-43A1-BE3A-686F4D5C55E1}" type="pres">
      <dgm:prSet presAssocID="{5F3DAEFC-CD54-4576-A601-12C8E9C49673}" presName="hierChild5" presStyleCnt="0"/>
      <dgm:spPr/>
    </dgm:pt>
    <dgm:pt modelId="{11CDFD21-C54D-457D-A1FC-9D10845A2249}" type="pres">
      <dgm:prSet presAssocID="{BF516B06-66CD-4A3B-9F63-76CC984F129A}" presName="hierChild5" presStyleCnt="0"/>
      <dgm:spPr/>
    </dgm:pt>
    <dgm:pt modelId="{199CA995-24D0-492A-85AA-76C4D86B19D6}" type="pres">
      <dgm:prSet presAssocID="{0AF31B09-3718-43AB-90D1-87F2DFB87789}" presName="hierChild5" presStyleCnt="0"/>
      <dgm:spPr/>
    </dgm:pt>
    <dgm:pt modelId="{F3F29CE8-A3CB-441B-B2D2-49439554214B}" type="pres">
      <dgm:prSet presAssocID="{65ECDC5E-4A55-4A4E-B8AE-BECBE6D14E42}" presName="Name37" presStyleLbl="parChTrans1D2" presStyleIdx="3" presStyleCnt="7"/>
      <dgm:spPr/>
      <dgm:t>
        <a:bodyPr/>
        <a:lstStyle/>
        <a:p>
          <a:endParaRPr lang="pt-BR"/>
        </a:p>
      </dgm:t>
    </dgm:pt>
    <dgm:pt modelId="{C839C0C5-8A9B-4036-8DD9-EF5520B2F3DD}" type="pres">
      <dgm:prSet presAssocID="{2BC2F8FA-E010-4EBC-8A4C-342BBF0670FC}" presName="hierRoot2" presStyleCnt="0">
        <dgm:presLayoutVars>
          <dgm:hierBranch val="init"/>
        </dgm:presLayoutVars>
      </dgm:prSet>
      <dgm:spPr/>
    </dgm:pt>
    <dgm:pt modelId="{12B580AD-AA6E-4330-BE86-B95F09A77BA1}" type="pres">
      <dgm:prSet presAssocID="{2BC2F8FA-E010-4EBC-8A4C-342BBF0670FC}" presName="rootComposite" presStyleCnt="0"/>
      <dgm:spPr/>
    </dgm:pt>
    <dgm:pt modelId="{48A6554F-7A41-488E-8FA8-FC61B1F88FAA}" type="pres">
      <dgm:prSet presAssocID="{2BC2F8FA-E010-4EBC-8A4C-342BBF0670FC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A1EA7B5-5F64-45E7-BBC6-151C014DBAFB}" type="pres">
      <dgm:prSet presAssocID="{2BC2F8FA-E010-4EBC-8A4C-342BBF0670FC}" presName="rootConnector" presStyleLbl="node2" presStyleIdx="3" presStyleCnt="7"/>
      <dgm:spPr/>
      <dgm:t>
        <a:bodyPr/>
        <a:lstStyle/>
        <a:p>
          <a:endParaRPr lang="pt-BR"/>
        </a:p>
      </dgm:t>
    </dgm:pt>
    <dgm:pt modelId="{07E9E862-EFD0-4257-8658-762CA1003620}" type="pres">
      <dgm:prSet presAssocID="{2BC2F8FA-E010-4EBC-8A4C-342BBF0670FC}" presName="hierChild4" presStyleCnt="0"/>
      <dgm:spPr/>
    </dgm:pt>
    <dgm:pt modelId="{159CE3AF-D81C-407D-8A86-9E52F640BA6E}" type="pres">
      <dgm:prSet presAssocID="{372D2DBC-9FD6-4A2A-B124-8751F231C65C}" presName="Name37" presStyleLbl="parChTrans1D3" presStyleIdx="7" presStyleCnt="21"/>
      <dgm:spPr/>
      <dgm:t>
        <a:bodyPr/>
        <a:lstStyle/>
        <a:p>
          <a:endParaRPr lang="pt-BR"/>
        </a:p>
      </dgm:t>
    </dgm:pt>
    <dgm:pt modelId="{05037C5A-B41E-4724-AB06-580EF45E2FD4}" type="pres">
      <dgm:prSet presAssocID="{DA80B308-B61E-4A68-8771-B1360DE10DB2}" presName="hierRoot2" presStyleCnt="0">
        <dgm:presLayoutVars>
          <dgm:hierBranch val="init"/>
        </dgm:presLayoutVars>
      </dgm:prSet>
      <dgm:spPr/>
    </dgm:pt>
    <dgm:pt modelId="{7F3994BE-258B-4635-9E0E-191538BEBB43}" type="pres">
      <dgm:prSet presAssocID="{DA80B308-B61E-4A68-8771-B1360DE10DB2}" presName="rootComposite" presStyleCnt="0"/>
      <dgm:spPr/>
    </dgm:pt>
    <dgm:pt modelId="{C352FE10-877A-464F-9A84-E68427DE1E28}" type="pres">
      <dgm:prSet presAssocID="{DA80B308-B61E-4A68-8771-B1360DE10DB2}" presName="rootText" presStyleLbl="node3" presStyleIdx="7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CFAAA40-01C8-4764-A9F4-FC3ED5DA79D9}" type="pres">
      <dgm:prSet presAssocID="{DA80B308-B61E-4A68-8771-B1360DE10DB2}" presName="rootConnector" presStyleLbl="node3" presStyleIdx="7" presStyleCnt="21"/>
      <dgm:spPr/>
      <dgm:t>
        <a:bodyPr/>
        <a:lstStyle/>
        <a:p>
          <a:endParaRPr lang="pt-BR"/>
        </a:p>
      </dgm:t>
    </dgm:pt>
    <dgm:pt modelId="{00569F1C-AB29-4E2F-9566-B92FA51E194A}" type="pres">
      <dgm:prSet presAssocID="{DA80B308-B61E-4A68-8771-B1360DE10DB2}" presName="hierChild4" presStyleCnt="0"/>
      <dgm:spPr/>
    </dgm:pt>
    <dgm:pt modelId="{1A0CBF6A-6F1C-48BA-BCA8-6897C49112D3}" type="pres">
      <dgm:prSet presAssocID="{CE3ED84F-E275-49C2-B58F-7693B25DC011}" presName="Name37" presStyleLbl="parChTrans1D4" presStyleIdx="34" presStyleCnt="58"/>
      <dgm:spPr/>
      <dgm:t>
        <a:bodyPr/>
        <a:lstStyle/>
        <a:p>
          <a:endParaRPr lang="pt-BR"/>
        </a:p>
      </dgm:t>
    </dgm:pt>
    <dgm:pt modelId="{D07663A7-1829-4202-AFA2-4B27E262F6FF}" type="pres">
      <dgm:prSet presAssocID="{5B40D04D-C839-4C77-8457-9A413DEC50AC}" presName="hierRoot2" presStyleCnt="0">
        <dgm:presLayoutVars>
          <dgm:hierBranch val="init"/>
        </dgm:presLayoutVars>
      </dgm:prSet>
      <dgm:spPr/>
    </dgm:pt>
    <dgm:pt modelId="{D13A0900-45CB-4086-BBEB-E0183E88DF53}" type="pres">
      <dgm:prSet presAssocID="{5B40D04D-C839-4C77-8457-9A413DEC50AC}" presName="rootComposite" presStyleCnt="0"/>
      <dgm:spPr/>
    </dgm:pt>
    <dgm:pt modelId="{9675576D-2FF0-4A6A-BA66-787E3F3FDD27}" type="pres">
      <dgm:prSet presAssocID="{5B40D04D-C839-4C77-8457-9A413DEC50AC}" presName="rootText" presStyleLbl="node4" presStyleIdx="34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07770F-C55B-467A-BA40-20EAF0DAC441}" type="pres">
      <dgm:prSet presAssocID="{5B40D04D-C839-4C77-8457-9A413DEC50AC}" presName="rootConnector" presStyleLbl="node4" presStyleIdx="34" presStyleCnt="58"/>
      <dgm:spPr/>
      <dgm:t>
        <a:bodyPr/>
        <a:lstStyle/>
        <a:p>
          <a:endParaRPr lang="pt-BR"/>
        </a:p>
      </dgm:t>
    </dgm:pt>
    <dgm:pt modelId="{06BEFB01-01BC-401D-8EAE-5CB375231888}" type="pres">
      <dgm:prSet presAssocID="{5B40D04D-C839-4C77-8457-9A413DEC50AC}" presName="hierChild4" presStyleCnt="0"/>
      <dgm:spPr/>
    </dgm:pt>
    <dgm:pt modelId="{8B9670DB-44CB-45B9-ADBF-5988F74A4EEC}" type="pres">
      <dgm:prSet presAssocID="{5B40D04D-C839-4C77-8457-9A413DEC50AC}" presName="hierChild5" presStyleCnt="0"/>
      <dgm:spPr/>
    </dgm:pt>
    <dgm:pt modelId="{3874D81B-D1E3-4EBC-9498-6DF577EABCF0}" type="pres">
      <dgm:prSet presAssocID="{6093785E-97D7-4282-BC01-4432E8153777}" presName="Name37" presStyleLbl="parChTrans1D4" presStyleIdx="35" presStyleCnt="58"/>
      <dgm:spPr/>
      <dgm:t>
        <a:bodyPr/>
        <a:lstStyle/>
        <a:p>
          <a:endParaRPr lang="pt-BR"/>
        </a:p>
      </dgm:t>
    </dgm:pt>
    <dgm:pt modelId="{E6AF0701-2FFE-4843-9632-68DF83AAFF64}" type="pres">
      <dgm:prSet presAssocID="{9FBB9BD1-C7A6-406D-A953-241738F237CD}" presName="hierRoot2" presStyleCnt="0">
        <dgm:presLayoutVars>
          <dgm:hierBranch val="init"/>
        </dgm:presLayoutVars>
      </dgm:prSet>
      <dgm:spPr/>
    </dgm:pt>
    <dgm:pt modelId="{D787DD7D-A055-4A5B-B502-F607318BE333}" type="pres">
      <dgm:prSet presAssocID="{9FBB9BD1-C7A6-406D-A953-241738F237CD}" presName="rootComposite" presStyleCnt="0"/>
      <dgm:spPr/>
    </dgm:pt>
    <dgm:pt modelId="{08B3728C-C32D-41DC-93D9-880C6C2BD298}" type="pres">
      <dgm:prSet presAssocID="{9FBB9BD1-C7A6-406D-A953-241738F237CD}" presName="rootText" presStyleLbl="node4" presStyleIdx="35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FD3570-6828-4193-BD97-5676D251D93A}" type="pres">
      <dgm:prSet presAssocID="{9FBB9BD1-C7A6-406D-A953-241738F237CD}" presName="rootConnector" presStyleLbl="node4" presStyleIdx="35" presStyleCnt="58"/>
      <dgm:spPr/>
      <dgm:t>
        <a:bodyPr/>
        <a:lstStyle/>
        <a:p>
          <a:endParaRPr lang="pt-BR"/>
        </a:p>
      </dgm:t>
    </dgm:pt>
    <dgm:pt modelId="{9091CA11-631B-4DC7-A695-6D770D45CBF4}" type="pres">
      <dgm:prSet presAssocID="{9FBB9BD1-C7A6-406D-A953-241738F237CD}" presName="hierChild4" presStyleCnt="0"/>
      <dgm:spPr/>
    </dgm:pt>
    <dgm:pt modelId="{DE7E30D3-47C9-4A26-ACC4-744D5EA0D4E0}" type="pres">
      <dgm:prSet presAssocID="{9FBB9BD1-C7A6-406D-A953-241738F237CD}" presName="hierChild5" presStyleCnt="0"/>
      <dgm:spPr/>
    </dgm:pt>
    <dgm:pt modelId="{927D2C78-A4C3-4080-B4BF-59940784DCA9}" type="pres">
      <dgm:prSet presAssocID="{90800736-06BC-4D28-AD3F-0DD6F82E4C19}" presName="Name37" presStyleLbl="parChTrans1D4" presStyleIdx="36" presStyleCnt="58"/>
      <dgm:spPr/>
      <dgm:t>
        <a:bodyPr/>
        <a:lstStyle/>
        <a:p>
          <a:endParaRPr lang="pt-BR"/>
        </a:p>
      </dgm:t>
    </dgm:pt>
    <dgm:pt modelId="{82C2088D-4A6C-40E6-96CE-DFF6B4FED4A7}" type="pres">
      <dgm:prSet presAssocID="{085BDE1F-AF0A-48A8-BD37-75D7A3B67792}" presName="hierRoot2" presStyleCnt="0">
        <dgm:presLayoutVars>
          <dgm:hierBranch val="init"/>
        </dgm:presLayoutVars>
      </dgm:prSet>
      <dgm:spPr/>
    </dgm:pt>
    <dgm:pt modelId="{03B2EC15-DA15-483A-85DB-D6E04EFEB9E7}" type="pres">
      <dgm:prSet presAssocID="{085BDE1F-AF0A-48A8-BD37-75D7A3B67792}" presName="rootComposite" presStyleCnt="0"/>
      <dgm:spPr/>
    </dgm:pt>
    <dgm:pt modelId="{C55B3823-41FE-405D-8B42-29FF394BD629}" type="pres">
      <dgm:prSet presAssocID="{085BDE1F-AF0A-48A8-BD37-75D7A3B67792}" presName="rootText" presStyleLbl="node4" presStyleIdx="36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F60B2E8-A07B-4B96-A255-F5236FBD1C62}" type="pres">
      <dgm:prSet presAssocID="{085BDE1F-AF0A-48A8-BD37-75D7A3B67792}" presName="rootConnector" presStyleLbl="node4" presStyleIdx="36" presStyleCnt="58"/>
      <dgm:spPr/>
      <dgm:t>
        <a:bodyPr/>
        <a:lstStyle/>
        <a:p>
          <a:endParaRPr lang="pt-BR"/>
        </a:p>
      </dgm:t>
    </dgm:pt>
    <dgm:pt modelId="{DE6110D9-6758-4211-8BD9-585C3B052CFA}" type="pres">
      <dgm:prSet presAssocID="{085BDE1F-AF0A-48A8-BD37-75D7A3B67792}" presName="hierChild4" presStyleCnt="0"/>
      <dgm:spPr/>
    </dgm:pt>
    <dgm:pt modelId="{B50AE624-1C94-4EED-BD14-BFEABF974887}" type="pres">
      <dgm:prSet presAssocID="{085BDE1F-AF0A-48A8-BD37-75D7A3B67792}" presName="hierChild5" presStyleCnt="0"/>
      <dgm:spPr/>
    </dgm:pt>
    <dgm:pt modelId="{CF054764-61CB-42FA-A80C-D11BE7216A7B}" type="pres">
      <dgm:prSet presAssocID="{A3B38AD4-8A48-49D4-86C5-468BC4017B32}" presName="Name37" presStyleLbl="parChTrans1D4" presStyleIdx="37" presStyleCnt="58"/>
      <dgm:spPr/>
      <dgm:t>
        <a:bodyPr/>
        <a:lstStyle/>
        <a:p>
          <a:endParaRPr lang="pt-BR"/>
        </a:p>
      </dgm:t>
    </dgm:pt>
    <dgm:pt modelId="{CA7995ED-3B0A-4B45-BD2B-F84762B40AA3}" type="pres">
      <dgm:prSet presAssocID="{19319DF9-930A-419D-9ABE-DB32165217AF}" presName="hierRoot2" presStyleCnt="0">
        <dgm:presLayoutVars>
          <dgm:hierBranch val="init"/>
        </dgm:presLayoutVars>
      </dgm:prSet>
      <dgm:spPr/>
    </dgm:pt>
    <dgm:pt modelId="{31599E97-23A7-486C-8EE0-D556C8F27039}" type="pres">
      <dgm:prSet presAssocID="{19319DF9-930A-419D-9ABE-DB32165217AF}" presName="rootComposite" presStyleCnt="0"/>
      <dgm:spPr/>
    </dgm:pt>
    <dgm:pt modelId="{826B6C67-49C9-4198-B73D-2ADAE77E1539}" type="pres">
      <dgm:prSet presAssocID="{19319DF9-930A-419D-9ABE-DB32165217AF}" presName="rootText" presStyleLbl="node4" presStyleIdx="37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7477D70-32C8-4E1D-9E1F-256727C490F6}" type="pres">
      <dgm:prSet presAssocID="{19319DF9-930A-419D-9ABE-DB32165217AF}" presName="rootConnector" presStyleLbl="node4" presStyleIdx="37" presStyleCnt="58"/>
      <dgm:spPr/>
      <dgm:t>
        <a:bodyPr/>
        <a:lstStyle/>
        <a:p>
          <a:endParaRPr lang="pt-BR"/>
        </a:p>
      </dgm:t>
    </dgm:pt>
    <dgm:pt modelId="{179724C4-211B-4B8B-AEBA-A33F09D707EF}" type="pres">
      <dgm:prSet presAssocID="{19319DF9-930A-419D-9ABE-DB32165217AF}" presName="hierChild4" presStyleCnt="0"/>
      <dgm:spPr/>
    </dgm:pt>
    <dgm:pt modelId="{5FCFC8B3-C909-4D97-BDC5-6CD4CE8833AC}" type="pres">
      <dgm:prSet presAssocID="{19319DF9-930A-419D-9ABE-DB32165217AF}" presName="hierChild5" presStyleCnt="0"/>
      <dgm:spPr/>
    </dgm:pt>
    <dgm:pt modelId="{B7207B5E-EBB9-4770-8B7C-A3A65EE2DA62}" type="pres">
      <dgm:prSet presAssocID="{DA80B308-B61E-4A68-8771-B1360DE10DB2}" presName="hierChild5" presStyleCnt="0"/>
      <dgm:spPr/>
    </dgm:pt>
    <dgm:pt modelId="{629E0465-AC79-4D8A-946D-E299CD85EE58}" type="pres">
      <dgm:prSet presAssocID="{3D4ABB76-4E41-4F72-A8D4-D949139871E3}" presName="Name37" presStyleLbl="parChTrans1D3" presStyleIdx="8" presStyleCnt="21"/>
      <dgm:spPr/>
      <dgm:t>
        <a:bodyPr/>
        <a:lstStyle/>
        <a:p>
          <a:endParaRPr lang="pt-BR"/>
        </a:p>
      </dgm:t>
    </dgm:pt>
    <dgm:pt modelId="{A2BD2463-75A9-478F-8790-8071C839E226}" type="pres">
      <dgm:prSet presAssocID="{E046CFBC-3F1F-4279-8606-2DF41A53645C}" presName="hierRoot2" presStyleCnt="0">
        <dgm:presLayoutVars>
          <dgm:hierBranch val="init"/>
        </dgm:presLayoutVars>
      </dgm:prSet>
      <dgm:spPr/>
    </dgm:pt>
    <dgm:pt modelId="{936E5178-AA16-4CD4-B993-ADFD405B21A9}" type="pres">
      <dgm:prSet presAssocID="{E046CFBC-3F1F-4279-8606-2DF41A53645C}" presName="rootComposite" presStyleCnt="0"/>
      <dgm:spPr/>
    </dgm:pt>
    <dgm:pt modelId="{2963EF03-7089-44A8-B878-2151D2FE0ED5}" type="pres">
      <dgm:prSet presAssocID="{E046CFBC-3F1F-4279-8606-2DF41A53645C}" presName="rootText" presStyleLbl="node3" presStyleIdx="8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15AADC7-21DA-4AD4-8C2E-DA1009CE3750}" type="pres">
      <dgm:prSet presAssocID="{E046CFBC-3F1F-4279-8606-2DF41A53645C}" presName="rootConnector" presStyleLbl="node3" presStyleIdx="8" presStyleCnt="21"/>
      <dgm:spPr/>
      <dgm:t>
        <a:bodyPr/>
        <a:lstStyle/>
        <a:p>
          <a:endParaRPr lang="pt-BR"/>
        </a:p>
      </dgm:t>
    </dgm:pt>
    <dgm:pt modelId="{6398B8B0-96BC-4D5C-8729-D45A1C8CBDE2}" type="pres">
      <dgm:prSet presAssocID="{E046CFBC-3F1F-4279-8606-2DF41A53645C}" presName="hierChild4" presStyleCnt="0"/>
      <dgm:spPr/>
    </dgm:pt>
    <dgm:pt modelId="{45C556E3-2F62-4DD2-83AA-B50BB1610EB7}" type="pres">
      <dgm:prSet presAssocID="{E046CFBC-3F1F-4279-8606-2DF41A53645C}" presName="hierChild5" presStyleCnt="0"/>
      <dgm:spPr/>
    </dgm:pt>
    <dgm:pt modelId="{6BEF2899-075A-4BCC-BA79-2BB7A88AE5B3}" type="pres">
      <dgm:prSet presAssocID="{1AC127A9-D3FB-40E1-864C-9C575613D88D}" presName="Name37" presStyleLbl="parChTrans1D3" presStyleIdx="9" presStyleCnt="21"/>
      <dgm:spPr/>
      <dgm:t>
        <a:bodyPr/>
        <a:lstStyle/>
        <a:p>
          <a:endParaRPr lang="pt-BR"/>
        </a:p>
      </dgm:t>
    </dgm:pt>
    <dgm:pt modelId="{9F05F511-78CD-4215-8CEF-EA2D0FD3FF27}" type="pres">
      <dgm:prSet presAssocID="{D00135F0-BA3C-45EA-87E7-B0F0EA8C2580}" presName="hierRoot2" presStyleCnt="0">
        <dgm:presLayoutVars>
          <dgm:hierBranch val="init"/>
        </dgm:presLayoutVars>
      </dgm:prSet>
      <dgm:spPr/>
    </dgm:pt>
    <dgm:pt modelId="{39197932-BF06-4051-99D4-E29CC2A064D8}" type="pres">
      <dgm:prSet presAssocID="{D00135F0-BA3C-45EA-87E7-B0F0EA8C2580}" presName="rootComposite" presStyleCnt="0"/>
      <dgm:spPr/>
    </dgm:pt>
    <dgm:pt modelId="{8CB5C685-B8D9-4E96-B5FD-3BC47D2B23D8}" type="pres">
      <dgm:prSet presAssocID="{D00135F0-BA3C-45EA-87E7-B0F0EA8C2580}" presName="rootText" presStyleLbl="node3" presStyleIdx="9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ED0F4C-1EBC-4D80-9378-611FDBD46C1D}" type="pres">
      <dgm:prSet presAssocID="{D00135F0-BA3C-45EA-87E7-B0F0EA8C2580}" presName="rootConnector" presStyleLbl="node3" presStyleIdx="9" presStyleCnt="21"/>
      <dgm:spPr/>
      <dgm:t>
        <a:bodyPr/>
        <a:lstStyle/>
        <a:p>
          <a:endParaRPr lang="pt-BR"/>
        </a:p>
      </dgm:t>
    </dgm:pt>
    <dgm:pt modelId="{A5F43C8B-9ACD-4F5A-AB3B-B4B4AECF29DB}" type="pres">
      <dgm:prSet presAssocID="{D00135F0-BA3C-45EA-87E7-B0F0EA8C2580}" presName="hierChild4" presStyleCnt="0"/>
      <dgm:spPr/>
    </dgm:pt>
    <dgm:pt modelId="{632D334F-9417-492B-A241-16DEF85646F8}" type="pres">
      <dgm:prSet presAssocID="{D00135F0-BA3C-45EA-87E7-B0F0EA8C2580}" presName="hierChild5" presStyleCnt="0"/>
      <dgm:spPr/>
    </dgm:pt>
    <dgm:pt modelId="{096D2160-0DE2-4C46-A005-E7B70A880EED}" type="pres">
      <dgm:prSet presAssocID="{2BC2F8FA-E010-4EBC-8A4C-342BBF0670FC}" presName="hierChild5" presStyleCnt="0"/>
      <dgm:spPr/>
    </dgm:pt>
    <dgm:pt modelId="{32DE70BF-12CE-4FD0-BE87-D45231068D65}" type="pres">
      <dgm:prSet presAssocID="{7367C0D1-403C-48A3-841A-F336D52837F1}" presName="Name37" presStyleLbl="parChTrans1D2" presStyleIdx="4" presStyleCnt="7"/>
      <dgm:spPr/>
      <dgm:t>
        <a:bodyPr/>
        <a:lstStyle/>
        <a:p>
          <a:endParaRPr lang="pt-BR"/>
        </a:p>
      </dgm:t>
    </dgm:pt>
    <dgm:pt modelId="{E7CE1DFB-0D0C-4B8E-9833-B7BD3402339C}" type="pres">
      <dgm:prSet presAssocID="{6D52EC6F-5AC1-4319-8EE6-18894160394F}" presName="hierRoot2" presStyleCnt="0">
        <dgm:presLayoutVars>
          <dgm:hierBranch val="init"/>
        </dgm:presLayoutVars>
      </dgm:prSet>
      <dgm:spPr/>
    </dgm:pt>
    <dgm:pt modelId="{AF22931A-E9A9-4A5E-B277-D55290243B15}" type="pres">
      <dgm:prSet presAssocID="{6D52EC6F-5AC1-4319-8EE6-18894160394F}" presName="rootComposite" presStyleCnt="0"/>
      <dgm:spPr/>
    </dgm:pt>
    <dgm:pt modelId="{88D3B333-D270-4BF4-B025-CD703BB516BC}" type="pres">
      <dgm:prSet presAssocID="{6D52EC6F-5AC1-4319-8EE6-18894160394F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08AC076-BFE3-4B3C-8052-461CC8977CF4}" type="pres">
      <dgm:prSet presAssocID="{6D52EC6F-5AC1-4319-8EE6-18894160394F}" presName="rootConnector" presStyleLbl="node2" presStyleIdx="4" presStyleCnt="7"/>
      <dgm:spPr/>
      <dgm:t>
        <a:bodyPr/>
        <a:lstStyle/>
        <a:p>
          <a:endParaRPr lang="pt-BR"/>
        </a:p>
      </dgm:t>
    </dgm:pt>
    <dgm:pt modelId="{9E99695F-2F5B-4395-BE05-747E37C4A700}" type="pres">
      <dgm:prSet presAssocID="{6D52EC6F-5AC1-4319-8EE6-18894160394F}" presName="hierChild4" presStyleCnt="0"/>
      <dgm:spPr/>
    </dgm:pt>
    <dgm:pt modelId="{4DA6E9A7-665A-464C-B33D-E44120CD5005}" type="pres">
      <dgm:prSet presAssocID="{C7FE8865-B9BE-4035-9BD6-02A1DDBE653D}" presName="Name37" presStyleLbl="parChTrans1D3" presStyleIdx="10" presStyleCnt="21"/>
      <dgm:spPr/>
      <dgm:t>
        <a:bodyPr/>
        <a:lstStyle/>
        <a:p>
          <a:endParaRPr lang="pt-BR"/>
        </a:p>
      </dgm:t>
    </dgm:pt>
    <dgm:pt modelId="{F3239E43-0E40-45E5-BD52-6E54EBAE9BBE}" type="pres">
      <dgm:prSet presAssocID="{F416CF74-4340-4A23-81FB-1D3508229174}" presName="hierRoot2" presStyleCnt="0">
        <dgm:presLayoutVars>
          <dgm:hierBranch val="init"/>
        </dgm:presLayoutVars>
      </dgm:prSet>
      <dgm:spPr/>
    </dgm:pt>
    <dgm:pt modelId="{4C3AEF37-5AB1-42AA-B38F-9E50C585A462}" type="pres">
      <dgm:prSet presAssocID="{F416CF74-4340-4A23-81FB-1D3508229174}" presName="rootComposite" presStyleCnt="0"/>
      <dgm:spPr/>
    </dgm:pt>
    <dgm:pt modelId="{D7AE97E8-2035-44F6-9E36-5B80946FEA78}" type="pres">
      <dgm:prSet presAssocID="{F416CF74-4340-4A23-81FB-1D3508229174}" presName="rootText" presStyleLbl="node3" presStyleIdx="10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94B778-F83D-482E-AE2D-2AAA583818C7}" type="pres">
      <dgm:prSet presAssocID="{F416CF74-4340-4A23-81FB-1D3508229174}" presName="rootConnector" presStyleLbl="node3" presStyleIdx="10" presStyleCnt="21"/>
      <dgm:spPr/>
      <dgm:t>
        <a:bodyPr/>
        <a:lstStyle/>
        <a:p>
          <a:endParaRPr lang="pt-BR"/>
        </a:p>
      </dgm:t>
    </dgm:pt>
    <dgm:pt modelId="{0F775722-77EB-4628-8AE4-9E3C41FD9010}" type="pres">
      <dgm:prSet presAssocID="{F416CF74-4340-4A23-81FB-1D3508229174}" presName="hierChild4" presStyleCnt="0"/>
      <dgm:spPr/>
    </dgm:pt>
    <dgm:pt modelId="{E8967535-5781-4CAA-B9D3-3FB3C45CC445}" type="pres">
      <dgm:prSet presAssocID="{67C7C2CC-68ED-4FF5-8C10-20F79FAB5983}" presName="Name37" presStyleLbl="parChTrans1D4" presStyleIdx="38" presStyleCnt="58"/>
      <dgm:spPr/>
      <dgm:t>
        <a:bodyPr/>
        <a:lstStyle/>
        <a:p>
          <a:endParaRPr lang="pt-BR"/>
        </a:p>
      </dgm:t>
    </dgm:pt>
    <dgm:pt modelId="{25AB0329-1BBE-4A9F-A256-F09A6DB65DD4}" type="pres">
      <dgm:prSet presAssocID="{206E3004-C4D9-47A9-B8AB-063DC838CF6E}" presName="hierRoot2" presStyleCnt="0">
        <dgm:presLayoutVars>
          <dgm:hierBranch val="init"/>
        </dgm:presLayoutVars>
      </dgm:prSet>
      <dgm:spPr/>
    </dgm:pt>
    <dgm:pt modelId="{454051B1-71F0-4D9B-BE34-0066F1AE585A}" type="pres">
      <dgm:prSet presAssocID="{206E3004-C4D9-47A9-B8AB-063DC838CF6E}" presName="rootComposite" presStyleCnt="0"/>
      <dgm:spPr/>
    </dgm:pt>
    <dgm:pt modelId="{ED758297-8B66-4380-AFFF-7A0F573B5F66}" type="pres">
      <dgm:prSet presAssocID="{206E3004-C4D9-47A9-B8AB-063DC838CF6E}" presName="rootText" presStyleLbl="node4" presStyleIdx="38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5FA203-AD06-4123-A9E3-1830A32C7B56}" type="pres">
      <dgm:prSet presAssocID="{206E3004-C4D9-47A9-B8AB-063DC838CF6E}" presName="rootConnector" presStyleLbl="node4" presStyleIdx="38" presStyleCnt="58"/>
      <dgm:spPr/>
      <dgm:t>
        <a:bodyPr/>
        <a:lstStyle/>
        <a:p>
          <a:endParaRPr lang="pt-BR"/>
        </a:p>
      </dgm:t>
    </dgm:pt>
    <dgm:pt modelId="{F68EEE5E-4B77-4FCE-A98C-5B5C8BF1A541}" type="pres">
      <dgm:prSet presAssocID="{206E3004-C4D9-47A9-B8AB-063DC838CF6E}" presName="hierChild4" presStyleCnt="0"/>
      <dgm:spPr/>
    </dgm:pt>
    <dgm:pt modelId="{1E6999DE-AA20-4AE8-AEAE-BBF55CA20F92}" type="pres">
      <dgm:prSet presAssocID="{206E3004-C4D9-47A9-B8AB-063DC838CF6E}" presName="hierChild5" presStyleCnt="0"/>
      <dgm:spPr/>
    </dgm:pt>
    <dgm:pt modelId="{47C54303-BEC1-4D4F-9759-DB686330353B}" type="pres">
      <dgm:prSet presAssocID="{1261DC71-6771-4A52-91FF-E8C7B96069CD}" presName="Name37" presStyleLbl="parChTrans1D4" presStyleIdx="39" presStyleCnt="58"/>
      <dgm:spPr/>
      <dgm:t>
        <a:bodyPr/>
        <a:lstStyle/>
        <a:p>
          <a:endParaRPr lang="pt-BR"/>
        </a:p>
      </dgm:t>
    </dgm:pt>
    <dgm:pt modelId="{B665EAA2-2497-4206-9CCB-6F1B0637C546}" type="pres">
      <dgm:prSet presAssocID="{3EAA3D3F-59D6-42B2-8479-CA306772FF75}" presName="hierRoot2" presStyleCnt="0">
        <dgm:presLayoutVars>
          <dgm:hierBranch val="init"/>
        </dgm:presLayoutVars>
      </dgm:prSet>
      <dgm:spPr/>
    </dgm:pt>
    <dgm:pt modelId="{52D5BC81-6E2A-44D5-8CC3-B9D843240852}" type="pres">
      <dgm:prSet presAssocID="{3EAA3D3F-59D6-42B2-8479-CA306772FF75}" presName="rootComposite" presStyleCnt="0"/>
      <dgm:spPr/>
    </dgm:pt>
    <dgm:pt modelId="{4DF3D1CA-A601-42DA-BD77-A87E5EE90CED}" type="pres">
      <dgm:prSet presAssocID="{3EAA3D3F-59D6-42B2-8479-CA306772FF75}" presName="rootText" presStyleLbl="node4" presStyleIdx="39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159422-26AF-43EB-B7D3-B319F6548895}" type="pres">
      <dgm:prSet presAssocID="{3EAA3D3F-59D6-42B2-8479-CA306772FF75}" presName="rootConnector" presStyleLbl="node4" presStyleIdx="39" presStyleCnt="58"/>
      <dgm:spPr/>
      <dgm:t>
        <a:bodyPr/>
        <a:lstStyle/>
        <a:p>
          <a:endParaRPr lang="pt-BR"/>
        </a:p>
      </dgm:t>
    </dgm:pt>
    <dgm:pt modelId="{209B6A63-6072-41E7-8F08-5CF2FE89F403}" type="pres">
      <dgm:prSet presAssocID="{3EAA3D3F-59D6-42B2-8479-CA306772FF75}" presName="hierChild4" presStyleCnt="0"/>
      <dgm:spPr/>
    </dgm:pt>
    <dgm:pt modelId="{F874D2CF-9021-48E0-846D-96C21DFD4664}" type="pres">
      <dgm:prSet presAssocID="{3EAA3D3F-59D6-42B2-8479-CA306772FF75}" presName="hierChild5" presStyleCnt="0"/>
      <dgm:spPr/>
    </dgm:pt>
    <dgm:pt modelId="{D5E95713-F59F-420D-802C-5949DE81ECA2}" type="pres">
      <dgm:prSet presAssocID="{B0673DB8-D402-4835-B20B-1F6D4D75A79C}" presName="Name37" presStyleLbl="parChTrans1D4" presStyleIdx="40" presStyleCnt="58"/>
      <dgm:spPr/>
      <dgm:t>
        <a:bodyPr/>
        <a:lstStyle/>
        <a:p>
          <a:endParaRPr lang="pt-BR"/>
        </a:p>
      </dgm:t>
    </dgm:pt>
    <dgm:pt modelId="{9C1604BC-7D47-4C6A-8955-F433280B1EEB}" type="pres">
      <dgm:prSet presAssocID="{52C82BEC-69F0-4F57-91D3-DE0F3E76FE7C}" presName="hierRoot2" presStyleCnt="0">
        <dgm:presLayoutVars>
          <dgm:hierBranch val="init"/>
        </dgm:presLayoutVars>
      </dgm:prSet>
      <dgm:spPr/>
    </dgm:pt>
    <dgm:pt modelId="{F1BC85E8-F604-47A2-B95E-C09F75E55881}" type="pres">
      <dgm:prSet presAssocID="{52C82BEC-69F0-4F57-91D3-DE0F3E76FE7C}" presName="rootComposite" presStyleCnt="0"/>
      <dgm:spPr/>
    </dgm:pt>
    <dgm:pt modelId="{8A66B3FC-CB6B-4612-828B-02DCB14C0C40}" type="pres">
      <dgm:prSet presAssocID="{52C82BEC-69F0-4F57-91D3-DE0F3E76FE7C}" presName="rootText" presStyleLbl="node4" presStyleIdx="40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BC9AD6-FFAF-4C80-AB41-163660AC40CE}" type="pres">
      <dgm:prSet presAssocID="{52C82BEC-69F0-4F57-91D3-DE0F3E76FE7C}" presName="rootConnector" presStyleLbl="node4" presStyleIdx="40" presStyleCnt="58"/>
      <dgm:spPr/>
      <dgm:t>
        <a:bodyPr/>
        <a:lstStyle/>
        <a:p>
          <a:endParaRPr lang="pt-BR"/>
        </a:p>
      </dgm:t>
    </dgm:pt>
    <dgm:pt modelId="{A2DDB5E0-231E-4EA4-84C9-6474A4619DA2}" type="pres">
      <dgm:prSet presAssocID="{52C82BEC-69F0-4F57-91D3-DE0F3E76FE7C}" presName="hierChild4" presStyleCnt="0"/>
      <dgm:spPr/>
    </dgm:pt>
    <dgm:pt modelId="{858B76E0-1481-406D-9FD9-3A49B80E900D}" type="pres">
      <dgm:prSet presAssocID="{52C82BEC-69F0-4F57-91D3-DE0F3E76FE7C}" presName="hierChild5" presStyleCnt="0"/>
      <dgm:spPr/>
    </dgm:pt>
    <dgm:pt modelId="{64F8D1B2-102E-408C-A5C1-814FE3815D48}" type="pres">
      <dgm:prSet presAssocID="{B2E9546F-AFB3-47C8-8F68-B2967D14B5D0}" presName="Name37" presStyleLbl="parChTrans1D4" presStyleIdx="41" presStyleCnt="58"/>
      <dgm:spPr/>
      <dgm:t>
        <a:bodyPr/>
        <a:lstStyle/>
        <a:p>
          <a:endParaRPr lang="pt-BR"/>
        </a:p>
      </dgm:t>
    </dgm:pt>
    <dgm:pt modelId="{0BDC59B2-EEA1-4647-B498-60115E1B0D4D}" type="pres">
      <dgm:prSet presAssocID="{A6336848-E90E-4011-B1BB-BC40C4700175}" presName="hierRoot2" presStyleCnt="0">
        <dgm:presLayoutVars>
          <dgm:hierBranch val="init"/>
        </dgm:presLayoutVars>
      </dgm:prSet>
      <dgm:spPr/>
    </dgm:pt>
    <dgm:pt modelId="{E496B552-6D4F-401A-AC9F-10F09FD8A244}" type="pres">
      <dgm:prSet presAssocID="{A6336848-E90E-4011-B1BB-BC40C4700175}" presName="rootComposite" presStyleCnt="0"/>
      <dgm:spPr/>
    </dgm:pt>
    <dgm:pt modelId="{C65FD480-B131-4535-B013-46B5C5E06990}" type="pres">
      <dgm:prSet presAssocID="{A6336848-E90E-4011-B1BB-BC40C4700175}" presName="rootText" presStyleLbl="node4" presStyleIdx="41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DA07D7-3E69-4E8F-8E24-45A097C3EFF0}" type="pres">
      <dgm:prSet presAssocID="{A6336848-E90E-4011-B1BB-BC40C4700175}" presName="rootConnector" presStyleLbl="node4" presStyleIdx="41" presStyleCnt="58"/>
      <dgm:spPr/>
      <dgm:t>
        <a:bodyPr/>
        <a:lstStyle/>
        <a:p>
          <a:endParaRPr lang="pt-BR"/>
        </a:p>
      </dgm:t>
    </dgm:pt>
    <dgm:pt modelId="{6A7376C5-01FA-4003-8F2A-2C44DCB49739}" type="pres">
      <dgm:prSet presAssocID="{A6336848-E90E-4011-B1BB-BC40C4700175}" presName="hierChild4" presStyleCnt="0"/>
      <dgm:spPr/>
    </dgm:pt>
    <dgm:pt modelId="{364B9CB8-E455-4A92-97AD-C841277B225F}" type="pres">
      <dgm:prSet presAssocID="{A6336848-E90E-4011-B1BB-BC40C4700175}" presName="hierChild5" presStyleCnt="0"/>
      <dgm:spPr/>
    </dgm:pt>
    <dgm:pt modelId="{AAA8F623-25CA-4DAD-8B25-C03085FAFAD2}" type="pres">
      <dgm:prSet presAssocID="{F416CF74-4340-4A23-81FB-1D3508229174}" presName="hierChild5" presStyleCnt="0"/>
      <dgm:spPr/>
    </dgm:pt>
    <dgm:pt modelId="{553D33A4-62E7-4E25-BDB2-0A8D1E888020}" type="pres">
      <dgm:prSet presAssocID="{C5F29F5D-7883-4472-A7E0-495FCA1AD86A}" presName="Name37" presStyleLbl="parChTrans1D3" presStyleIdx="11" presStyleCnt="21"/>
      <dgm:spPr/>
      <dgm:t>
        <a:bodyPr/>
        <a:lstStyle/>
        <a:p>
          <a:endParaRPr lang="pt-BR"/>
        </a:p>
      </dgm:t>
    </dgm:pt>
    <dgm:pt modelId="{445282E9-6F29-4F99-9FD7-857574680BCF}" type="pres">
      <dgm:prSet presAssocID="{97179AED-B825-45BC-A578-5B1E9C59CD6F}" presName="hierRoot2" presStyleCnt="0">
        <dgm:presLayoutVars>
          <dgm:hierBranch val="init"/>
        </dgm:presLayoutVars>
      </dgm:prSet>
      <dgm:spPr/>
    </dgm:pt>
    <dgm:pt modelId="{551F8ADA-A6B4-48AC-8B14-4891BDE62ECC}" type="pres">
      <dgm:prSet presAssocID="{97179AED-B825-45BC-A578-5B1E9C59CD6F}" presName="rootComposite" presStyleCnt="0"/>
      <dgm:spPr/>
    </dgm:pt>
    <dgm:pt modelId="{AE19E8C6-8FCF-4265-A787-36E8CAA46DE1}" type="pres">
      <dgm:prSet presAssocID="{97179AED-B825-45BC-A578-5B1E9C59CD6F}" presName="rootText" presStyleLbl="node3" presStyleIdx="11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071A477-0923-4973-AE11-61C908455C41}" type="pres">
      <dgm:prSet presAssocID="{97179AED-B825-45BC-A578-5B1E9C59CD6F}" presName="rootConnector" presStyleLbl="node3" presStyleIdx="11" presStyleCnt="21"/>
      <dgm:spPr/>
      <dgm:t>
        <a:bodyPr/>
        <a:lstStyle/>
        <a:p>
          <a:endParaRPr lang="pt-BR"/>
        </a:p>
      </dgm:t>
    </dgm:pt>
    <dgm:pt modelId="{D4F59834-3064-48A0-A715-FA539FBDB7C1}" type="pres">
      <dgm:prSet presAssocID="{97179AED-B825-45BC-A578-5B1E9C59CD6F}" presName="hierChild4" presStyleCnt="0"/>
      <dgm:spPr/>
    </dgm:pt>
    <dgm:pt modelId="{B9EB687E-2D2F-463F-A350-C1743EE12738}" type="pres">
      <dgm:prSet presAssocID="{97179AED-B825-45BC-A578-5B1E9C59CD6F}" presName="hierChild5" presStyleCnt="0"/>
      <dgm:spPr/>
    </dgm:pt>
    <dgm:pt modelId="{A5380F79-CA9F-42DB-A1DB-0DC1837391EF}" type="pres">
      <dgm:prSet presAssocID="{3DCCA2D6-C5A2-4830-8DD6-D24F3C182672}" presName="Name37" presStyleLbl="parChTrans1D3" presStyleIdx="12" presStyleCnt="21"/>
      <dgm:spPr/>
      <dgm:t>
        <a:bodyPr/>
        <a:lstStyle/>
        <a:p>
          <a:endParaRPr lang="pt-BR"/>
        </a:p>
      </dgm:t>
    </dgm:pt>
    <dgm:pt modelId="{0440B801-DDDB-4ABA-A6CC-936879B0FB04}" type="pres">
      <dgm:prSet presAssocID="{61824367-51B5-4987-AA81-F0717C2CF68E}" presName="hierRoot2" presStyleCnt="0">
        <dgm:presLayoutVars>
          <dgm:hierBranch val="init"/>
        </dgm:presLayoutVars>
      </dgm:prSet>
      <dgm:spPr/>
    </dgm:pt>
    <dgm:pt modelId="{81AD5897-E3D5-4F8F-9131-5B5881000841}" type="pres">
      <dgm:prSet presAssocID="{61824367-51B5-4987-AA81-F0717C2CF68E}" presName="rootComposite" presStyleCnt="0"/>
      <dgm:spPr/>
    </dgm:pt>
    <dgm:pt modelId="{912653DC-E8A4-425A-87DC-E7FBD82F8CB3}" type="pres">
      <dgm:prSet presAssocID="{61824367-51B5-4987-AA81-F0717C2CF68E}" presName="rootText" presStyleLbl="node3" presStyleIdx="12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86750D8-71FC-4D05-97D4-6146D613E2FB}" type="pres">
      <dgm:prSet presAssocID="{61824367-51B5-4987-AA81-F0717C2CF68E}" presName="rootConnector" presStyleLbl="node3" presStyleIdx="12" presStyleCnt="21"/>
      <dgm:spPr/>
      <dgm:t>
        <a:bodyPr/>
        <a:lstStyle/>
        <a:p>
          <a:endParaRPr lang="pt-BR"/>
        </a:p>
      </dgm:t>
    </dgm:pt>
    <dgm:pt modelId="{2844C4BA-DBCC-4F4A-AC3A-716C34DBF46A}" type="pres">
      <dgm:prSet presAssocID="{61824367-51B5-4987-AA81-F0717C2CF68E}" presName="hierChild4" presStyleCnt="0"/>
      <dgm:spPr/>
    </dgm:pt>
    <dgm:pt modelId="{CB11EFF2-B726-4855-BA43-32AD081F3B01}" type="pres">
      <dgm:prSet presAssocID="{0BCD433D-B9C3-4730-B7EB-23E4764991AA}" presName="Name37" presStyleLbl="parChTrans1D4" presStyleIdx="42" presStyleCnt="58"/>
      <dgm:spPr/>
      <dgm:t>
        <a:bodyPr/>
        <a:lstStyle/>
        <a:p>
          <a:endParaRPr lang="pt-BR"/>
        </a:p>
      </dgm:t>
    </dgm:pt>
    <dgm:pt modelId="{0CFFA4C2-5240-460E-BDE3-7D41ACD6BD46}" type="pres">
      <dgm:prSet presAssocID="{B06D875E-DAD4-4DF8-BBD8-F1AC6F10F98F}" presName="hierRoot2" presStyleCnt="0">
        <dgm:presLayoutVars>
          <dgm:hierBranch val="init"/>
        </dgm:presLayoutVars>
      </dgm:prSet>
      <dgm:spPr/>
    </dgm:pt>
    <dgm:pt modelId="{791494CC-C79B-4B80-9528-56BFDA3A002A}" type="pres">
      <dgm:prSet presAssocID="{B06D875E-DAD4-4DF8-BBD8-F1AC6F10F98F}" presName="rootComposite" presStyleCnt="0"/>
      <dgm:spPr/>
    </dgm:pt>
    <dgm:pt modelId="{6E5F0E3F-94A0-43C0-B482-9C6AE8B04D2B}" type="pres">
      <dgm:prSet presAssocID="{B06D875E-DAD4-4DF8-BBD8-F1AC6F10F98F}" presName="rootText" presStyleLbl="node4" presStyleIdx="42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3BC9F6-6C92-4E2D-AF2B-F0158EE2D36D}" type="pres">
      <dgm:prSet presAssocID="{B06D875E-DAD4-4DF8-BBD8-F1AC6F10F98F}" presName="rootConnector" presStyleLbl="node4" presStyleIdx="42" presStyleCnt="58"/>
      <dgm:spPr/>
      <dgm:t>
        <a:bodyPr/>
        <a:lstStyle/>
        <a:p>
          <a:endParaRPr lang="pt-BR"/>
        </a:p>
      </dgm:t>
    </dgm:pt>
    <dgm:pt modelId="{549A58CA-63F2-48DB-8683-BD5AD552D726}" type="pres">
      <dgm:prSet presAssocID="{B06D875E-DAD4-4DF8-BBD8-F1AC6F10F98F}" presName="hierChild4" presStyleCnt="0"/>
      <dgm:spPr/>
    </dgm:pt>
    <dgm:pt modelId="{587A72B0-150E-4695-A3EF-AA116E04681E}" type="pres">
      <dgm:prSet presAssocID="{B06D875E-DAD4-4DF8-BBD8-F1AC6F10F98F}" presName="hierChild5" presStyleCnt="0"/>
      <dgm:spPr/>
    </dgm:pt>
    <dgm:pt modelId="{6A1536F0-0ED2-4C54-B594-5AA729B7AE40}" type="pres">
      <dgm:prSet presAssocID="{8C5811E2-A4B5-452C-BF00-A5B518AE30F9}" presName="Name37" presStyleLbl="parChTrans1D4" presStyleIdx="43" presStyleCnt="58"/>
      <dgm:spPr/>
      <dgm:t>
        <a:bodyPr/>
        <a:lstStyle/>
        <a:p>
          <a:endParaRPr lang="pt-BR"/>
        </a:p>
      </dgm:t>
    </dgm:pt>
    <dgm:pt modelId="{8885161E-C36D-49C2-BA1A-6B01F2737546}" type="pres">
      <dgm:prSet presAssocID="{F493953F-B456-436A-8ED3-B7E48B060D33}" presName="hierRoot2" presStyleCnt="0">
        <dgm:presLayoutVars>
          <dgm:hierBranch val="init"/>
        </dgm:presLayoutVars>
      </dgm:prSet>
      <dgm:spPr/>
    </dgm:pt>
    <dgm:pt modelId="{F5E1B640-D3C2-4CA0-B48A-458382012ADA}" type="pres">
      <dgm:prSet presAssocID="{F493953F-B456-436A-8ED3-B7E48B060D33}" presName="rootComposite" presStyleCnt="0"/>
      <dgm:spPr/>
    </dgm:pt>
    <dgm:pt modelId="{37F2D72C-D6BF-4F19-8030-F6C50B4C8B89}" type="pres">
      <dgm:prSet presAssocID="{F493953F-B456-436A-8ED3-B7E48B060D33}" presName="rootText" presStyleLbl="node4" presStyleIdx="43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A6C2BF-3DAC-450D-8C20-B0D117534CCB}" type="pres">
      <dgm:prSet presAssocID="{F493953F-B456-436A-8ED3-B7E48B060D33}" presName="rootConnector" presStyleLbl="node4" presStyleIdx="43" presStyleCnt="58"/>
      <dgm:spPr/>
      <dgm:t>
        <a:bodyPr/>
        <a:lstStyle/>
        <a:p>
          <a:endParaRPr lang="pt-BR"/>
        </a:p>
      </dgm:t>
    </dgm:pt>
    <dgm:pt modelId="{C3E5CCEB-EA64-47C7-ADD9-D4E83F3A660C}" type="pres">
      <dgm:prSet presAssocID="{F493953F-B456-436A-8ED3-B7E48B060D33}" presName="hierChild4" presStyleCnt="0"/>
      <dgm:spPr/>
    </dgm:pt>
    <dgm:pt modelId="{2B629A0D-DA35-4C93-99C0-2B75E40623A4}" type="pres">
      <dgm:prSet presAssocID="{F493953F-B456-436A-8ED3-B7E48B060D33}" presName="hierChild5" presStyleCnt="0"/>
      <dgm:spPr/>
    </dgm:pt>
    <dgm:pt modelId="{552817C2-3D95-46B8-933E-5188E1609F62}" type="pres">
      <dgm:prSet presAssocID="{61824367-51B5-4987-AA81-F0717C2CF68E}" presName="hierChild5" presStyleCnt="0"/>
      <dgm:spPr/>
    </dgm:pt>
    <dgm:pt modelId="{2FEEE4BF-F13F-4D04-AA59-192C447210DA}" type="pres">
      <dgm:prSet presAssocID="{6D52EC6F-5AC1-4319-8EE6-18894160394F}" presName="hierChild5" presStyleCnt="0"/>
      <dgm:spPr/>
    </dgm:pt>
    <dgm:pt modelId="{D9D54B80-984E-4E9F-B837-2E648A1D4C45}" type="pres">
      <dgm:prSet presAssocID="{68647BAF-956B-44D2-B023-3E1B250390B1}" presName="Name37" presStyleLbl="parChTrans1D2" presStyleIdx="5" presStyleCnt="7"/>
      <dgm:spPr/>
      <dgm:t>
        <a:bodyPr/>
        <a:lstStyle/>
        <a:p>
          <a:endParaRPr lang="pt-BR"/>
        </a:p>
      </dgm:t>
    </dgm:pt>
    <dgm:pt modelId="{D7BA062A-0D11-4419-82B9-0DD8DE72C991}" type="pres">
      <dgm:prSet presAssocID="{48315696-EC18-4A74-9FF2-876C28A01510}" presName="hierRoot2" presStyleCnt="0">
        <dgm:presLayoutVars>
          <dgm:hierBranch val="init"/>
        </dgm:presLayoutVars>
      </dgm:prSet>
      <dgm:spPr/>
    </dgm:pt>
    <dgm:pt modelId="{BB589A1C-2739-468B-A750-0F56100514E3}" type="pres">
      <dgm:prSet presAssocID="{48315696-EC18-4A74-9FF2-876C28A01510}" presName="rootComposite" presStyleCnt="0"/>
      <dgm:spPr/>
    </dgm:pt>
    <dgm:pt modelId="{3548CDCC-C8D2-48E5-BF0F-9782DA71B128}" type="pres">
      <dgm:prSet presAssocID="{48315696-EC18-4A74-9FF2-876C28A01510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2F528E-0453-4D70-99B7-A9499D4F90EE}" type="pres">
      <dgm:prSet presAssocID="{48315696-EC18-4A74-9FF2-876C28A01510}" presName="rootConnector" presStyleLbl="node2" presStyleIdx="5" presStyleCnt="7"/>
      <dgm:spPr/>
      <dgm:t>
        <a:bodyPr/>
        <a:lstStyle/>
        <a:p>
          <a:endParaRPr lang="pt-BR"/>
        </a:p>
      </dgm:t>
    </dgm:pt>
    <dgm:pt modelId="{9FFF25BF-BC89-438B-869F-153254C9DA5F}" type="pres">
      <dgm:prSet presAssocID="{48315696-EC18-4A74-9FF2-876C28A01510}" presName="hierChild4" presStyleCnt="0"/>
      <dgm:spPr/>
    </dgm:pt>
    <dgm:pt modelId="{15074BAB-1C03-44F6-AE7E-4859AD3B400C}" type="pres">
      <dgm:prSet presAssocID="{4503E9DB-9ABA-44AE-BF9B-0724D8EFCBCA}" presName="Name37" presStyleLbl="parChTrans1D3" presStyleIdx="13" presStyleCnt="21"/>
      <dgm:spPr/>
      <dgm:t>
        <a:bodyPr/>
        <a:lstStyle/>
        <a:p>
          <a:endParaRPr lang="pt-BR"/>
        </a:p>
      </dgm:t>
    </dgm:pt>
    <dgm:pt modelId="{44D69905-C4A1-4F87-AD4E-C15C7DBE066D}" type="pres">
      <dgm:prSet presAssocID="{18AB4C4F-704D-449B-8A4A-7675896D16ED}" presName="hierRoot2" presStyleCnt="0">
        <dgm:presLayoutVars>
          <dgm:hierBranch val="init"/>
        </dgm:presLayoutVars>
      </dgm:prSet>
      <dgm:spPr/>
    </dgm:pt>
    <dgm:pt modelId="{A670227E-12E7-4D92-BAE0-912BBFAB549E}" type="pres">
      <dgm:prSet presAssocID="{18AB4C4F-704D-449B-8A4A-7675896D16ED}" presName="rootComposite" presStyleCnt="0"/>
      <dgm:spPr/>
    </dgm:pt>
    <dgm:pt modelId="{3AAC60CF-8222-46B6-A3CF-A6FF2E8531CB}" type="pres">
      <dgm:prSet presAssocID="{18AB4C4F-704D-449B-8A4A-7675896D16ED}" presName="rootText" presStyleLbl="node3" presStyleIdx="13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86F4D4-0220-4E30-BE9E-B3BC0E421815}" type="pres">
      <dgm:prSet presAssocID="{18AB4C4F-704D-449B-8A4A-7675896D16ED}" presName="rootConnector" presStyleLbl="node3" presStyleIdx="13" presStyleCnt="21"/>
      <dgm:spPr/>
      <dgm:t>
        <a:bodyPr/>
        <a:lstStyle/>
        <a:p>
          <a:endParaRPr lang="pt-BR"/>
        </a:p>
      </dgm:t>
    </dgm:pt>
    <dgm:pt modelId="{1AD2ECF3-B191-49DE-9928-C06EC3B0D5BB}" type="pres">
      <dgm:prSet presAssocID="{18AB4C4F-704D-449B-8A4A-7675896D16ED}" presName="hierChild4" presStyleCnt="0"/>
      <dgm:spPr/>
    </dgm:pt>
    <dgm:pt modelId="{13A9F79C-32AE-45FB-A0D2-316312D7740A}" type="pres">
      <dgm:prSet presAssocID="{72DF527B-34D8-4D08-B7B9-31DF00D65E1E}" presName="Name37" presStyleLbl="parChTrans1D4" presStyleIdx="44" presStyleCnt="58"/>
      <dgm:spPr/>
      <dgm:t>
        <a:bodyPr/>
        <a:lstStyle/>
        <a:p>
          <a:endParaRPr lang="pt-BR"/>
        </a:p>
      </dgm:t>
    </dgm:pt>
    <dgm:pt modelId="{857DE965-0B3B-48D1-B251-E45AEB7A74B8}" type="pres">
      <dgm:prSet presAssocID="{6F0E18CD-3729-43C4-9094-46A545DC4198}" presName="hierRoot2" presStyleCnt="0">
        <dgm:presLayoutVars>
          <dgm:hierBranch val="init"/>
        </dgm:presLayoutVars>
      </dgm:prSet>
      <dgm:spPr/>
    </dgm:pt>
    <dgm:pt modelId="{4717628D-02C3-4B00-A6B9-6CBDCA3F6660}" type="pres">
      <dgm:prSet presAssocID="{6F0E18CD-3729-43C4-9094-46A545DC4198}" presName="rootComposite" presStyleCnt="0"/>
      <dgm:spPr/>
    </dgm:pt>
    <dgm:pt modelId="{4BE793E2-1718-4516-9F3C-19C423B38414}" type="pres">
      <dgm:prSet presAssocID="{6F0E18CD-3729-43C4-9094-46A545DC4198}" presName="rootText" presStyleLbl="node4" presStyleIdx="44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88E65A-B12E-4930-9FA8-997362A60E11}" type="pres">
      <dgm:prSet presAssocID="{6F0E18CD-3729-43C4-9094-46A545DC4198}" presName="rootConnector" presStyleLbl="node4" presStyleIdx="44" presStyleCnt="58"/>
      <dgm:spPr/>
      <dgm:t>
        <a:bodyPr/>
        <a:lstStyle/>
        <a:p>
          <a:endParaRPr lang="pt-BR"/>
        </a:p>
      </dgm:t>
    </dgm:pt>
    <dgm:pt modelId="{87DB61B7-C8C1-43EB-A880-32E1613B172B}" type="pres">
      <dgm:prSet presAssocID="{6F0E18CD-3729-43C4-9094-46A545DC4198}" presName="hierChild4" presStyleCnt="0"/>
      <dgm:spPr/>
    </dgm:pt>
    <dgm:pt modelId="{E5DB6F0E-3EC2-40D8-A867-1A206B2194A8}" type="pres">
      <dgm:prSet presAssocID="{6F0E18CD-3729-43C4-9094-46A545DC4198}" presName="hierChild5" presStyleCnt="0"/>
      <dgm:spPr/>
    </dgm:pt>
    <dgm:pt modelId="{7FB2A805-2F21-4D97-A00A-65F7654A520A}" type="pres">
      <dgm:prSet presAssocID="{63FC38A6-7734-4A4B-9096-66F88CF5F641}" presName="Name37" presStyleLbl="parChTrans1D4" presStyleIdx="45" presStyleCnt="58"/>
      <dgm:spPr/>
      <dgm:t>
        <a:bodyPr/>
        <a:lstStyle/>
        <a:p>
          <a:endParaRPr lang="pt-BR"/>
        </a:p>
      </dgm:t>
    </dgm:pt>
    <dgm:pt modelId="{3C87314F-D789-44EF-B362-78F28A43FA91}" type="pres">
      <dgm:prSet presAssocID="{788895B0-D673-4CDF-A790-D143D335F73B}" presName="hierRoot2" presStyleCnt="0">
        <dgm:presLayoutVars>
          <dgm:hierBranch val="init"/>
        </dgm:presLayoutVars>
      </dgm:prSet>
      <dgm:spPr/>
    </dgm:pt>
    <dgm:pt modelId="{31688969-11B5-4B60-BAB6-4B88BCE5982B}" type="pres">
      <dgm:prSet presAssocID="{788895B0-D673-4CDF-A790-D143D335F73B}" presName="rootComposite" presStyleCnt="0"/>
      <dgm:spPr/>
    </dgm:pt>
    <dgm:pt modelId="{2B44FC63-2AF7-4708-8C29-1828C299DA87}" type="pres">
      <dgm:prSet presAssocID="{788895B0-D673-4CDF-A790-D143D335F73B}" presName="rootText" presStyleLbl="node4" presStyleIdx="45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F32A40-3286-400A-90BF-9489EA753157}" type="pres">
      <dgm:prSet presAssocID="{788895B0-D673-4CDF-A790-D143D335F73B}" presName="rootConnector" presStyleLbl="node4" presStyleIdx="45" presStyleCnt="58"/>
      <dgm:spPr/>
      <dgm:t>
        <a:bodyPr/>
        <a:lstStyle/>
        <a:p>
          <a:endParaRPr lang="pt-BR"/>
        </a:p>
      </dgm:t>
    </dgm:pt>
    <dgm:pt modelId="{FF0EEF0E-417F-483A-AF02-167EB84E5BD2}" type="pres">
      <dgm:prSet presAssocID="{788895B0-D673-4CDF-A790-D143D335F73B}" presName="hierChild4" presStyleCnt="0"/>
      <dgm:spPr/>
    </dgm:pt>
    <dgm:pt modelId="{CF35A080-2A33-488E-820C-5DEEDF912BD7}" type="pres">
      <dgm:prSet presAssocID="{788895B0-D673-4CDF-A790-D143D335F73B}" presName="hierChild5" presStyleCnt="0"/>
      <dgm:spPr/>
    </dgm:pt>
    <dgm:pt modelId="{BD0F97CC-D509-43FF-963B-A76E22758924}" type="pres">
      <dgm:prSet presAssocID="{3F5C8E3E-D48B-4006-A7A7-EA6B2282CF39}" presName="Name37" presStyleLbl="parChTrans1D4" presStyleIdx="46" presStyleCnt="58"/>
      <dgm:spPr/>
      <dgm:t>
        <a:bodyPr/>
        <a:lstStyle/>
        <a:p>
          <a:endParaRPr lang="pt-BR"/>
        </a:p>
      </dgm:t>
    </dgm:pt>
    <dgm:pt modelId="{9FFDEB35-2248-4060-A551-1833A4545E4F}" type="pres">
      <dgm:prSet presAssocID="{B4165592-1B99-4448-AF03-9007BA71C3BB}" presName="hierRoot2" presStyleCnt="0">
        <dgm:presLayoutVars>
          <dgm:hierBranch val="init"/>
        </dgm:presLayoutVars>
      </dgm:prSet>
      <dgm:spPr/>
    </dgm:pt>
    <dgm:pt modelId="{740C1468-949F-4073-B150-303D9CCAAFFC}" type="pres">
      <dgm:prSet presAssocID="{B4165592-1B99-4448-AF03-9007BA71C3BB}" presName="rootComposite" presStyleCnt="0"/>
      <dgm:spPr/>
    </dgm:pt>
    <dgm:pt modelId="{34873D4E-2B8D-48A4-AB91-EEDC6D856D9D}" type="pres">
      <dgm:prSet presAssocID="{B4165592-1B99-4448-AF03-9007BA71C3BB}" presName="rootText" presStyleLbl="node4" presStyleIdx="46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E4C32A-14C6-4670-A82E-40A92789FDEE}" type="pres">
      <dgm:prSet presAssocID="{B4165592-1B99-4448-AF03-9007BA71C3BB}" presName="rootConnector" presStyleLbl="node4" presStyleIdx="46" presStyleCnt="58"/>
      <dgm:spPr/>
      <dgm:t>
        <a:bodyPr/>
        <a:lstStyle/>
        <a:p>
          <a:endParaRPr lang="pt-BR"/>
        </a:p>
      </dgm:t>
    </dgm:pt>
    <dgm:pt modelId="{E470F8AE-B490-452B-9986-04B5DDD8A5F7}" type="pres">
      <dgm:prSet presAssocID="{B4165592-1B99-4448-AF03-9007BA71C3BB}" presName="hierChild4" presStyleCnt="0"/>
      <dgm:spPr/>
    </dgm:pt>
    <dgm:pt modelId="{B841DC3A-8EF4-4AC5-B8AD-07BB51D8638D}" type="pres">
      <dgm:prSet presAssocID="{B4165592-1B99-4448-AF03-9007BA71C3BB}" presName="hierChild5" presStyleCnt="0"/>
      <dgm:spPr/>
    </dgm:pt>
    <dgm:pt modelId="{A6F3139D-02DA-462A-A33D-8E241A98A2C7}" type="pres">
      <dgm:prSet presAssocID="{18AB4C4F-704D-449B-8A4A-7675896D16ED}" presName="hierChild5" presStyleCnt="0"/>
      <dgm:spPr/>
    </dgm:pt>
    <dgm:pt modelId="{D72C42F8-3458-4BBB-9461-73186E7B8599}" type="pres">
      <dgm:prSet presAssocID="{3C104194-C32D-4B41-BC71-6F0BF27A6D16}" presName="Name37" presStyleLbl="parChTrans1D3" presStyleIdx="14" presStyleCnt="21"/>
      <dgm:spPr/>
      <dgm:t>
        <a:bodyPr/>
        <a:lstStyle/>
        <a:p>
          <a:endParaRPr lang="pt-BR"/>
        </a:p>
      </dgm:t>
    </dgm:pt>
    <dgm:pt modelId="{13004361-48F7-4F74-A8E8-BA62DB931C29}" type="pres">
      <dgm:prSet presAssocID="{BD4B935B-D69E-49EB-9376-5EB09E2FFE9F}" presName="hierRoot2" presStyleCnt="0">
        <dgm:presLayoutVars>
          <dgm:hierBranch val="init"/>
        </dgm:presLayoutVars>
      </dgm:prSet>
      <dgm:spPr/>
    </dgm:pt>
    <dgm:pt modelId="{28D2F9C7-D75D-4608-A8E5-597676AADEC0}" type="pres">
      <dgm:prSet presAssocID="{BD4B935B-D69E-49EB-9376-5EB09E2FFE9F}" presName="rootComposite" presStyleCnt="0"/>
      <dgm:spPr/>
    </dgm:pt>
    <dgm:pt modelId="{917A3A38-5EAB-4E1E-8416-81B77A9A1C5A}" type="pres">
      <dgm:prSet presAssocID="{BD4B935B-D69E-49EB-9376-5EB09E2FFE9F}" presName="rootText" presStyleLbl="node3" presStyleIdx="14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C28C0F3-A01F-4FA8-BCFF-82553BCA901A}" type="pres">
      <dgm:prSet presAssocID="{BD4B935B-D69E-49EB-9376-5EB09E2FFE9F}" presName="rootConnector" presStyleLbl="node3" presStyleIdx="14" presStyleCnt="21"/>
      <dgm:spPr/>
      <dgm:t>
        <a:bodyPr/>
        <a:lstStyle/>
        <a:p>
          <a:endParaRPr lang="pt-BR"/>
        </a:p>
      </dgm:t>
    </dgm:pt>
    <dgm:pt modelId="{85BD84F7-8D3B-44BF-ABAA-7371FF8FE610}" type="pres">
      <dgm:prSet presAssocID="{BD4B935B-D69E-49EB-9376-5EB09E2FFE9F}" presName="hierChild4" presStyleCnt="0"/>
      <dgm:spPr/>
    </dgm:pt>
    <dgm:pt modelId="{334BAB19-4B9D-4B11-B4C5-ACEEAE18CCF4}" type="pres">
      <dgm:prSet presAssocID="{33F756BA-28C7-44C9-A14B-EA88365290E2}" presName="Name37" presStyleLbl="parChTrans1D4" presStyleIdx="47" presStyleCnt="58"/>
      <dgm:spPr/>
      <dgm:t>
        <a:bodyPr/>
        <a:lstStyle/>
        <a:p>
          <a:endParaRPr lang="pt-BR"/>
        </a:p>
      </dgm:t>
    </dgm:pt>
    <dgm:pt modelId="{3F8894F6-68C8-40F4-A4E3-8E7C3AA1BD51}" type="pres">
      <dgm:prSet presAssocID="{029A7BBA-3DB8-46A9-80FF-FF1B047DAD9F}" presName="hierRoot2" presStyleCnt="0">
        <dgm:presLayoutVars>
          <dgm:hierBranch val="init"/>
        </dgm:presLayoutVars>
      </dgm:prSet>
      <dgm:spPr/>
    </dgm:pt>
    <dgm:pt modelId="{B01E5637-DC2F-464B-A255-2DC0F2836D2F}" type="pres">
      <dgm:prSet presAssocID="{029A7BBA-3DB8-46A9-80FF-FF1B047DAD9F}" presName="rootComposite" presStyleCnt="0"/>
      <dgm:spPr/>
    </dgm:pt>
    <dgm:pt modelId="{EB598C8C-2F8C-4D5A-8F41-7306D4F20B6F}" type="pres">
      <dgm:prSet presAssocID="{029A7BBA-3DB8-46A9-80FF-FF1B047DAD9F}" presName="rootText" presStyleLbl="node4" presStyleIdx="47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BD6B1A6-F861-4B57-8854-24DB1316D64C}" type="pres">
      <dgm:prSet presAssocID="{029A7BBA-3DB8-46A9-80FF-FF1B047DAD9F}" presName="rootConnector" presStyleLbl="node4" presStyleIdx="47" presStyleCnt="58"/>
      <dgm:spPr/>
      <dgm:t>
        <a:bodyPr/>
        <a:lstStyle/>
        <a:p>
          <a:endParaRPr lang="pt-BR"/>
        </a:p>
      </dgm:t>
    </dgm:pt>
    <dgm:pt modelId="{1A4899AC-3DF0-492C-BA18-D112A3B1CFDB}" type="pres">
      <dgm:prSet presAssocID="{029A7BBA-3DB8-46A9-80FF-FF1B047DAD9F}" presName="hierChild4" presStyleCnt="0"/>
      <dgm:spPr/>
    </dgm:pt>
    <dgm:pt modelId="{FCAB16FF-E6C9-4303-8E99-21EA5D946C69}" type="pres">
      <dgm:prSet presAssocID="{029A7BBA-3DB8-46A9-80FF-FF1B047DAD9F}" presName="hierChild5" presStyleCnt="0"/>
      <dgm:spPr/>
    </dgm:pt>
    <dgm:pt modelId="{7A83C118-C481-4CDB-98C5-F8C6646E7F97}" type="pres">
      <dgm:prSet presAssocID="{BD4B935B-D69E-49EB-9376-5EB09E2FFE9F}" presName="hierChild5" presStyleCnt="0"/>
      <dgm:spPr/>
    </dgm:pt>
    <dgm:pt modelId="{BF86C3E7-497B-4E47-B5F9-9403589FBC5A}" type="pres">
      <dgm:prSet presAssocID="{AE88E6D3-8303-46B4-8A84-B74C2E4030A2}" presName="Name37" presStyleLbl="parChTrans1D3" presStyleIdx="15" presStyleCnt="21"/>
      <dgm:spPr/>
      <dgm:t>
        <a:bodyPr/>
        <a:lstStyle/>
        <a:p>
          <a:endParaRPr lang="pt-BR"/>
        </a:p>
      </dgm:t>
    </dgm:pt>
    <dgm:pt modelId="{AF2A698B-993E-471B-9804-BC82994DB9B1}" type="pres">
      <dgm:prSet presAssocID="{FF242499-BCFE-4432-B835-F607951D3A3D}" presName="hierRoot2" presStyleCnt="0">
        <dgm:presLayoutVars>
          <dgm:hierBranch val="init"/>
        </dgm:presLayoutVars>
      </dgm:prSet>
      <dgm:spPr/>
    </dgm:pt>
    <dgm:pt modelId="{50B1339B-0E3D-4881-8A01-C487440EEB3C}" type="pres">
      <dgm:prSet presAssocID="{FF242499-BCFE-4432-B835-F607951D3A3D}" presName="rootComposite" presStyleCnt="0"/>
      <dgm:spPr/>
    </dgm:pt>
    <dgm:pt modelId="{5FEC2776-7C72-46A5-BE59-4F5103668F23}" type="pres">
      <dgm:prSet presAssocID="{FF242499-BCFE-4432-B835-F607951D3A3D}" presName="rootText" presStyleLbl="node3" presStyleIdx="15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9AC632A-88B4-4732-B9A0-CD75DED9277B}" type="pres">
      <dgm:prSet presAssocID="{FF242499-BCFE-4432-B835-F607951D3A3D}" presName="rootConnector" presStyleLbl="node3" presStyleIdx="15" presStyleCnt="21"/>
      <dgm:spPr/>
      <dgm:t>
        <a:bodyPr/>
        <a:lstStyle/>
        <a:p>
          <a:endParaRPr lang="pt-BR"/>
        </a:p>
      </dgm:t>
    </dgm:pt>
    <dgm:pt modelId="{B29777DE-40A2-4022-8F1D-72B98F699E61}" type="pres">
      <dgm:prSet presAssocID="{FF242499-BCFE-4432-B835-F607951D3A3D}" presName="hierChild4" presStyleCnt="0"/>
      <dgm:spPr/>
    </dgm:pt>
    <dgm:pt modelId="{805D70F1-43D8-4B2F-A785-540EB9D21E66}" type="pres">
      <dgm:prSet presAssocID="{19BF43B5-6C39-4694-A17C-068CFF40AFF0}" presName="Name37" presStyleLbl="parChTrans1D4" presStyleIdx="48" presStyleCnt="58"/>
      <dgm:spPr/>
      <dgm:t>
        <a:bodyPr/>
        <a:lstStyle/>
        <a:p>
          <a:endParaRPr lang="pt-BR"/>
        </a:p>
      </dgm:t>
    </dgm:pt>
    <dgm:pt modelId="{F6E08C5D-62AB-49D5-968A-B1C7F1C44677}" type="pres">
      <dgm:prSet presAssocID="{C9DC628D-6996-4292-9B84-2BAC7906B8AB}" presName="hierRoot2" presStyleCnt="0">
        <dgm:presLayoutVars>
          <dgm:hierBranch val="init"/>
        </dgm:presLayoutVars>
      </dgm:prSet>
      <dgm:spPr/>
    </dgm:pt>
    <dgm:pt modelId="{731BF10C-B46D-450A-87E1-D49D09335BBB}" type="pres">
      <dgm:prSet presAssocID="{C9DC628D-6996-4292-9B84-2BAC7906B8AB}" presName="rootComposite" presStyleCnt="0"/>
      <dgm:spPr/>
    </dgm:pt>
    <dgm:pt modelId="{303BF955-FD52-434E-B561-6B3F850219B5}" type="pres">
      <dgm:prSet presAssocID="{C9DC628D-6996-4292-9B84-2BAC7906B8AB}" presName="rootText" presStyleLbl="node4" presStyleIdx="48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E68FDE1-AAB5-48C0-B752-D75DB9C1E142}" type="pres">
      <dgm:prSet presAssocID="{C9DC628D-6996-4292-9B84-2BAC7906B8AB}" presName="rootConnector" presStyleLbl="node4" presStyleIdx="48" presStyleCnt="58"/>
      <dgm:spPr/>
      <dgm:t>
        <a:bodyPr/>
        <a:lstStyle/>
        <a:p>
          <a:endParaRPr lang="pt-BR"/>
        </a:p>
      </dgm:t>
    </dgm:pt>
    <dgm:pt modelId="{A9ED076D-94C7-4C14-8CB8-62392CCD06C4}" type="pres">
      <dgm:prSet presAssocID="{C9DC628D-6996-4292-9B84-2BAC7906B8AB}" presName="hierChild4" presStyleCnt="0"/>
      <dgm:spPr/>
    </dgm:pt>
    <dgm:pt modelId="{986427CC-4DF9-4DB7-B02D-C2B7C652150C}" type="pres">
      <dgm:prSet presAssocID="{C9DC628D-6996-4292-9B84-2BAC7906B8AB}" presName="hierChild5" presStyleCnt="0"/>
      <dgm:spPr/>
    </dgm:pt>
    <dgm:pt modelId="{F08A9BF8-EA03-4EB6-954E-C77D08D2447F}" type="pres">
      <dgm:prSet presAssocID="{FF242499-BCFE-4432-B835-F607951D3A3D}" presName="hierChild5" presStyleCnt="0"/>
      <dgm:spPr/>
    </dgm:pt>
    <dgm:pt modelId="{568B6D8C-FB97-4A80-B020-A0934B91823B}" type="pres">
      <dgm:prSet presAssocID="{1886F308-C39A-4F75-901B-5739962E27F5}" presName="Name37" presStyleLbl="parChTrans1D3" presStyleIdx="16" presStyleCnt="21"/>
      <dgm:spPr/>
      <dgm:t>
        <a:bodyPr/>
        <a:lstStyle/>
        <a:p>
          <a:endParaRPr lang="pt-BR"/>
        </a:p>
      </dgm:t>
    </dgm:pt>
    <dgm:pt modelId="{F824F78B-DC2D-4867-8F07-090324B7F07A}" type="pres">
      <dgm:prSet presAssocID="{72F4EF73-E654-4FC4-9EAE-1AE48A43FFA0}" presName="hierRoot2" presStyleCnt="0">
        <dgm:presLayoutVars>
          <dgm:hierBranch val="init"/>
        </dgm:presLayoutVars>
      </dgm:prSet>
      <dgm:spPr/>
    </dgm:pt>
    <dgm:pt modelId="{A14B480B-1FF2-4950-B440-788ABCCD25C5}" type="pres">
      <dgm:prSet presAssocID="{72F4EF73-E654-4FC4-9EAE-1AE48A43FFA0}" presName="rootComposite" presStyleCnt="0"/>
      <dgm:spPr/>
    </dgm:pt>
    <dgm:pt modelId="{B5F891D2-8F90-40CE-8EB7-4C365E1FED49}" type="pres">
      <dgm:prSet presAssocID="{72F4EF73-E654-4FC4-9EAE-1AE48A43FFA0}" presName="rootText" presStyleLbl="node3" presStyleIdx="16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093AE2-01F9-4DFD-BF0F-402ECCA3D81E}" type="pres">
      <dgm:prSet presAssocID="{72F4EF73-E654-4FC4-9EAE-1AE48A43FFA0}" presName="rootConnector" presStyleLbl="node3" presStyleIdx="16" presStyleCnt="21"/>
      <dgm:spPr/>
      <dgm:t>
        <a:bodyPr/>
        <a:lstStyle/>
        <a:p>
          <a:endParaRPr lang="pt-BR"/>
        </a:p>
      </dgm:t>
    </dgm:pt>
    <dgm:pt modelId="{6215A5B8-03DB-4E58-900A-EF53C6CDD280}" type="pres">
      <dgm:prSet presAssocID="{72F4EF73-E654-4FC4-9EAE-1AE48A43FFA0}" presName="hierChild4" presStyleCnt="0"/>
      <dgm:spPr/>
    </dgm:pt>
    <dgm:pt modelId="{700E9B7C-BCF1-49CB-8CC3-403ED85AC102}" type="pres">
      <dgm:prSet presAssocID="{B588E707-0252-4BBC-891C-F540087E4948}" presName="Name37" presStyleLbl="parChTrans1D4" presStyleIdx="49" presStyleCnt="58"/>
      <dgm:spPr/>
      <dgm:t>
        <a:bodyPr/>
        <a:lstStyle/>
        <a:p>
          <a:endParaRPr lang="pt-BR"/>
        </a:p>
      </dgm:t>
    </dgm:pt>
    <dgm:pt modelId="{47062A7B-A5B0-458C-B0BD-3AF01AA33C20}" type="pres">
      <dgm:prSet presAssocID="{BAA60963-C0AC-408A-8D1D-6F7108FCD635}" presName="hierRoot2" presStyleCnt="0">
        <dgm:presLayoutVars>
          <dgm:hierBranch val="init"/>
        </dgm:presLayoutVars>
      </dgm:prSet>
      <dgm:spPr/>
    </dgm:pt>
    <dgm:pt modelId="{D33ADA61-2075-4484-B43C-36623005F3C7}" type="pres">
      <dgm:prSet presAssocID="{BAA60963-C0AC-408A-8D1D-6F7108FCD635}" presName="rootComposite" presStyleCnt="0"/>
      <dgm:spPr/>
    </dgm:pt>
    <dgm:pt modelId="{3F08F417-1974-4BFC-876A-AA27772CB722}" type="pres">
      <dgm:prSet presAssocID="{BAA60963-C0AC-408A-8D1D-6F7108FCD635}" presName="rootText" presStyleLbl="node4" presStyleIdx="49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F05DFE-F39C-4D5A-A4A6-47771B4AB5C3}" type="pres">
      <dgm:prSet presAssocID="{BAA60963-C0AC-408A-8D1D-6F7108FCD635}" presName="rootConnector" presStyleLbl="node4" presStyleIdx="49" presStyleCnt="58"/>
      <dgm:spPr/>
      <dgm:t>
        <a:bodyPr/>
        <a:lstStyle/>
        <a:p>
          <a:endParaRPr lang="pt-BR"/>
        </a:p>
      </dgm:t>
    </dgm:pt>
    <dgm:pt modelId="{918416E0-F985-4A1F-A227-2327850D4D5D}" type="pres">
      <dgm:prSet presAssocID="{BAA60963-C0AC-408A-8D1D-6F7108FCD635}" presName="hierChild4" presStyleCnt="0"/>
      <dgm:spPr/>
    </dgm:pt>
    <dgm:pt modelId="{6C9D8351-6DA2-4050-ACB9-03021808A247}" type="pres">
      <dgm:prSet presAssocID="{BAA60963-C0AC-408A-8D1D-6F7108FCD635}" presName="hierChild5" presStyleCnt="0"/>
      <dgm:spPr/>
    </dgm:pt>
    <dgm:pt modelId="{EA046D5C-7055-41CC-8A99-1371C3DC2C57}" type="pres">
      <dgm:prSet presAssocID="{72F4EF73-E654-4FC4-9EAE-1AE48A43FFA0}" presName="hierChild5" presStyleCnt="0"/>
      <dgm:spPr/>
    </dgm:pt>
    <dgm:pt modelId="{DB164217-DADB-4F5D-92B9-01E3358E38C8}" type="pres">
      <dgm:prSet presAssocID="{AD8729F8-2BB0-4E5F-8908-D318B99261B6}" presName="Name37" presStyleLbl="parChTrans1D3" presStyleIdx="17" presStyleCnt="21"/>
      <dgm:spPr/>
      <dgm:t>
        <a:bodyPr/>
        <a:lstStyle/>
        <a:p>
          <a:endParaRPr lang="pt-BR"/>
        </a:p>
      </dgm:t>
    </dgm:pt>
    <dgm:pt modelId="{0BB436C0-F6B5-4E06-BCEC-4B2B3B6C95CB}" type="pres">
      <dgm:prSet presAssocID="{03849E1F-5EAC-49BB-8F7B-250E367CA852}" presName="hierRoot2" presStyleCnt="0">
        <dgm:presLayoutVars>
          <dgm:hierBranch val="init"/>
        </dgm:presLayoutVars>
      </dgm:prSet>
      <dgm:spPr/>
    </dgm:pt>
    <dgm:pt modelId="{9BE4079D-0D29-4B57-8A02-09C22DF7A9DE}" type="pres">
      <dgm:prSet presAssocID="{03849E1F-5EAC-49BB-8F7B-250E367CA852}" presName="rootComposite" presStyleCnt="0"/>
      <dgm:spPr/>
    </dgm:pt>
    <dgm:pt modelId="{BF3F33C6-4B6F-4940-BF2B-9402224974A3}" type="pres">
      <dgm:prSet presAssocID="{03849E1F-5EAC-49BB-8F7B-250E367CA852}" presName="rootText" presStyleLbl="node3" presStyleIdx="17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77A538-F77E-4424-B092-2AD732B9CE6E}" type="pres">
      <dgm:prSet presAssocID="{03849E1F-5EAC-49BB-8F7B-250E367CA852}" presName="rootConnector" presStyleLbl="node3" presStyleIdx="17" presStyleCnt="21"/>
      <dgm:spPr/>
      <dgm:t>
        <a:bodyPr/>
        <a:lstStyle/>
        <a:p>
          <a:endParaRPr lang="pt-BR"/>
        </a:p>
      </dgm:t>
    </dgm:pt>
    <dgm:pt modelId="{1DB71CA1-BF15-444B-A48E-8937718A4F0F}" type="pres">
      <dgm:prSet presAssocID="{03849E1F-5EAC-49BB-8F7B-250E367CA852}" presName="hierChild4" presStyleCnt="0"/>
      <dgm:spPr/>
    </dgm:pt>
    <dgm:pt modelId="{7167051A-1394-47A0-A814-47F642BAAC04}" type="pres">
      <dgm:prSet presAssocID="{5CB44579-EE49-4823-A100-993F6B782876}" presName="Name37" presStyleLbl="parChTrans1D4" presStyleIdx="50" presStyleCnt="58"/>
      <dgm:spPr/>
      <dgm:t>
        <a:bodyPr/>
        <a:lstStyle/>
        <a:p>
          <a:endParaRPr lang="pt-BR"/>
        </a:p>
      </dgm:t>
    </dgm:pt>
    <dgm:pt modelId="{0ED078FA-F2F7-48B5-AD9A-4241BBFC84B0}" type="pres">
      <dgm:prSet presAssocID="{CD9A0350-5B57-43BC-934F-402C5148D4A3}" presName="hierRoot2" presStyleCnt="0">
        <dgm:presLayoutVars>
          <dgm:hierBranch val="init"/>
        </dgm:presLayoutVars>
      </dgm:prSet>
      <dgm:spPr/>
    </dgm:pt>
    <dgm:pt modelId="{C9C0EB92-A126-4FC8-A6D7-5683EE01CB74}" type="pres">
      <dgm:prSet presAssocID="{CD9A0350-5B57-43BC-934F-402C5148D4A3}" presName="rootComposite" presStyleCnt="0"/>
      <dgm:spPr/>
    </dgm:pt>
    <dgm:pt modelId="{7C1024AC-5C13-4655-B0BB-241C1A54CA08}" type="pres">
      <dgm:prSet presAssocID="{CD9A0350-5B57-43BC-934F-402C5148D4A3}" presName="rootText" presStyleLbl="node4" presStyleIdx="50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6E9EC99-DABC-4886-BAE8-27C900F91AB2}" type="pres">
      <dgm:prSet presAssocID="{CD9A0350-5B57-43BC-934F-402C5148D4A3}" presName="rootConnector" presStyleLbl="node4" presStyleIdx="50" presStyleCnt="58"/>
      <dgm:spPr/>
      <dgm:t>
        <a:bodyPr/>
        <a:lstStyle/>
        <a:p>
          <a:endParaRPr lang="pt-BR"/>
        </a:p>
      </dgm:t>
    </dgm:pt>
    <dgm:pt modelId="{7EAAFB6D-218B-43A7-BF9D-75A4D48A4054}" type="pres">
      <dgm:prSet presAssocID="{CD9A0350-5B57-43BC-934F-402C5148D4A3}" presName="hierChild4" presStyleCnt="0"/>
      <dgm:spPr/>
    </dgm:pt>
    <dgm:pt modelId="{82F6A443-A0CD-484E-B137-2CB90E8D9E22}" type="pres">
      <dgm:prSet presAssocID="{CD9A0350-5B57-43BC-934F-402C5148D4A3}" presName="hierChild5" presStyleCnt="0"/>
      <dgm:spPr/>
    </dgm:pt>
    <dgm:pt modelId="{D9F49EFD-7310-42A4-A737-52F549EFEAAA}" type="pres">
      <dgm:prSet presAssocID="{03849E1F-5EAC-49BB-8F7B-250E367CA852}" presName="hierChild5" presStyleCnt="0"/>
      <dgm:spPr/>
    </dgm:pt>
    <dgm:pt modelId="{3DFD9217-B2D8-4EDA-ACDB-49FB4B652978}" type="pres">
      <dgm:prSet presAssocID="{48315696-EC18-4A74-9FF2-876C28A01510}" presName="hierChild5" presStyleCnt="0"/>
      <dgm:spPr/>
    </dgm:pt>
    <dgm:pt modelId="{5061C453-3166-4C04-991C-33A9EE1153C5}" type="pres">
      <dgm:prSet presAssocID="{C5332695-CFB6-4925-8005-E102A5E9BDE5}" presName="Name37" presStyleLbl="parChTrans1D2" presStyleIdx="6" presStyleCnt="7"/>
      <dgm:spPr/>
      <dgm:t>
        <a:bodyPr/>
        <a:lstStyle/>
        <a:p>
          <a:endParaRPr lang="pt-BR"/>
        </a:p>
      </dgm:t>
    </dgm:pt>
    <dgm:pt modelId="{A745C722-0F83-4F84-A538-E68B026CCF08}" type="pres">
      <dgm:prSet presAssocID="{7B78630F-AE0A-4A7C-B7DF-0F4D835414BC}" presName="hierRoot2" presStyleCnt="0">
        <dgm:presLayoutVars>
          <dgm:hierBranch val="init"/>
        </dgm:presLayoutVars>
      </dgm:prSet>
      <dgm:spPr/>
    </dgm:pt>
    <dgm:pt modelId="{14C15C82-6695-4995-9D27-07ED63F93064}" type="pres">
      <dgm:prSet presAssocID="{7B78630F-AE0A-4A7C-B7DF-0F4D835414BC}" presName="rootComposite" presStyleCnt="0"/>
      <dgm:spPr/>
    </dgm:pt>
    <dgm:pt modelId="{4B33511D-7FEA-4108-ABDB-A836CFF2DDD1}" type="pres">
      <dgm:prSet presAssocID="{7B78630F-AE0A-4A7C-B7DF-0F4D835414BC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93F245E-9AB4-4BCA-9875-C55C45567D1D}" type="pres">
      <dgm:prSet presAssocID="{7B78630F-AE0A-4A7C-B7DF-0F4D835414BC}" presName="rootConnector" presStyleLbl="node2" presStyleIdx="6" presStyleCnt="7"/>
      <dgm:spPr/>
      <dgm:t>
        <a:bodyPr/>
        <a:lstStyle/>
        <a:p>
          <a:endParaRPr lang="pt-BR"/>
        </a:p>
      </dgm:t>
    </dgm:pt>
    <dgm:pt modelId="{8FC8EE3E-0903-43B2-82AF-64D7E58B83CF}" type="pres">
      <dgm:prSet presAssocID="{7B78630F-AE0A-4A7C-B7DF-0F4D835414BC}" presName="hierChild4" presStyleCnt="0"/>
      <dgm:spPr/>
    </dgm:pt>
    <dgm:pt modelId="{3510E0E4-5229-4AD4-BEE1-0287F161DC8B}" type="pres">
      <dgm:prSet presAssocID="{9B8E0782-6253-4FEC-91EE-1C361C975BC1}" presName="Name37" presStyleLbl="parChTrans1D3" presStyleIdx="18" presStyleCnt="21"/>
      <dgm:spPr/>
      <dgm:t>
        <a:bodyPr/>
        <a:lstStyle/>
        <a:p>
          <a:endParaRPr lang="pt-BR"/>
        </a:p>
      </dgm:t>
    </dgm:pt>
    <dgm:pt modelId="{470A031E-50C2-46C5-A4EB-7F53A4823F0F}" type="pres">
      <dgm:prSet presAssocID="{931E5044-6423-4A0C-A0D5-9366C9A9B75F}" presName="hierRoot2" presStyleCnt="0">
        <dgm:presLayoutVars>
          <dgm:hierBranch val="init"/>
        </dgm:presLayoutVars>
      </dgm:prSet>
      <dgm:spPr/>
    </dgm:pt>
    <dgm:pt modelId="{11A1BC2E-AF68-488F-AB07-90B902D01A44}" type="pres">
      <dgm:prSet presAssocID="{931E5044-6423-4A0C-A0D5-9366C9A9B75F}" presName="rootComposite" presStyleCnt="0"/>
      <dgm:spPr/>
    </dgm:pt>
    <dgm:pt modelId="{7BA2F52A-FE49-42B1-97E3-0B31CF405B6F}" type="pres">
      <dgm:prSet presAssocID="{931E5044-6423-4A0C-A0D5-9366C9A9B75F}" presName="rootText" presStyleLbl="node3" presStyleIdx="18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D151FF-B72A-49BB-A432-246EB59EE3CE}" type="pres">
      <dgm:prSet presAssocID="{931E5044-6423-4A0C-A0D5-9366C9A9B75F}" presName="rootConnector" presStyleLbl="node3" presStyleIdx="18" presStyleCnt="21"/>
      <dgm:spPr/>
      <dgm:t>
        <a:bodyPr/>
        <a:lstStyle/>
        <a:p>
          <a:endParaRPr lang="pt-BR"/>
        </a:p>
      </dgm:t>
    </dgm:pt>
    <dgm:pt modelId="{6ACB8325-D007-4DF6-A166-32A585FCEF3E}" type="pres">
      <dgm:prSet presAssocID="{931E5044-6423-4A0C-A0D5-9366C9A9B75F}" presName="hierChild4" presStyleCnt="0"/>
      <dgm:spPr/>
    </dgm:pt>
    <dgm:pt modelId="{24691934-4195-4DF1-AA75-F7F1B615BF96}" type="pres">
      <dgm:prSet presAssocID="{AD7B7FC4-604B-41E9-B726-1B9ECA5EAC7C}" presName="Name37" presStyleLbl="parChTrans1D4" presStyleIdx="51" presStyleCnt="58"/>
      <dgm:spPr/>
      <dgm:t>
        <a:bodyPr/>
        <a:lstStyle/>
        <a:p>
          <a:endParaRPr lang="pt-BR"/>
        </a:p>
      </dgm:t>
    </dgm:pt>
    <dgm:pt modelId="{2736FD6E-D1B9-4F4A-9B17-DC786510FF1A}" type="pres">
      <dgm:prSet presAssocID="{6FE50346-FEC9-459F-A201-6AD72E1F34A0}" presName="hierRoot2" presStyleCnt="0">
        <dgm:presLayoutVars>
          <dgm:hierBranch val="init"/>
        </dgm:presLayoutVars>
      </dgm:prSet>
      <dgm:spPr/>
    </dgm:pt>
    <dgm:pt modelId="{DDB03FC0-7E63-4F1F-AA64-04C110882135}" type="pres">
      <dgm:prSet presAssocID="{6FE50346-FEC9-459F-A201-6AD72E1F34A0}" presName="rootComposite" presStyleCnt="0"/>
      <dgm:spPr/>
    </dgm:pt>
    <dgm:pt modelId="{A82FAFE4-DC21-432E-8797-C589801A4319}" type="pres">
      <dgm:prSet presAssocID="{6FE50346-FEC9-459F-A201-6AD72E1F34A0}" presName="rootText" presStyleLbl="node4" presStyleIdx="51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E4CC393-2A3D-4757-A52A-0AE194BF9140}" type="pres">
      <dgm:prSet presAssocID="{6FE50346-FEC9-459F-A201-6AD72E1F34A0}" presName="rootConnector" presStyleLbl="node4" presStyleIdx="51" presStyleCnt="58"/>
      <dgm:spPr/>
      <dgm:t>
        <a:bodyPr/>
        <a:lstStyle/>
        <a:p>
          <a:endParaRPr lang="pt-BR"/>
        </a:p>
      </dgm:t>
    </dgm:pt>
    <dgm:pt modelId="{3D9C2388-3561-4492-802B-D53223CF8E6A}" type="pres">
      <dgm:prSet presAssocID="{6FE50346-FEC9-459F-A201-6AD72E1F34A0}" presName="hierChild4" presStyleCnt="0"/>
      <dgm:spPr/>
    </dgm:pt>
    <dgm:pt modelId="{3F430713-15F2-4071-AF7D-C302FEBE3E9C}" type="pres">
      <dgm:prSet presAssocID="{6FE50346-FEC9-459F-A201-6AD72E1F34A0}" presName="hierChild5" presStyleCnt="0"/>
      <dgm:spPr/>
    </dgm:pt>
    <dgm:pt modelId="{F986408D-F968-438D-9B31-FE4E0C7D1B29}" type="pres">
      <dgm:prSet presAssocID="{931E5044-6423-4A0C-A0D5-9366C9A9B75F}" presName="hierChild5" presStyleCnt="0"/>
      <dgm:spPr/>
    </dgm:pt>
    <dgm:pt modelId="{8B3D4D0E-AB8B-4710-BA34-9805F358DBEF}" type="pres">
      <dgm:prSet presAssocID="{69721194-2010-4135-812F-17788448A83D}" presName="Name37" presStyleLbl="parChTrans1D3" presStyleIdx="19" presStyleCnt="21"/>
      <dgm:spPr/>
      <dgm:t>
        <a:bodyPr/>
        <a:lstStyle/>
        <a:p>
          <a:endParaRPr lang="pt-BR"/>
        </a:p>
      </dgm:t>
    </dgm:pt>
    <dgm:pt modelId="{69CAC6BE-A0EF-4D0B-A28F-17BA5FF1424B}" type="pres">
      <dgm:prSet presAssocID="{880778BC-3680-4295-AE85-E567EBF24EA8}" presName="hierRoot2" presStyleCnt="0">
        <dgm:presLayoutVars>
          <dgm:hierBranch val="init"/>
        </dgm:presLayoutVars>
      </dgm:prSet>
      <dgm:spPr/>
    </dgm:pt>
    <dgm:pt modelId="{2C833308-A8B5-4DBE-9168-7B5FEC54E643}" type="pres">
      <dgm:prSet presAssocID="{880778BC-3680-4295-AE85-E567EBF24EA8}" presName="rootComposite" presStyleCnt="0"/>
      <dgm:spPr/>
    </dgm:pt>
    <dgm:pt modelId="{19E3AF9C-BDD3-4368-88A1-9F90014CC43F}" type="pres">
      <dgm:prSet presAssocID="{880778BC-3680-4295-AE85-E567EBF24EA8}" presName="rootText" presStyleLbl="node3" presStyleIdx="19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5B716A-B1D4-4589-86A0-2019096D1F07}" type="pres">
      <dgm:prSet presAssocID="{880778BC-3680-4295-AE85-E567EBF24EA8}" presName="rootConnector" presStyleLbl="node3" presStyleIdx="19" presStyleCnt="21"/>
      <dgm:spPr/>
      <dgm:t>
        <a:bodyPr/>
        <a:lstStyle/>
        <a:p>
          <a:endParaRPr lang="pt-BR"/>
        </a:p>
      </dgm:t>
    </dgm:pt>
    <dgm:pt modelId="{132E25AD-58A3-4F3B-8C08-1FDFDDD5CE3F}" type="pres">
      <dgm:prSet presAssocID="{880778BC-3680-4295-AE85-E567EBF24EA8}" presName="hierChild4" presStyleCnt="0"/>
      <dgm:spPr/>
    </dgm:pt>
    <dgm:pt modelId="{571181F4-55CD-4099-B3ED-E4F72789B7E3}" type="pres">
      <dgm:prSet presAssocID="{4CB78BF5-3895-452A-BDEF-9CAB65CFF6A3}" presName="Name37" presStyleLbl="parChTrans1D4" presStyleIdx="52" presStyleCnt="58"/>
      <dgm:spPr/>
      <dgm:t>
        <a:bodyPr/>
        <a:lstStyle/>
        <a:p>
          <a:endParaRPr lang="pt-BR"/>
        </a:p>
      </dgm:t>
    </dgm:pt>
    <dgm:pt modelId="{18131A8C-D27D-401B-BA6F-04BFC3282B23}" type="pres">
      <dgm:prSet presAssocID="{D61082E9-3AB1-413F-BE51-57998873A7BA}" presName="hierRoot2" presStyleCnt="0">
        <dgm:presLayoutVars>
          <dgm:hierBranch val="init"/>
        </dgm:presLayoutVars>
      </dgm:prSet>
      <dgm:spPr/>
    </dgm:pt>
    <dgm:pt modelId="{180A6C07-4EAA-4177-9AED-E01905D0F44E}" type="pres">
      <dgm:prSet presAssocID="{D61082E9-3AB1-413F-BE51-57998873A7BA}" presName="rootComposite" presStyleCnt="0"/>
      <dgm:spPr/>
    </dgm:pt>
    <dgm:pt modelId="{47185DBD-B511-4288-8872-8BB22B9C8E58}" type="pres">
      <dgm:prSet presAssocID="{D61082E9-3AB1-413F-BE51-57998873A7BA}" presName="rootText" presStyleLbl="node4" presStyleIdx="52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0D710F-8053-488D-90F8-DC6570CDBFF4}" type="pres">
      <dgm:prSet presAssocID="{D61082E9-3AB1-413F-BE51-57998873A7BA}" presName="rootConnector" presStyleLbl="node4" presStyleIdx="52" presStyleCnt="58"/>
      <dgm:spPr/>
      <dgm:t>
        <a:bodyPr/>
        <a:lstStyle/>
        <a:p>
          <a:endParaRPr lang="pt-BR"/>
        </a:p>
      </dgm:t>
    </dgm:pt>
    <dgm:pt modelId="{D7DCAC5E-70EA-46AE-8E93-BB1FF5B4C1C6}" type="pres">
      <dgm:prSet presAssocID="{D61082E9-3AB1-413F-BE51-57998873A7BA}" presName="hierChild4" presStyleCnt="0"/>
      <dgm:spPr/>
    </dgm:pt>
    <dgm:pt modelId="{D657E5C5-5F8B-4D0D-A0DB-9FB751F84AFA}" type="pres">
      <dgm:prSet presAssocID="{D61082E9-3AB1-413F-BE51-57998873A7BA}" presName="hierChild5" presStyleCnt="0"/>
      <dgm:spPr/>
    </dgm:pt>
    <dgm:pt modelId="{CBEE81E2-D236-4301-8872-8C03577094D3}" type="pres">
      <dgm:prSet presAssocID="{E32A4FA5-36C7-45C6-AABE-83E602FECC66}" presName="Name37" presStyleLbl="parChTrans1D4" presStyleIdx="53" presStyleCnt="58"/>
      <dgm:spPr/>
      <dgm:t>
        <a:bodyPr/>
        <a:lstStyle/>
        <a:p>
          <a:endParaRPr lang="pt-BR"/>
        </a:p>
      </dgm:t>
    </dgm:pt>
    <dgm:pt modelId="{D1E14179-A941-4DC3-BAE5-B49DE7A0AE0B}" type="pres">
      <dgm:prSet presAssocID="{EBAB47FF-46AA-4B1D-ABD3-CE43E68337E2}" presName="hierRoot2" presStyleCnt="0">
        <dgm:presLayoutVars>
          <dgm:hierBranch val="init"/>
        </dgm:presLayoutVars>
      </dgm:prSet>
      <dgm:spPr/>
    </dgm:pt>
    <dgm:pt modelId="{B81E212B-AA2C-41BC-8E15-4C2D7D70F301}" type="pres">
      <dgm:prSet presAssocID="{EBAB47FF-46AA-4B1D-ABD3-CE43E68337E2}" presName="rootComposite" presStyleCnt="0"/>
      <dgm:spPr/>
    </dgm:pt>
    <dgm:pt modelId="{670EB3B9-0B4F-4EF6-A0F5-BCDE78A10BD2}" type="pres">
      <dgm:prSet presAssocID="{EBAB47FF-46AA-4B1D-ABD3-CE43E68337E2}" presName="rootText" presStyleLbl="node4" presStyleIdx="53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3A215E-0481-4721-964C-A04CE19870C8}" type="pres">
      <dgm:prSet presAssocID="{EBAB47FF-46AA-4B1D-ABD3-CE43E68337E2}" presName="rootConnector" presStyleLbl="node4" presStyleIdx="53" presStyleCnt="58"/>
      <dgm:spPr/>
      <dgm:t>
        <a:bodyPr/>
        <a:lstStyle/>
        <a:p>
          <a:endParaRPr lang="pt-BR"/>
        </a:p>
      </dgm:t>
    </dgm:pt>
    <dgm:pt modelId="{067547C0-3845-46C4-86D0-B4DA01A6FEDF}" type="pres">
      <dgm:prSet presAssocID="{EBAB47FF-46AA-4B1D-ABD3-CE43E68337E2}" presName="hierChild4" presStyleCnt="0"/>
      <dgm:spPr/>
    </dgm:pt>
    <dgm:pt modelId="{0EFD0C37-A60E-4779-B875-036F1DE7699A}" type="pres">
      <dgm:prSet presAssocID="{EBAB47FF-46AA-4B1D-ABD3-CE43E68337E2}" presName="hierChild5" presStyleCnt="0"/>
      <dgm:spPr/>
    </dgm:pt>
    <dgm:pt modelId="{E2DD89B3-C032-442F-B9A7-54E68913993D}" type="pres">
      <dgm:prSet presAssocID="{9371A803-985E-465E-BB2C-F0938133C2BD}" presName="Name37" presStyleLbl="parChTrans1D4" presStyleIdx="54" presStyleCnt="58"/>
      <dgm:spPr/>
      <dgm:t>
        <a:bodyPr/>
        <a:lstStyle/>
        <a:p>
          <a:endParaRPr lang="pt-BR"/>
        </a:p>
      </dgm:t>
    </dgm:pt>
    <dgm:pt modelId="{123ADFC7-E0CA-48A6-979D-A09C402A98E5}" type="pres">
      <dgm:prSet presAssocID="{C85D837C-651B-4EC9-95AC-F749D2EA4ABA}" presName="hierRoot2" presStyleCnt="0">
        <dgm:presLayoutVars>
          <dgm:hierBranch val="init"/>
        </dgm:presLayoutVars>
      </dgm:prSet>
      <dgm:spPr/>
    </dgm:pt>
    <dgm:pt modelId="{02898BEB-03B1-4E60-911D-C3A0D4DE8ACE}" type="pres">
      <dgm:prSet presAssocID="{C85D837C-651B-4EC9-95AC-F749D2EA4ABA}" presName="rootComposite" presStyleCnt="0"/>
      <dgm:spPr/>
    </dgm:pt>
    <dgm:pt modelId="{A930C7EE-BBFD-4E94-920D-50CBC355E9BB}" type="pres">
      <dgm:prSet presAssocID="{C85D837C-651B-4EC9-95AC-F749D2EA4ABA}" presName="rootText" presStyleLbl="node4" presStyleIdx="54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9D1972D-6504-4C30-97CF-F7CA1AA25086}" type="pres">
      <dgm:prSet presAssocID="{C85D837C-651B-4EC9-95AC-F749D2EA4ABA}" presName="rootConnector" presStyleLbl="node4" presStyleIdx="54" presStyleCnt="58"/>
      <dgm:spPr/>
      <dgm:t>
        <a:bodyPr/>
        <a:lstStyle/>
        <a:p>
          <a:endParaRPr lang="pt-BR"/>
        </a:p>
      </dgm:t>
    </dgm:pt>
    <dgm:pt modelId="{484ADB24-89EA-42A5-88E7-E175503C5F01}" type="pres">
      <dgm:prSet presAssocID="{C85D837C-651B-4EC9-95AC-F749D2EA4ABA}" presName="hierChild4" presStyleCnt="0"/>
      <dgm:spPr/>
    </dgm:pt>
    <dgm:pt modelId="{4A1AC15D-42CA-41A0-880C-367BA1B4A94C}" type="pres">
      <dgm:prSet presAssocID="{C85D837C-651B-4EC9-95AC-F749D2EA4ABA}" presName="hierChild5" presStyleCnt="0"/>
      <dgm:spPr/>
    </dgm:pt>
    <dgm:pt modelId="{F7B660F7-5377-4630-8B17-73FA09277B0F}" type="pres">
      <dgm:prSet presAssocID="{880778BC-3680-4295-AE85-E567EBF24EA8}" presName="hierChild5" presStyleCnt="0"/>
      <dgm:spPr/>
    </dgm:pt>
    <dgm:pt modelId="{100A3B6D-9BCE-4566-A0AB-F5FA5DB8CA32}" type="pres">
      <dgm:prSet presAssocID="{BE59800F-73A5-46EE-BB47-87CA36F95816}" presName="Name37" presStyleLbl="parChTrans1D3" presStyleIdx="20" presStyleCnt="21"/>
      <dgm:spPr/>
      <dgm:t>
        <a:bodyPr/>
        <a:lstStyle/>
        <a:p>
          <a:endParaRPr lang="pt-BR"/>
        </a:p>
      </dgm:t>
    </dgm:pt>
    <dgm:pt modelId="{D5490EA9-00E6-488B-8E30-B72406A73167}" type="pres">
      <dgm:prSet presAssocID="{FBB76BD6-41A3-4A61-99F5-1BF1D7B8AC3E}" presName="hierRoot2" presStyleCnt="0">
        <dgm:presLayoutVars>
          <dgm:hierBranch val="init"/>
        </dgm:presLayoutVars>
      </dgm:prSet>
      <dgm:spPr/>
    </dgm:pt>
    <dgm:pt modelId="{BC8E2EC7-8332-4E20-A6F7-992026F0FFC4}" type="pres">
      <dgm:prSet presAssocID="{FBB76BD6-41A3-4A61-99F5-1BF1D7B8AC3E}" presName="rootComposite" presStyleCnt="0"/>
      <dgm:spPr/>
    </dgm:pt>
    <dgm:pt modelId="{403B8DEA-460E-4129-8D4B-F8248561D192}" type="pres">
      <dgm:prSet presAssocID="{FBB76BD6-41A3-4A61-99F5-1BF1D7B8AC3E}" presName="rootText" presStyleLbl="node3" presStyleIdx="20" presStyleCnt="2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BFB396D-3C32-4159-B382-4BB7448C176B}" type="pres">
      <dgm:prSet presAssocID="{FBB76BD6-41A3-4A61-99F5-1BF1D7B8AC3E}" presName="rootConnector" presStyleLbl="node3" presStyleIdx="20" presStyleCnt="21"/>
      <dgm:spPr/>
      <dgm:t>
        <a:bodyPr/>
        <a:lstStyle/>
        <a:p>
          <a:endParaRPr lang="pt-BR"/>
        </a:p>
      </dgm:t>
    </dgm:pt>
    <dgm:pt modelId="{881D302D-AD7F-41B8-BC6B-B4B9A627A8BB}" type="pres">
      <dgm:prSet presAssocID="{FBB76BD6-41A3-4A61-99F5-1BF1D7B8AC3E}" presName="hierChild4" presStyleCnt="0"/>
      <dgm:spPr/>
    </dgm:pt>
    <dgm:pt modelId="{35D865E0-58AE-42C3-93B5-489B89B794E9}" type="pres">
      <dgm:prSet presAssocID="{3B256F24-B2FF-4788-AC21-8FFF78F789CA}" presName="Name37" presStyleLbl="parChTrans1D4" presStyleIdx="55" presStyleCnt="58"/>
      <dgm:spPr/>
      <dgm:t>
        <a:bodyPr/>
        <a:lstStyle/>
        <a:p>
          <a:endParaRPr lang="pt-BR"/>
        </a:p>
      </dgm:t>
    </dgm:pt>
    <dgm:pt modelId="{6BCE66C6-D510-4B38-97DB-359DF3323448}" type="pres">
      <dgm:prSet presAssocID="{439B6D50-697A-4BF2-80FD-DFD39393AF21}" presName="hierRoot2" presStyleCnt="0">
        <dgm:presLayoutVars>
          <dgm:hierBranch val="init"/>
        </dgm:presLayoutVars>
      </dgm:prSet>
      <dgm:spPr/>
    </dgm:pt>
    <dgm:pt modelId="{79FBE856-75BA-42A3-A523-DF486FB52661}" type="pres">
      <dgm:prSet presAssocID="{439B6D50-697A-4BF2-80FD-DFD39393AF21}" presName="rootComposite" presStyleCnt="0"/>
      <dgm:spPr/>
    </dgm:pt>
    <dgm:pt modelId="{34A15882-9B17-4B01-BEC1-F6AA5595FDE0}" type="pres">
      <dgm:prSet presAssocID="{439B6D50-697A-4BF2-80FD-DFD39393AF21}" presName="rootText" presStyleLbl="node4" presStyleIdx="55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C6D6D9B-3D05-49B9-A6D3-9FAE5A8AB14F}" type="pres">
      <dgm:prSet presAssocID="{439B6D50-697A-4BF2-80FD-DFD39393AF21}" presName="rootConnector" presStyleLbl="node4" presStyleIdx="55" presStyleCnt="58"/>
      <dgm:spPr/>
      <dgm:t>
        <a:bodyPr/>
        <a:lstStyle/>
        <a:p>
          <a:endParaRPr lang="pt-BR"/>
        </a:p>
      </dgm:t>
    </dgm:pt>
    <dgm:pt modelId="{3009B9CE-0E9B-4856-9862-0FC7FCE626D4}" type="pres">
      <dgm:prSet presAssocID="{439B6D50-697A-4BF2-80FD-DFD39393AF21}" presName="hierChild4" presStyleCnt="0"/>
      <dgm:spPr/>
    </dgm:pt>
    <dgm:pt modelId="{31386CFD-8EE2-40CC-9E5C-D1B436445E22}" type="pres">
      <dgm:prSet presAssocID="{439B6D50-697A-4BF2-80FD-DFD39393AF21}" presName="hierChild5" presStyleCnt="0"/>
      <dgm:spPr/>
    </dgm:pt>
    <dgm:pt modelId="{877EA7AD-5F30-42F0-BF41-A4B2167B6071}" type="pres">
      <dgm:prSet presAssocID="{C6C0C778-DBD6-4BC1-82FC-443121C30CFD}" presName="Name37" presStyleLbl="parChTrans1D4" presStyleIdx="56" presStyleCnt="58"/>
      <dgm:spPr/>
      <dgm:t>
        <a:bodyPr/>
        <a:lstStyle/>
        <a:p>
          <a:endParaRPr lang="pt-BR"/>
        </a:p>
      </dgm:t>
    </dgm:pt>
    <dgm:pt modelId="{12FECBC9-7105-422B-8B15-3A39D2C587D4}" type="pres">
      <dgm:prSet presAssocID="{F964F135-799C-4B42-AA18-05FC93B568B2}" presName="hierRoot2" presStyleCnt="0">
        <dgm:presLayoutVars>
          <dgm:hierBranch val="init"/>
        </dgm:presLayoutVars>
      </dgm:prSet>
      <dgm:spPr/>
    </dgm:pt>
    <dgm:pt modelId="{770FFDE9-2274-4707-B347-F93E13699EF0}" type="pres">
      <dgm:prSet presAssocID="{F964F135-799C-4B42-AA18-05FC93B568B2}" presName="rootComposite" presStyleCnt="0"/>
      <dgm:spPr/>
    </dgm:pt>
    <dgm:pt modelId="{6B37C758-46D1-4ECC-A38D-A6219D4D562D}" type="pres">
      <dgm:prSet presAssocID="{F964F135-799C-4B42-AA18-05FC93B568B2}" presName="rootText" presStyleLbl="node4" presStyleIdx="56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C0CDCD-94BC-41D9-946C-450F3D12104F}" type="pres">
      <dgm:prSet presAssocID="{F964F135-799C-4B42-AA18-05FC93B568B2}" presName="rootConnector" presStyleLbl="node4" presStyleIdx="56" presStyleCnt="58"/>
      <dgm:spPr/>
      <dgm:t>
        <a:bodyPr/>
        <a:lstStyle/>
        <a:p>
          <a:endParaRPr lang="pt-BR"/>
        </a:p>
      </dgm:t>
    </dgm:pt>
    <dgm:pt modelId="{036C1C3F-3033-4E1D-BB34-C1227C872446}" type="pres">
      <dgm:prSet presAssocID="{F964F135-799C-4B42-AA18-05FC93B568B2}" presName="hierChild4" presStyleCnt="0"/>
      <dgm:spPr/>
    </dgm:pt>
    <dgm:pt modelId="{FE6F9E13-F1FF-49B8-BF86-E2B67209A668}" type="pres">
      <dgm:prSet presAssocID="{F964F135-799C-4B42-AA18-05FC93B568B2}" presName="hierChild5" presStyleCnt="0"/>
      <dgm:spPr/>
    </dgm:pt>
    <dgm:pt modelId="{3394A9CC-CDC7-41C2-A2EB-795F18A4F93E}" type="pres">
      <dgm:prSet presAssocID="{7B314850-7D04-469B-8130-36040080759B}" presName="Name37" presStyleLbl="parChTrans1D4" presStyleIdx="57" presStyleCnt="58"/>
      <dgm:spPr/>
      <dgm:t>
        <a:bodyPr/>
        <a:lstStyle/>
        <a:p>
          <a:endParaRPr lang="pt-BR"/>
        </a:p>
      </dgm:t>
    </dgm:pt>
    <dgm:pt modelId="{CA530EAA-D898-4EB2-A2DE-1751BDF5F382}" type="pres">
      <dgm:prSet presAssocID="{88AC2982-3D72-4BD4-97FB-2BB93921D1DF}" presName="hierRoot2" presStyleCnt="0">
        <dgm:presLayoutVars>
          <dgm:hierBranch val="init"/>
        </dgm:presLayoutVars>
      </dgm:prSet>
      <dgm:spPr/>
    </dgm:pt>
    <dgm:pt modelId="{4EE3E2B1-2441-468D-986D-41C908B811F7}" type="pres">
      <dgm:prSet presAssocID="{88AC2982-3D72-4BD4-97FB-2BB93921D1DF}" presName="rootComposite" presStyleCnt="0"/>
      <dgm:spPr/>
    </dgm:pt>
    <dgm:pt modelId="{3BE15168-868E-4E69-892E-66DA5129F490}" type="pres">
      <dgm:prSet presAssocID="{88AC2982-3D72-4BD4-97FB-2BB93921D1DF}" presName="rootText" presStyleLbl="node4" presStyleIdx="57" presStyleCnt="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6A02D1F-E211-416B-8417-ACE809A1811F}" type="pres">
      <dgm:prSet presAssocID="{88AC2982-3D72-4BD4-97FB-2BB93921D1DF}" presName="rootConnector" presStyleLbl="node4" presStyleIdx="57" presStyleCnt="58"/>
      <dgm:spPr/>
      <dgm:t>
        <a:bodyPr/>
        <a:lstStyle/>
        <a:p>
          <a:endParaRPr lang="pt-BR"/>
        </a:p>
      </dgm:t>
    </dgm:pt>
    <dgm:pt modelId="{C4D9FDA4-A16C-491E-9A0C-00C4F74C5A72}" type="pres">
      <dgm:prSet presAssocID="{88AC2982-3D72-4BD4-97FB-2BB93921D1DF}" presName="hierChild4" presStyleCnt="0"/>
      <dgm:spPr/>
    </dgm:pt>
    <dgm:pt modelId="{EF1170B0-2E8A-4940-8B56-AF0C27B77323}" type="pres">
      <dgm:prSet presAssocID="{88AC2982-3D72-4BD4-97FB-2BB93921D1DF}" presName="hierChild5" presStyleCnt="0"/>
      <dgm:spPr/>
    </dgm:pt>
    <dgm:pt modelId="{A6FE6577-BC5D-4FEE-912A-A7C4245F9476}" type="pres">
      <dgm:prSet presAssocID="{FBB76BD6-41A3-4A61-99F5-1BF1D7B8AC3E}" presName="hierChild5" presStyleCnt="0"/>
      <dgm:spPr/>
    </dgm:pt>
    <dgm:pt modelId="{972C1962-5C80-4ECF-A36E-4839FEF3B354}" type="pres">
      <dgm:prSet presAssocID="{7B78630F-AE0A-4A7C-B7DF-0F4D835414BC}" presName="hierChild5" presStyleCnt="0"/>
      <dgm:spPr/>
    </dgm:pt>
    <dgm:pt modelId="{F6DD1295-B9EE-45B5-9574-E3F8430A942C}" type="pres">
      <dgm:prSet presAssocID="{50B1A9B6-6ED2-4E08-80DD-7CEEF2621A09}" presName="hierChild3" presStyleCnt="0"/>
      <dgm:spPr/>
    </dgm:pt>
  </dgm:ptLst>
  <dgm:cxnLst>
    <dgm:cxn modelId="{712B582A-C555-4BD0-ABEF-89537E68CF92}" type="presOf" srcId="{BFF51252-7FAA-44DC-96E8-BC63E2545FB1}" destId="{FC0C8760-3B6C-4813-A7D2-E63C022715D4}" srcOrd="0" destOrd="0" presId="urn:microsoft.com/office/officeart/2005/8/layout/orgChart1"/>
    <dgm:cxn modelId="{CFA9F981-A63E-417C-B230-B37A2F5F9287}" srcId="{F4C0F2AC-45A8-4BDD-AE44-432E68B315CE}" destId="{B88BB914-172B-4DD5-873A-C97FA9FEA412}" srcOrd="2" destOrd="0" parTransId="{4DBCD6C5-CBAC-4E8D-AEBD-842373CB0ECA}" sibTransId="{370060C9-4275-4FF8-82F3-58908221045D}"/>
    <dgm:cxn modelId="{78CB9BDC-522C-4C05-BD23-5B7A3640EB0D}" srcId="{DA80B308-B61E-4A68-8771-B1360DE10DB2}" destId="{19319DF9-930A-419D-9ABE-DB32165217AF}" srcOrd="3" destOrd="0" parTransId="{A3B38AD4-8A48-49D4-86C5-468BC4017B32}" sibTransId="{1A21556F-DF62-4848-AE68-11EF97A365C8}"/>
    <dgm:cxn modelId="{CB692934-42BC-49AB-82B1-53ED26B5C039}" type="presOf" srcId="{3EAA3D3F-59D6-42B2-8479-CA306772FF75}" destId="{4DF3D1CA-A601-42DA-BD77-A87E5EE90CED}" srcOrd="0" destOrd="0" presId="urn:microsoft.com/office/officeart/2005/8/layout/orgChart1"/>
    <dgm:cxn modelId="{BEBB427D-260F-4BD4-8F1D-50387EBED803}" type="presOf" srcId="{BC9214A7-458A-4F8B-AE34-F6D6587467A0}" destId="{CCB0C5DE-829A-4DD8-9790-AA5A753893D8}" srcOrd="0" destOrd="0" presId="urn:microsoft.com/office/officeart/2005/8/layout/orgChart1"/>
    <dgm:cxn modelId="{F6BC3163-610A-410C-B9F6-D966679D6A3A}" type="presOf" srcId="{C9DC628D-6996-4292-9B84-2BAC7906B8AB}" destId="{303BF955-FD52-434E-B561-6B3F850219B5}" srcOrd="0" destOrd="0" presId="urn:microsoft.com/office/officeart/2005/8/layout/orgChart1"/>
    <dgm:cxn modelId="{DB0BD156-0751-42EF-A4D4-0894EC740849}" type="presOf" srcId="{1AF9BEFC-8ADE-4BC5-B891-BAFBEFA24A95}" destId="{1F684877-9FAE-473A-B5B5-6393B71C6DEC}" srcOrd="0" destOrd="0" presId="urn:microsoft.com/office/officeart/2005/8/layout/orgChart1"/>
    <dgm:cxn modelId="{E513E381-1195-4746-BBCD-2FD422ED383E}" type="presOf" srcId="{6EE16DDE-879D-4894-ADBD-6DFB9AE6F51D}" destId="{ED1493E5-7DCD-49E2-9381-55E9835531FE}" srcOrd="1" destOrd="0" presId="urn:microsoft.com/office/officeart/2005/8/layout/orgChart1"/>
    <dgm:cxn modelId="{097DBC01-84A9-488E-BF1D-D6D611B1BEAA}" srcId="{03849E1F-5EAC-49BB-8F7B-250E367CA852}" destId="{CD9A0350-5B57-43BC-934F-402C5148D4A3}" srcOrd="0" destOrd="0" parTransId="{5CB44579-EE49-4823-A100-993F6B782876}" sibTransId="{A3E0FCDD-625A-4DB6-879E-29DBF58B6393}"/>
    <dgm:cxn modelId="{022575E2-4A2C-4182-A66E-874F6BE6911C}" type="presOf" srcId="{08DB68F5-BD1C-42DF-99E1-96B89BBADD91}" destId="{61D2CB1D-C50D-4F51-B9D9-C168E322F93E}" srcOrd="0" destOrd="0" presId="urn:microsoft.com/office/officeart/2005/8/layout/orgChart1"/>
    <dgm:cxn modelId="{ED649D92-FA59-4E49-B78A-62D224AB4F91}" type="presOf" srcId="{6EE16DDE-879D-4894-ADBD-6DFB9AE6F51D}" destId="{FE099B6A-F9A6-472B-AD85-D1BCF1E2863B}" srcOrd="0" destOrd="0" presId="urn:microsoft.com/office/officeart/2005/8/layout/orgChart1"/>
    <dgm:cxn modelId="{ECAF5156-019E-4E5A-B0BC-E7A724587546}" type="presOf" srcId="{89E72735-29DE-48AD-99AB-C24922037751}" destId="{A8A4F384-FF1A-491E-8009-3C8F4EB6E4F4}" srcOrd="1" destOrd="0" presId="urn:microsoft.com/office/officeart/2005/8/layout/orgChart1"/>
    <dgm:cxn modelId="{75697BF3-ECAF-4789-B395-00B5868D0284}" type="presOf" srcId="{FBB76BD6-41A3-4A61-99F5-1BF1D7B8AC3E}" destId="{ABFB396D-3C32-4159-B382-4BB7448C176B}" srcOrd="1" destOrd="0" presId="urn:microsoft.com/office/officeart/2005/8/layout/orgChart1"/>
    <dgm:cxn modelId="{CCDD260E-FFAF-4029-8EB8-6BAAD45EFB9D}" srcId="{6D52EC6F-5AC1-4319-8EE6-18894160394F}" destId="{61824367-51B5-4987-AA81-F0717C2CF68E}" srcOrd="2" destOrd="0" parTransId="{3DCCA2D6-C5A2-4830-8DD6-D24F3C182672}" sibTransId="{20D6C1DB-E23A-4E4B-BAE0-E5BF1D3A336B}"/>
    <dgm:cxn modelId="{B7F884A7-4A4A-4F72-ACB9-37097D7E7F37}" type="presOf" srcId="{F07EC24E-D0ED-4EA8-BD4A-1326C472FD62}" destId="{A6FFD9EB-F2FB-40B6-9D6E-46986F4DA040}" srcOrd="0" destOrd="0" presId="urn:microsoft.com/office/officeart/2005/8/layout/orgChart1"/>
    <dgm:cxn modelId="{250760D2-50F6-426B-A58A-5EF772A57CE5}" type="presOf" srcId="{AE88E6D3-8303-46B4-8A84-B74C2E4030A2}" destId="{BF86C3E7-497B-4E47-B5F9-9403589FBC5A}" srcOrd="0" destOrd="0" presId="urn:microsoft.com/office/officeart/2005/8/layout/orgChart1"/>
    <dgm:cxn modelId="{2DE7F22D-F4F7-4BD9-843E-39C4A847CB25}" type="presOf" srcId="{B0C0435E-2D0B-4A58-851D-0B8E304053DE}" destId="{6D51CAC0-6C2B-41BC-93E0-7B3B1A76176E}" srcOrd="0" destOrd="0" presId="urn:microsoft.com/office/officeart/2005/8/layout/orgChart1"/>
    <dgm:cxn modelId="{90F19A9D-332D-4DB6-AE9C-6276695C95AD}" type="presOf" srcId="{B8C2A179-6292-4775-BA2B-0D973590813B}" destId="{B7EB57CB-2367-403E-BA37-6D4D96D1358F}" srcOrd="1" destOrd="0" presId="urn:microsoft.com/office/officeart/2005/8/layout/orgChart1"/>
    <dgm:cxn modelId="{AA2A0481-8C3C-4E45-82C5-05396E769036}" type="presOf" srcId="{2BC2F8FA-E010-4EBC-8A4C-342BBF0670FC}" destId="{48A6554F-7A41-488E-8FA8-FC61B1F88FAA}" srcOrd="0" destOrd="0" presId="urn:microsoft.com/office/officeart/2005/8/layout/orgChart1"/>
    <dgm:cxn modelId="{ABB22BE8-F6A2-4FCA-9FD8-ADFAA326F717}" srcId="{70C7979C-19E7-4900-AD0E-3D37BB277495}" destId="{36FD4262-8D7B-41DB-83BB-E4633DB27292}" srcOrd="1" destOrd="0" parTransId="{6F8D8377-030A-496E-AE93-8F99BE443504}" sibTransId="{8F6CAB37-C08E-47AE-8AFE-BF556B78A8C5}"/>
    <dgm:cxn modelId="{1DA4CFB1-1BA0-467A-8BAE-0D97A080223C}" type="presOf" srcId="{AD7B7FC4-604B-41E9-B726-1B9ECA5EAC7C}" destId="{24691934-4195-4DF1-AA75-F7F1B615BF96}" srcOrd="0" destOrd="0" presId="urn:microsoft.com/office/officeart/2005/8/layout/orgChart1"/>
    <dgm:cxn modelId="{BCF59497-77BC-4B56-B34C-5481760CEC2F}" type="presOf" srcId="{0AF31B09-3718-43AB-90D1-87F2DFB87789}" destId="{E947B60B-E89C-42DE-89F5-2506E773EDA0}" srcOrd="1" destOrd="0" presId="urn:microsoft.com/office/officeart/2005/8/layout/orgChart1"/>
    <dgm:cxn modelId="{D6F69681-99E3-434B-9D68-FF2938C92C80}" type="presOf" srcId="{6C7351DD-6E44-4529-95C9-1551A3968C9A}" destId="{D10FC58D-5A21-450D-9D21-B8B2572412DC}" srcOrd="1" destOrd="0" presId="urn:microsoft.com/office/officeart/2005/8/layout/orgChart1"/>
    <dgm:cxn modelId="{89A22976-5DD2-42DD-87DF-A89E9278DD17}" type="presOf" srcId="{E0CB0FD7-DF7A-485D-BE50-3CE2361CE3B6}" destId="{C743B071-A33B-4B9C-A6B2-2A8248581F31}" srcOrd="0" destOrd="0" presId="urn:microsoft.com/office/officeart/2005/8/layout/orgChart1"/>
    <dgm:cxn modelId="{6725678F-1793-412E-9E39-E6792FB391AB}" type="presOf" srcId="{AD39F510-EE03-48E5-A2A8-A5F691B6DB35}" destId="{6843A8C2-3452-4B3A-85CF-2BC0FF92A6F1}" srcOrd="0" destOrd="0" presId="urn:microsoft.com/office/officeart/2005/8/layout/orgChart1"/>
    <dgm:cxn modelId="{983BD678-C0F7-465C-9E6B-C3F743177D77}" srcId="{18AB4C4F-704D-449B-8A4A-7675896D16ED}" destId="{B4165592-1B99-4448-AF03-9007BA71C3BB}" srcOrd="2" destOrd="0" parTransId="{3F5C8E3E-D48B-4006-A7A7-EA6B2282CF39}" sibTransId="{E3988695-C0F8-4CAE-B103-2A2B540EE24C}"/>
    <dgm:cxn modelId="{60C482BD-94C7-4328-8ED9-0F16693DCB6B}" type="presOf" srcId="{206E3004-C4D9-47A9-B8AB-063DC838CF6E}" destId="{ED758297-8B66-4380-AFFF-7A0F573B5F66}" srcOrd="0" destOrd="0" presId="urn:microsoft.com/office/officeart/2005/8/layout/orgChart1"/>
    <dgm:cxn modelId="{063A2DD2-F6DD-4DFC-9FBE-97320DA6D9ED}" type="presOf" srcId="{C71BB227-022B-4FFA-82F5-0BBC38EED304}" destId="{83266D6D-A0A6-4D17-8B7D-5C411B7095A8}" srcOrd="0" destOrd="0" presId="urn:microsoft.com/office/officeart/2005/8/layout/orgChart1"/>
    <dgm:cxn modelId="{649A754A-3086-40DE-8861-16B8DA2BCA69}" type="presOf" srcId="{58694C2F-F3A4-47C9-87BF-C491B7BEB0CD}" destId="{4FF3CC55-6862-469D-91B9-1DDFDA300724}" srcOrd="0" destOrd="0" presId="urn:microsoft.com/office/officeart/2005/8/layout/orgChart1"/>
    <dgm:cxn modelId="{D6BAF17E-6A34-4ABB-ABDB-CCDC14BCD441}" type="presOf" srcId="{029A7BBA-3DB8-46A9-80FF-FF1B047DAD9F}" destId="{0BD6B1A6-F861-4B57-8854-24DB1316D64C}" srcOrd="1" destOrd="0" presId="urn:microsoft.com/office/officeart/2005/8/layout/orgChart1"/>
    <dgm:cxn modelId="{606DFB74-5F50-4F9E-8591-535A30EBFF5A}" type="presOf" srcId="{9000F6F4-3B14-45FF-AB76-7E50666C3F4E}" destId="{191A9676-BF7C-4A57-A866-AD371EF4D1EE}" srcOrd="0" destOrd="0" presId="urn:microsoft.com/office/officeart/2005/8/layout/orgChart1"/>
    <dgm:cxn modelId="{2DDCAC85-C882-405F-B42D-0575AC5EC389}" type="presOf" srcId="{F4C0F2AC-45A8-4BDD-AE44-432E68B315CE}" destId="{63BEC281-3E76-45D5-AB96-8EA3C5EF5A12}" srcOrd="1" destOrd="0" presId="urn:microsoft.com/office/officeart/2005/8/layout/orgChart1"/>
    <dgm:cxn modelId="{BEB3D827-393F-46B4-9D67-C8CA8FD3DFDF}" type="presOf" srcId="{48315696-EC18-4A74-9FF2-876C28A01510}" destId="{D12F528E-0453-4D70-99B7-A9499D4F90EE}" srcOrd="1" destOrd="0" presId="urn:microsoft.com/office/officeart/2005/8/layout/orgChart1"/>
    <dgm:cxn modelId="{7ECF3E3F-3089-4BC3-98D5-E669F70924C8}" type="presOf" srcId="{D00135F0-BA3C-45EA-87E7-B0F0EA8C2580}" destId="{D7ED0F4C-1EBC-4D80-9378-611FDBD46C1D}" srcOrd="1" destOrd="0" presId="urn:microsoft.com/office/officeart/2005/8/layout/orgChart1"/>
    <dgm:cxn modelId="{011D55FF-2C5F-48BC-8698-2F7E66CDFB52}" srcId="{70C7979C-19E7-4900-AD0E-3D37BB277495}" destId="{7BDAB01A-3E34-4290-8D2B-5716F5AAF29B}" srcOrd="5" destOrd="0" parTransId="{E73801E1-3346-4C47-B382-AC3099269B22}" sibTransId="{2711F3F9-7620-4569-91DE-B66015FDA292}"/>
    <dgm:cxn modelId="{6233C18B-24B7-49ED-A983-F9AB20D3F963}" type="presOf" srcId="{4064F8D8-D463-4E5D-B0FA-1051C932EC1E}" destId="{04FFA28C-5E86-434B-BE7B-C933D248733F}" srcOrd="0" destOrd="0" presId="urn:microsoft.com/office/officeart/2005/8/layout/orgChart1"/>
    <dgm:cxn modelId="{7C6B2F18-D6E9-44BE-94BC-8B0F4619FBD7}" type="presOf" srcId="{B5F3F3C2-6C46-473F-8A47-5E47839CE342}" destId="{D6786475-1F7D-41DC-B22F-8A35240F31A4}" srcOrd="0" destOrd="0" presId="urn:microsoft.com/office/officeart/2005/8/layout/orgChart1"/>
    <dgm:cxn modelId="{215C18EE-6784-4250-A896-75F91AB8ACE1}" type="presOf" srcId="{DCC51DD4-A198-4158-ADEE-F598733D8C97}" destId="{8F4E74CE-DBF2-4FE4-8CF9-A65CA5B9981E}" srcOrd="1" destOrd="0" presId="urn:microsoft.com/office/officeart/2005/8/layout/orgChart1"/>
    <dgm:cxn modelId="{6060A052-06F7-4833-83F8-73B0EB370269}" type="presOf" srcId="{B680636E-42B2-432C-B71D-6DF28B043C62}" destId="{470401B0-5C08-46A3-B622-A92994E7CA88}" srcOrd="0" destOrd="0" presId="urn:microsoft.com/office/officeart/2005/8/layout/orgChart1"/>
    <dgm:cxn modelId="{BBBFEDBC-56F3-406F-8590-6B1349A24F6F}" type="presOf" srcId="{5706E64A-A77F-47B2-994D-6BFFC3AAD16B}" destId="{E108D8BD-71F4-413F-913F-27E4B5E061D1}" srcOrd="0" destOrd="0" presId="urn:microsoft.com/office/officeart/2005/8/layout/orgChart1"/>
    <dgm:cxn modelId="{AB0DCAA1-9964-4131-8697-959C0A68076F}" type="presOf" srcId="{B4165592-1B99-4448-AF03-9007BA71C3BB}" destId="{F4E4C32A-14C6-4670-A82E-40A92789FDEE}" srcOrd="1" destOrd="0" presId="urn:microsoft.com/office/officeart/2005/8/layout/orgChart1"/>
    <dgm:cxn modelId="{D8E17A1B-C329-47FC-8DB8-D4B60D00FBD0}" type="presOf" srcId="{52C82BEC-69F0-4F57-91D3-DE0F3E76FE7C}" destId="{12BC9AD6-FFAF-4C80-AB41-163660AC40CE}" srcOrd="1" destOrd="0" presId="urn:microsoft.com/office/officeart/2005/8/layout/orgChart1"/>
    <dgm:cxn modelId="{3811FA01-DE48-4F95-8A7E-FB3CDE464994}" type="presOf" srcId="{206E3004-C4D9-47A9-B8AB-063DC838CF6E}" destId="{8D5FA203-AD06-4123-A9E3-1830A32C7B56}" srcOrd="1" destOrd="0" presId="urn:microsoft.com/office/officeart/2005/8/layout/orgChart1"/>
    <dgm:cxn modelId="{06579515-FD08-46B9-966B-A81F819C9DA0}" srcId="{50B1A9B6-6ED2-4E08-80DD-7CEEF2621A09}" destId="{847C8977-C9AF-4168-8EE7-42D69F84B54B}" srcOrd="1" destOrd="0" parTransId="{4F0D455D-0E21-444F-BC31-3894C5665C95}" sibTransId="{3A35B438-0EFC-4170-B4CA-BD927E00C711}"/>
    <dgm:cxn modelId="{3865FC83-2577-4030-B22C-A759A3125C54}" srcId="{70C7979C-19E7-4900-AD0E-3D37BB277495}" destId="{5353DE3E-4044-4C95-8AAE-4896393A75AC}" srcOrd="3" destOrd="0" parTransId="{F6C59C7D-2058-45EB-998B-02456B59DE40}" sibTransId="{C93F071E-23D2-4854-959F-B5A38F87E40F}"/>
    <dgm:cxn modelId="{5817E859-C139-465C-B406-A9689B02E291}" srcId="{6FA58BD9-07DB-4E41-8BB9-F0FF87B3D72F}" destId="{B8C255CD-64A0-41DE-97BB-F14DEE93A04D}" srcOrd="1" destOrd="0" parTransId="{52D5A38B-F6B5-4F4D-A4E2-C5A116CD1545}" sibTransId="{FFF1803F-458C-4C40-8AC1-398AE9C2DEBA}"/>
    <dgm:cxn modelId="{C5406E4E-3AFE-4A6F-A660-3FCBDD1E67FD}" srcId="{880778BC-3680-4295-AE85-E567EBF24EA8}" destId="{C85D837C-651B-4EC9-95AC-F749D2EA4ABA}" srcOrd="2" destOrd="0" parTransId="{9371A803-985E-465E-BB2C-F0938133C2BD}" sibTransId="{17910611-00C8-4ED9-982D-19EE92460681}"/>
    <dgm:cxn modelId="{ED970EB1-EEA8-4DB9-A138-3577F5142EAC}" srcId="{847C8977-C9AF-4168-8EE7-42D69F84B54B}" destId="{96433051-EED2-4BB9-9523-167B0C303C36}" srcOrd="1" destOrd="0" parTransId="{B0D8B848-EB66-4166-B082-7ACAEA97A9CD}" sibTransId="{D4AD732A-FFA8-4FA0-9B2E-C018967EA891}"/>
    <dgm:cxn modelId="{627D652F-6249-4BE4-82D1-363E364A3702}" type="presOf" srcId="{C9DC628D-6996-4292-9B84-2BAC7906B8AB}" destId="{CE68FDE1-AAB5-48C0-B752-D75DB9C1E142}" srcOrd="1" destOrd="0" presId="urn:microsoft.com/office/officeart/2005/8/layout/orgChart1"/>
    <dgm:cxn modelId="{C7B0AA32-B607-4A8A-B59C-E9D3C4E0BB45}" srcId="{72F4EF73-E654-4FC4-9EAE-1AE48A43FFA0}" destId="{BAA60963-C0AC-408A-8D1D-6F7108FCD635}" srcOrd="0" destOrd="0" parTransId="{B588E707-0252-4BBC-891C-F540087E4948}" sibTransId="{67A8F1E4-1D2D-4E68-A2F9-D158ACD5B77C}"/>
    <dgm:cxn modelId="{7591228F-DB07-4A01-A531-C964C053AA83}" type="presOf" srcId="{DB8E370F-F5F9-407A-8C6D-CE4B11270FE0}" destId="{370D8333-7FCA-4755-AA59-D8A874E4BBAA}" srcOrd="0" destOrd="0" presId="urn:microsoft.com/office/officeart/2005/8/layout/orgChart1"/>
    <dgm:cxn modelId="{1F24E195-11EE-4686-B36E-5644EC35880F}" type="presOf" srcId="{88AC2982-3D72-4BD4-97FB-2BB93921D1DF}" destId="{F6A02D1F-E211-416B-8417-ACE809A1811F}" srcOrd="1" destOrd="0" presId="urn:microsoft.com/office/officeart/2005/8/layout/orgChart1"/>
    <dgm:cxn modelId="{73EA915E-9639-43F3-B298-F26D2A89BC79}" type="presOf" srcId="{BF516B06-66CD-4A3B-9F63-76CC984F129A}" destId="{3F3DBCCB-9BDC-4F4E-8A65-94C1D42BCF13}" srcOrd="1" destOrd="0" presId="urn:microsoft.com/office/officeart/2005/8/layout/orgChart1"/>
    <dgm:cxn modelId="{CC0FCC73-44F4-40D0-8031-55911C747A1E}" srcId="{0C49D174-BA0C-4695-9829-28F0A257A2DA}" destId="{B0C0435E-2D0B-4A58-851D-0B8E304053DE}" srcOrd="4" destOrd="0" parTransId="{4F5C87BA-0335-4D3F-822A-0D23119F2879}" sibTransId="{345C6BBB-8A28-42B6-9C36-723AB7C8C9A6}"/>
    <dgm:cxn modelId="{5E07AB64-3B5A-4489-9C67-649532F40CBC}" type="presOf" srcId="{9B8E0782-6253-4FEC-91EE-1C361C975BC1}" destId="{3510E0E4-5229-4AD4-BEE1-0287F161DC8B}" srcOrd="0" destOrd="0" presId="urn:microsoft.com/office/officeart/2005/8/layout/orgChart1"/>
    <dgm:cxn modelId="{9F1B090D-392B-49BF-9C9E-AD5A293DF3D3}" srcId="{788C760B-4B49-41E4-935D-994A84704347}" destId="{F4C0F2AC-45A8-4BDD-AE44-432E68B315CE}" srcOrd="1" destOrd="0" parTransId="{9000F6F4-3B14-45FF-AB76-7E50666C3F4E}" sibTransId="{B10A9154-98B3-4BC5-9645-0817A1F3F5FB}"/>
    <dgm:cxn modelId="{3998083A-3624-4235-B8E5-B0895BFBD4B9}" type="presOf" srcId="{CD9A0350-5B57-43BC-934F-402C5148D4A3}" destId="{7C1024AC-5C13-4655-B0BB-241C1A54CA08}" srcOrd="0" destOrd="0" presId="urn:microsoft.com/office/officeart/2005/8/layout/orgChart1"/>
    <dgm:cxn modelId="{E4A1E75A-5547-4CCD-A9D5-D0EA84D9E4D7}" type="presOf" srcId="{3D4ABB76-4E41-4F72-A8D4-D949139871E3}" destId="{629E0465-AC79-4D8A-946D-E299CD85EE58}" srcOrd="0" destOrd="0" presId="urn:microsoft.com/office/officeart/2005/8/layout/orgChart1"/>
    <dgm:cxn modelId="{D6FB5D05-441D-4616-8FA7-ED43B6946EAB}" type="presOf" srcId="{18AB4C4F-704D-449B-8A4A-7675896D16ED}" destId="{6386F4D4-0220-4E30-BE9E-B3BC0E421815}" srcOrd="1" destOrd="0" presId="urn:microsoft.com/office/officeart/2005/8/layout/orgChart1"/>
    <dgm:cxn modelId="{DE478E53-879E-4BFC-B43B-6B3D0B96E713}" type="presOf" srcId="{3724AFC4-8604-45C6-AD77-28C2ADB61A8E}" destId="{F66ED55B-6ADB-4BF3-9B50-E04F9852C028}" srcOrd="0" destOrd="0" presId="urn:microsoft.com/office/officeart/2005/8/layout/orgChart1"/>
    <dgm:cxn modelId="{3998BB70-4A0D-4A10-8584-A0DF8CE48127}" type="presOf" srcId="{0C49D174-BA0C-4695-9829-28F0A257A2DA}" destId="{29A01B3C-5F80-480A-8B50-0562B25A7061}" srcOrd="0" destOrd="0" presId="urn:microsoft.com/office/officeart/2005/8/layout/orgChart1"/>
    <dgm:cxn modelId="{599F0D42-1D0D-462C-A165-EEAA7FE95840}" type="presOf" srcId="{19319DF9-930A-419D-9ABE-DB32165217AF}" destId="{826B6C67-49C9-4198-B73D-2ADAE77E1539}" srcOrd="0" destOrd="0" presId="urn:microsoft.com/office/officeart/2005/8/layout/orgChart1"/>
    <dgm:cxn modelId="{C43E8288-1B15-42FD-BFD8-0EA0AE126ACC}" srcId="{DA80B308-B61E-4A68-8771-B1360DE10DB2}" destId="{5B40D04D-C839-4C77-8457-9A413DEC50AC}" srcOrd="0" destOrd="0" parTransId="{CE3ED84F-E275-49C2-B58F-7693B25DC011}" sibTransId="{0CF5B02A-652A-4325-9983-86DC410A2A3A}"/>
    <dgm:cxn modelId="{FA4E1E24-E4A1-4739-887B-F7EA9CADF90A}" type="presOf" srcId="{E83FDDCE-4017-4EC4-AD92-F46E14627D71}" destId="{1267665A-3933-4517-9413-402764556304}" srcOrd="1" destOrd="0" presId="urn:microsoft.com/office/officeart/2005/8/layout/orgChart1"/>
    <dgm:cxn modelId="{11314042-6D1E-4C49-9974-DE1A6FD6E8AF}" type="presOf" srcId="{40C1C82D-785F-405E-8311-EFE16214D2AA}" destId="{06A81FDB-F33B-445A-97F4-812565851312}" srcOrd="0" destOrd="0" presId="urn:microsoft.com/office/officeart/2005/8/layout/orgChart1"/>
    <dgm:cxn modelId="{C25DB67F-2885-452F-B37A-7DE9F05A36A6}" srcId="{371A4D55-06BC-4CC4-809A-340EDDE6148C}" destId="{9847D608-E6B3-4085-8C40-5BA81E658608}" srcOrd="4" destOrd="0" parTransId="{C1DC2088-C4BD-4354-9D77-EC737B044592}" sibTransId="{C0145F25-5345-4B0C-A439-2B4EB24FD296}"/>
    <dgm:cxn modelId="{734EC94A-BD63-4B24-92F9-72CA8F691B47}" type="presOf" srcId="{DA80B308-B61E-4A68-8771-B1360DE10DB2}" destId="{4CFAAA40-01C8-4764-A9F4-FC3ED5DA79D9}" srcOrd="1" destOrd="0" presId="urn:microsoft.com/office/officeart/2005/8/layout/orgChart1"/>
    <dgm:cxn modelId="{91929D00-0322-4B4A-9261-1333AED1FD78}" type="presOf" srcId="{D61082E9-3AB1-413F-BE51-57998873A7BA}" destId="{610D710F-8053-488D-90F8-DC6570CDBFF4}" srcOrd="1" destOrd="0" presId="urn:microsoft.com/office/officeart/2005/8/layout/orgChart1"/>
    <dgm:cxn modelId="{D383B816-1C21-45DF-B04F-079CB3151515}" type="presOf" srcId="{A7DAFF51-EA31-4FD1-8277-7F68D1EBB1A7}" destId="{715E4336-28FF-493E-A45A-82F62AAD95B3}" srcOrd="0" destOrd="0" presId="urn:microsoft.com/office/officeart/2005/8/layout/orgChart1"/>
    <dgm:cxn modelId="{BCA75B71-733E-463A-8F40-A09E8C1A8F4D}" type="presOf" srcId="{36FD4262-8D7B-41DB-83BB-E4633DB27292}" destId="{49ECF04D-6BCF-4226-B3E0-669A15F03998}" srcOrd="0" destOrd="0" presId="urn:microsoft.com/office/officeart/2005/8/layout/orgChart1"/>
    <dgm:cxn modelId="{8DE65A1F-5074-429B-8828-6C30F1E73552}" type="presOf" srcId="{FBB76BD6-41A3-4A61-99F5-1BF1D7B8AC3E}" destId="{403B8DEA-460E-4129-8D4B-F8248561D192}" srcOrd="0" destOrd="0" presId="urn:microsoft.com/office/officeart/2005/8/layout/orgChart1"/>
    <dgm:cxn modelId="{3951D499-A4FC-4FFE-AA7D-A60CF314E77F}" type="presOf" srcId="{788895B0-D673-4CDF-A790-D143D335F73B}" destId="{2B44FC63-2AF7-4708-8C29-1828C299DA87}" srcOrd="0" destOrd="0" presId="urn:microsoft.com/office/officeart/2005/8/layout/orgChart1"/>
    <dgm:cxn modelId="{5A65FF73-0866-477D-A4D1-7D6FE4EC5C30}" type="presOf" srcId="{9E25EDF2-6393-4C7D-A05C-A3982463BFB2}" destId="{411B6CF5-BB27-4A2C-9C8E-08952CC10E6C}" srcOrd="0" destOrd="0" presId="urn:microsoft.com/office/officeart/2005/8/layout/orgChart1"/>
    <dgm:cxn modelId="{EBA267EA-2B13-418F-B361-A91C46CCA7CE}" type="presOf" srcId="{8E166754-3C44-4DFD-AB03-069903F92BFD}" destId="{A97B1419-9B35-46E4-B9AB-86BAAB76EB2D}" srcOrd="1" destOrd="0" presId="urn:microsoft.com/office/officeart/2005/8/layout/orgChart1"/>
    <dgm:cxn modelId="{F4988E29-160C-403E-B58C-7E8FC3530B97}" srcId="{18AB4C4F-704D-449B-8A4A-7675896D16ED}" destId="{6F0E18CD-3729-43C4-9094-46A545DC4198}" srcOrd="0" destOrd="0" parTransId="{72DF527B-34D8-4D08-B7B9-31DF00D65E1E}" sibTransId="{BD00BCB7-2AFF-4601-B376-A289C94E3F9F}"/>
    <dgm:cxn modelId="{4D10F6B7-5FD0-4088-969B-ECAC7E456537}" srcId="{847C8977-C9AF-4168-8EE7-42D69F84B54B}" destId="{6FA58BD9-07DB-4E41-8BB9-F0FF87B3D72F}" srcOrd="0" destOrd="0" parTransId="{3AA46CBD-1924-45BE-8649-7F3F763BD91D}" sibTransId="{0AD698E0-454A-4A02-BC88-FF3954BFE1B7}"/>
    <dgm:cxn modelId="{98D901AF-0902-4562-8393-62890ECAD229}" srcId="{F416CF74-4340-4A23-81FB-1D3508229174}" destId="{52C82BEC-69F0-4F57-91D3-DE0F3E76FE7C}" srcOrd="2" destOrd="0" parTransId="{B0673DB8-D402-4835-B20B-1F6D4D75A79C}" sibTransId="{FBB32CED-C22F-489B-AE13-478D73F24841}"/>
    <dgm:cxn modelId="{EE90C960-EB8E-4CEA-A67F-6ECAEFDF82A6}" type="presOf" srcId="{439B6D50-697A-4BF2-80FD-DFD39393AF21}" destId="{34A15882-9B17-4B01-BEC1-F6AA5595FDE0}" srcOrd="0" destOrd="0" presId="urn:microsoft.com/office/officeart/2005/8/layout/orgChart1"/>
    <dgm:cxn modelId="{6DFC9C7D-F5D5-4BAB-A1DC-ADDEB13A287C}" type="presOf" srcId="{1AC127A9-D3FB-40E1-864C-9C575613D88D}" destId="{6BEF2899-075A-4BCC-BA79-2BB7A88AE5B3}" srcOrd="0" destOrd="0" presId="urn:microsoft.com/office/officeart/2005/8/layout/orgChart1"/>
    <dgm:cxn modelId="{E05A1415-6EEC-45FB-B32B-8F7115FE9AA7}" type="presOf" srcId="{61824367-51B5-4987-AA81-F0717C2CF68E}" destId="{486750D8-71FC-4D05-97D4-6146D613E2FB}" srcOrd="1" destOrd="0" presId="urn:microsoft.com/office/officeart/2005/8/layout/orgChart1"/>
    <dgm:cxn modelId="{89FD1BE8-4783-4947-B3E0-25F216F55654}" type="presOf" srcId="{B4165592-1B99-4448-AF03-9007BA71C3BB}" destId="{34873D4E-2B8D-48A4-AB91-EEDC6D856D9D}" srcOrd="0" destOrd="0" presId="urn:microsoft.com/office/officeart/2005/8/layout/orgChart1"/>
    <dgm:cxn modelId="{20791E97-83E2-4F35-913C-EF53FC8D6B7D}" type="presOf" srcId="{6D52EC6F-5AC1-4319-8EE6-18894160394F}" destId="{208AC076-BFE3-4B3C-8052-461CC8977CF4}" srcOrd="1" destOrd="0" presId="urn:microsoft.com/office/officeart/2005/8/layout/orgChart1"/>
    <dgm:cxn modelId="{0282B5A7-781A-4999-8453-DB41F66CE136}" srcId="{48315696-EC18-4A74-9FF2-876C28A01510}" destId="{72F4EF73-E654-4FC4-9EAE-1AE48A43FFA0}" srcOrd="3" destOrd="0" parTransId="{1886F308-C39A-4F75-901B-5739962E27F5}" sibTransId="{24198797-69BF-4EE7-9994-51B7A33574B5}"/>
    <dgm:cxn modelId="{E40C7F4A-DE71-48FC-A0F6-512EED4E51DC}" type="presOf" srcId="{9FBB9BD1-C7A6-406D-A953-241738F237CD}" destId="{44FD3570-6828-4193-BD97-5676D251D93A}" srcOrd="1" destOrd="0" presId="urn:microsoft.com/office/officeart/2005/8/layout/orgChart1"/>
    <dgm:cxn modelId="{17ABA150-267F-4609-8BE0-A940564252E9}" type="presOf" srcId="{B88BB914-172B-4DD5-873A-C97FA9FEA412}" destId="{2D348233-5802-4F23-86B4-3BD77CE94D47}" srcOrd="1" destOrd="0" presId="urn:microsoft.com/office/officeart/2005/8/layout/orgChart1"/>
    <dgm:cxn modelId="{3BF0E1CC-9684-409F-8F80-6C85ADBFEC89}" type="presOf" srcId="{DCC51DD4-A198-4158-ADEE-F598733D8C97}" destId="{885BAA3D-FF09-4345-9ABD-3BB84FA1D7BF}" srcOrd="0" destOrd="0" presId="urn:microsoft.com/office/officeart/2005/8/layout/orgChart1"/>
    <dgm:cxn modelId="{CF41F524-73F1-4681-B99E-F95F6B7C2921}" srcId="{FF242499-BCFE-4432-B835-F607951D3A3D}" destId="{C9DC628D-6996-4292-9B84-2BAC7906B8AB}" srcOrd="0" destOrd="0" parTransId="{19BF43B5-6C39-4694-A17C-068CFF40AFF0}" sibTransId="{B3053F22-9698-4602-A9D7-200306BA860F}"/>
    <dgm:cxn modelId="{36F9530C-4B62-42B5-8E3A-906E7E4CA38A}" type="presOf" srcId="{84634024-9A48-4097-87F0-DDF8DFB7350B}" destId="{687BE89B-EE42-4520-B67E-9BF2D9161813}" srcOrd="0" destOrd="0" presId="urn:microsoft.com/office/officeart/2005/8/layout/orgChart1"/>
    <dgm:cxn modelId="{835F7375-59D3-4BF1-B147-5C85D15AC1A4}" srcId="{931E5044-6423-4A0C-A0D5-9366C9A9B75F}" destId="{6FE50346-FEC9-459F-A201-6AD72E1F34A0}" srcOrd="0" destOrd="0" parTransId="{AD7B7FC4-604B-41E9-B726-1B9ECA5EAC7C}" sibTransId="{C86D3993-C414-41C7-B8FC-4121CD2BF9AD}"/>
    <dgm:cxn modelId="{A9FF0F50-2CB9-4D40-90F9-D2F246965E2F}" type="presOf" srcId="{9847D608-E6B3-4085-8C40-5BA81E658608}" destId="{DF7ACA10-5718-400E-81AA-0F6161E2EA28}" srcOrd="0" destOrd="0" presId="urn:microsoft.com/office/officeart/2005/8/layout/orgChart1"/>
    <dgm:cxn modelId="{849F8D65-5251-4BC9-AAE7-CB9690304F59}" type="presOf" srcId="{03849E1F-5EAC-49BB-8F7B-250E367CA852}" destId="{DA77A538-F77E-4424-B092-2AD732B9CE6E}" srcOrd="1" destOrd="0" presId="urn:microsoft.com/office/officeart/2005/8/layout/orgChart1"/>
    <dgm:cxn modelId="{2D8E4BB2-2182-494F-B459-4FFACA04DA29}" type="presOf" srcId="{BD4B935B-D69E-49EB-9376-5EB09E2FFE9F}" destId="{FC28C0F3-A01F-4FA8-BCFF-82553BCA901A}" srcOrd="1" destOrd="0" presId="urn:microsoft.com/office/officeart/2005/8/layout/orgChart1"/>
    <dgm:cxn modelId="{4B133733-522A-403A-A07F-492BED3A525E}" type="presOf" srcId="{7B314850-7D04-469B-8130-36040080759B}" destId="{3394A9CC-CDC7-41C2-A2EB-795F18A4F93E}" srcOrd="0" destOrd="0" presId="urn:microsoft.com/office/officeart/2005/8/layout/orgChart1"/>
    <dgm:cxn modelId="{1051CD3A-7665-4D94-B97F-08ED2BFC2983}" srcId="{F4C0F2AC-45A8-4BDD-AE44-432E68B315CE}" destId="{9E25EDF2-6393-4C7D-A05C-A3982463BFB2}" srcOrd="4" destOrd="0" parTransId="{5045B5B2-A7F9-4886-97D4-E4F5BE256946}" sibTransId="{CDE0B510-4465-4B26-AEC2-1C2616F4EE48}"/>
    <dgm:cxn modelId="{9E30584A-0A78-4FC1-A368-07A05FDE4F83}" type="presOf" srcId="{DA80B308-B61E-4A68-8771-B1360DE10DB2}" destId="{C352FE10-877A-464F-9A84-E68427DE1E28}" srcOrd="0" destOrd="0" presId="urn:microsoft.com/office/officeart/2005/8/layout/orgChart1"/>
    <dgm:cxn modelId="{4ADDA293-342D-430E-8584-B805DDBE75EC}" type="presOf" srcId="{61824367-51B5-4987-AA81-F0717C2CF68E}" destId="{912653DC-E8A4-425A-87DC-E7FBD82F8CB3}" srcOrd="0" destOrd="0" presId="urn:microsoft.com/office/officeart/2005/8/layout/orgChart1"/>
    <dgm:cxn modelId="{A8B16A8C-AC5F-46E7-BC0D-83474710BB2F}" srcId="{BF516B06-66CD-4A3B-9F63-76CC984F129A}" destId="{B8C2A179-6292-4775-BA2B-0D973590813B}" srcOrd="0" destOrd="0" parTransId="{0F96D5D6-5A94-4C32-B467-ABCB5F673E3A}" sibTransId="{158F81EB-FA9B-4E1C-B894-5FD62A33F8B2}"/>
    <dgm:cxn modelId="{71C48CDF-FB93-45AA-A256-211B4886F25E}" srcId="{0C49D174-BA0C-4695-9829-28F0A257A2DA}" destId="{E83FDDCE-4017-4EC4-AD92-F46E14627D71}" srcOrd="1" destOrd="0" parTransId="{1A755726-2BA3-4ABE-A7CC-EEB64F37AFF3}" sibTransId="{9C2D1D7D-BF9C-4560-B3A8-B2E0534978FC}"/>
    <dgm:cxn modelId="{6070EC9D-3740-4A82-9E26-DC9C44AFE64F}" type="presOf" srcId="{19BF43B5-6C39-4694-A17C-068CFF40AFF0}" destId="{805D70F1-43D8-4B2F-A785-540EB9D21E66}" srcOrd="0" destOrd="0" presId="urn:microsoft.com/office/officeart/2005/8/layout/orgChart1"/>
    <dgm:cxn modelId="{96F122C7-0DF9-4334-9CE0-07EE0007F187}" srcId="{50B1A9B6-6ED2-4E08-80DD-7CEEF2621A09}" destId="{48315696-EC18-4A74-9FF2-876C28A01510}" srcOrd="5" destOrd="0" parTransId="{68647BAF-956B-44D2-B023-3E1B250390B1}" sibTransId="{5865FDF8-28BA-40D6-A90D-497B8D0F69C1}"/>
    <dgm:cxn modelId="{E18EEC66-8ED1-4B43-8C98-A5BB117184FD}" type="presOf" srcId="{7BDAB01A-3E34-4290-8D2B-5716F5AAF29B}" destId="{6C1B3189-2574-43B9-9970-347A28BF62F6}" srcOrd="1" destOrd="0" presId="urn:microsoft.com/office/officeart/2005/8/layout/orgChart1"/>
    <dgm:cxn modelId="{A3057A66-346C-4853-AF30-1562E649FCEC}" type="presOf" srcId="{72F4EF73-E654-4FC4-9EAE-1AE48A43FFA0}" destId="{B5F891D2-8F90-40CE-8EB7-4C365E1FED49}" srcOrd="0" destOrd="0" presId="urn:microsoft.com/office/officeart/2005/8/layout/orgChart1"/>
    <dgm:cxn modelId="{D9EF142F-E213-4F5B-A101-D9FA113D1563}" srcId="{371A4D55-06BC-4CC4-809A-340EDDE6148C}" destId="{B680636E-42B2-432C-B71D-6DF28B043C62}" srcOrd="2" destOrd="0" parTransId="{8383A223-C745-4265-B035-8D01A336A15D}" sibTransId="{035047AC-E150-48AF-89A5-48C2FE154413}"/>
    <dgm:cxn modelId="{CC671F60-0C30-47AD-94C9-CE3529F042E8}" type="presOf" srcId="{371A4D55-06BC-4CC4-809A-340EDDE6148C}" destId="{0E270F8C-61EB-4356-9676-202AEFC0CCB9}" srcOrd="1" destOrd="0" presId="urn:microsoft.com/office/officeart/2005/8/layout/orgChart1"/>
    <dgm:cxn modelId="{81395AAB-5001-4210-B25C-083394CB1EF7}" type="presOf" srcId="{50712D66-53D2-4195-B467-BDC3CDEEEB0D}" destId="{BEA2AB23-81C6-45A8-8EB7-EA990B96C7EC}" srcOrd="1" destOrd="0" presId="urn:microsoft.com/office/officeart/2005/8/layout/orgChart1"/>
    <dgm:cxn modelId="{3DDC7890-C0E1-4DF6-8792-2C6E9767E9ED}" srcId="{BF516B06-66CD-4A3B-9F63-76CC984F129A}" destId="{5F3DAEFC-CD54-4576-A601-12C8E9C49673}" srcOrd="2" destOrd="0" parTransId="{C71BB227-022B-4FFA-82F5-0BBC38EED304}" sibTransId="{627E9145-B99B-4A2E-89AD-AA8E500C0F84}"/>
    <dgm:cxn modelId="{B33AA296-ABAE-4FD3-8ED3-36C65DE0A330}" type="presOf" srcId="{36FD4262-8D7B-41DB-83BB-E4633DB27292}" destId="{B47DB08F-F269-4127-B442-B02BFD685F96}" srcOrd="1" destOrd="0" presId="urn:microsoft.com/office/officeart/2005/8/layout/orgChart1"/>
    <dgm:cxn modelId="{187741D0-DFDC-4AE6-A74A-24E163E2E8C8}" type="presOf" srcId="{5CB44579-EE49-4823-A100-993F6B782876}" destId="{7167051A-1394-47A0-A814-47F642BAAC04}" srcOrd="0" destOrd="0" presId="urn:microsoft.com/office/officeart/2005/8/layout/orgChart1"/>
    <dgm:cxn modelId="{79134F10-9E34-49F7-8735-FE832E3CC85F}" type="presOf" srcId="{1A755726-2BA3-4ABE-A7CC-EEB64F37AFF3}" destId="{F2432AD4-476A-465D-90AF-5B11BF9FF386}" srcOrd="0" destOrd="0" presId="urn:microsoft.com/office/officeart/2005/8/layout/orgChart1"/>
    <dgm:cxn modelId="{6ECD1EEF-245E-4CB4-9012-396433E0B7AD}" type="presOf" srcId="{4E013FC9-BC72-4B0B-A368-64557EFDC996}" destId="{2D0DA5BD-D75D-41F5-8FC1-F19ED5DC053B}" srcOrd="0" destOrd="0" presId="urn:microsoft.com/office/officeart/2005/8/layout/orgChart1"/>
    <dgm:cxn modelId="{AF027773-A77A-4B57-A117-F6C09B8F7BB9}" type="presOf" srcId="{BFF51252-7FAA-44DC-96E8-BC63E2545FB1}" destId="{190AE109-CA65-4522-834B-3E15D43F21BF}" srcOrd="1" destOrd="0" presId="urn:microsoft.com/office/officeart/2005/8/layout/orgChart1"/>
    <dgm:cxn modelId="{4A62F0DD-B25F-44F8-9235-18C29CDBABFA}" srcId="{F416CF74-4340-4A23-81FB-1D3508229174}" destId="{A6336848-E90E-4011-B1BB-BC40C4700175}" srcOrd="3" destOrd="0" parTransId="{B2E9546F-AFB3-47C8-8F68-B2967D14B5D0}" sibTransId="{1821E09C-AEA4-4B2D-9B59-861F078299A5}"/>
    <dgm:cxn modelId="{543064A9-1534-4B15-A6CE-896890BAC255}" type="presOf" srcId="{B588E707-0252-4BBC-891C-F540087E4948}" destId="{700E9B7C-BCF1-49CB-8CC3-403ED85AC102}" srcOrd="0" destOrd="0" presId="urn:microsoft.com/office/officeart/2005/8/layout/orgChart1"/>
    <dgm:cxn modelId="{95C33E23-1175-4F22-9958-CEE16BC99E34}" type="presOf" srcId="{0C49D174-BA0C-4695-9829-28F0A257A2DA}" destId="{00B38F15-F1C1-4D9B-8A80-BB575B23C7B5}" srcOrd="1" destOrd="0" presId="urn:microsoft.com/office/officeart/2005/8/layout/orgChart1"/>
    <dgm:cxn modelId="{2DD63D95-CFF1-45D4-8ABC-B0AF4AC6C771}" type="presOf" srcId="{9E25EDF2-6393-4C7D-A05C-A3982463BFB2}" destId="{3AECCC22-A0C9-412D-802D-B24A67B9BA6E}" srcOrd="1" destOrd="0" presId="urn:microsoft.com/office/officeart/2005/8/layout/orgChart1"/>
    <dgm:cxn modelId="{080265CD-E38C-47BE-BEF2-35F002405AE4}" type="presOf" srcId="{E046CFBC-3F1F-4279-8606-2DF41A53645C}" destId="{2963EF03-7089-44A8-B878-2151D2FE0ED5}" srcOrd="0" destOrd="0" presId="urn:microsoft.com/office/officeart/2005/8/layout/orgChart1"/>
    <dgm:cxn modelId="{0306E409-A351-4BD0-97F0-CC858D206965}" type="presOf" srcId="{BE59800F-73A5-46EE-BB47-87CA36F95816}" destId="{100A3B6D-9BCE-4566-A0AB-F5FA5DB8CA32}" srcOrd="0" destOrd="0" presId="urn:microsoft.com/office/officeart/2005/8/layout/orgChart1"/>
    <dgm:cxn modelId="{6B8B3E7D-2FC7-453F-990D-8E323E131D6B}" srcId="{50B1A9B6-6ED2-4E08-80DD-7CEEF2621A09}" destId="{788C760B-4B49-41E4-935D-994A84704347}" srcOrd="0" destOrd="0" parTransId="{A913CB05-BEEB-4545-9F9A-0BA9F328EC8C}" sibTransId="{D5BEC1C3-AC60-448F-90EE-64C5AD526DEF}"/>
    <dgm:cxn modelId="{C14F8E77-0C86-4C9D-BAF9-E740252C0F29}" type="presOf" srcId="{931E5044-6423-4A0C-A0D5-9366C9A9B75F}" destId="{09D151FF-B72A-49BB-A432-246EB59EE3CE}" srcOrd="1" destOrd="0" presId="urn:microsoft.com/office/officeart/2005/8/layout/orgChart1"/>
    <dgm:cxn modelId="{2A80C9B9-03AB-46B2-9DB0-A2163E7B3436}" type="presOf" srcId="{50712D66-53D2-4195-B467-BDC3CDEEEB0D}" destId="{F46D39ED-2E8D-44C2-A4A9-0C2B4A012BE7}" srcOrd="0" destOrd="0" presId="urn:microsoft.com/office/officeart/2005/8/layout/orgChart1"/>
    <dgm:cxn modelId="{C5126902-00C0-44AD-9A39-1025F2983D6F}" type="presOf" srcId="{D7F4EC22-82CC-4A29-AC32-AACD4BD028C0}" destId="{375110A8-D813-4C29-B827-B1CCC98682EF}" srcOrd="0" destOrd="0" presId="urn:microsoft.com/office/officeart/2005/8/layout/orgChart1"/>
    <dgm:cxn modelId="{2966F3C4-66C1-4987-8A7B-4900F972F2C9}" srcId="{70C7979C-19E7-4900-AD0E-3D37BB277495}" destId="{5378E2B8-3705-419F-8C33-8875E0961325}" srcOrd="0" destOrd="0" parTransId="{2F1CF240-0435-4C83-9065-057797BE19B6}" sibTransId="{40502C87-7214-4745-ACA2-6C092A33DE20}"/>
    <dgm:cxn modelId="{79B91EF4-8A20-4F2E-B9F9-05A225BE4114}" srcId="{48315696-EC18-4A74-9FF2-876C28A01510}" destId="{BD4B935B-D69E-49EB-9376-5EB09E2FFE9F}" srcOrd="1" destOrd="0" parTransId="{3C104194-C32D-4B41-BC71-6F0BF27A6D16}" sibTransId="{B14279D6-A0F0-4E48-99FE-0BDB18C93F76}"/>
    <dgm:cxn modelId="{CF10B37D-AB70-4ADB-B67F-5582D64A12E4}" srcId="{F416CF74-4340-4A23-81FB-1D3508229174}" destId="{3EAA3D3F-59D6-42B2-8479-CA306772FF75}" srcOrd="1" destOrd="0" parTransId="{1261DC71-6771-4A52-91FF-E8C7B96069CD}" sibTransId="{238AD9E1-EEA5-4366-83C4-D52837AB8E9F}"/>
    <dgm:cxn modelId="{AFE546B6-505B-49C8-A113-B20F87645780}" type="presOf" srcId="{4503E9DB-9ABA-44AE-BF9B-0724D8EFCBCA}" destId="{15074BAB-1C03-44F6-AE7E-4859AD3B400C}" srcOrd="0" destOrd="0" presId="urn:microsoft.com/office/officeart/2005/8/layout/orgChart1"/>
    <dgm:cxn modelId="{57CD0360-7D85-4CBF-96C1-72B5FA086691}" type="presOf" srcId="{44DED1BA-BA78-4798-9645-D275DB388EF2}" destId="{DDA77A82-A788-4F4D-A8B3-D5B1D6C50E4A}" srcOrd="0" destOrd="0" presId="urn:microsoft.com/office/officeart/2005/8/layout/orgChart1"/>
    <dgm:cxn modelId="{FEF54695-0335-4596-BF93-15BA0E96249B}" srcId="{2BC2F8FA-E010-4EBC-8A4C-342BBF0670FC}" destId="{DA80B308-B61E-4A68-8771-B1360DE10DB2}" srcOrd="0" destOrd="0" parTransId="{372D2DBC-9FD6-4A2A-B124-8751F231C65C}" sibTransId="{0ED07B97-5525-4599-9253-C621B53CC5BF}"/>
    <dgm:cxn modelId="{431928BD-0B7D-4B70-B75F-362C70A7A6F5}" srcId="{6FA58BD9-07DB-4E41-8BB9-F0FF87B3D72F}" destId="{6D8CA37F-1832-4B61-B2A1-0C70528D929A}" srcOrd="0" destOrd="0" parTransId="{70F25342-EE2E-42E4-B7EE-733BF06A7F5C}" sibTransId="{34FAF9D7-A802-47D4-809A-6F47816488FB}"/>
    <dgm:cxn modelId="{9CEFD753-DD38-45B2-8034-A06B20076E63}" srcId="{F416CF74-4340-4A23-81FB-1D3508229174}" destId="{206E3004-C4D9-47A9-B8AB-063DC838CF6E}" srcOrd="0" destOrd="0" parTransId="{67C7C2CC-68ED-4FF5-8C10-20F79FAB5983}" sibTransId="{AACB3707-1C92-4E8A-98D3-E559E89F8114}"/>
    <dgm:cxn modelId="{50C5481F-830F-494B-BC00-8A3995909DB0}" type="presOf" srcId="{8BC3B341-253C-4336-B5F2-3D6F9BC9C73D}" destId="{C7EEC6EC-4E06-4769-A30B-C577D4C25B8F}" srcOrd="0" destOrd="0" presId="urn:microsoft.com/office/officeart/2005/8/layout/orgChart1"/>
    <dgm:cxn modelId="{0CCEAB1D-B007-4B18-BD40-7BF4A79E6305}" type="presOf" srcId="{84446627-0F3E-4D21-9C94-FBE740AE58CE}" destId="{4BBB57D6-23EF-4CE8-A6AE-674BFBAB7861}" srcOrd="0" destOrd="0" presId="urn:microsoft.com/office/officeart/2005/8/layout/orgChart1"/>
    <dgm:cxn modelId="{51605959-7CA5-4B8A-87BF-1F81FA52D0F2}" type="presOf" srcId="{5045B5B2-A7F9-4886-97D4-E4F5BE256946}" destId="{70F58A5A-9A8A-412D-A00B-9155290D0DA6}" srcOrd="0" destOrd="0" presId="urn:microsoft.com/office/officeart/2005/8/layout/orgChart1"/>
    <dgm:cxn modelId="{0F067DDB-7184-45D8-81C9-6CC1AF961EE9}" type="presOf" srcId="{E73801E1-3346-4C47-B382-AC3099269B22}" destId="{CC49FAA3-10F4-4C43-ACBE-9A4A59465A84}" srcOrd="0" destOrd="0" presId="urn:microsoft.com/office/officeart/2005/8/layout/orgChart1"/>
    <dgm:cxn modelId="{FE4BE766-CDB0-4DA0-ADE7-57F01480D22F}" srcId="{50B1A9B6-6ED2-4E08-80DD-7CEEF2621A09}" destId="{2BC2F8FA-E010-4EBC-8A4C-342BBF0670FC}" srcOrd="3" destOrd="0" parTransId="{65ECDC5E-4A55-4A4E-B8AE-BECBE6D14E42}" sibTransId="{FF3AD1DC-2B51-462A-84F2-05B3F40A31CA}"/>
    <dgm:cxn modelId="{0D4640EA-B71E-441F-A159-AAEDD83943F1}" type="presOf" srcId="{D7F4EC22-82CC-4A29-AC32-AACD4BD028C0}" destId="{0301BD6D-50D9-4139-844C-1367945D48A0}" srcOrd="1" destOrd="0" presId="urn:microsoft.com/office/officeart/2005/8/layout/orgChart1"/>
    <dgm:cxn modelId="{44359382-E1DF-4359-A4AE-D38359791BC2}" type="presOf" srcId="{C1DC2088-C4BD-4354-9D77-EC737B044592}" destId="{F7B51BE9-16C2-4B66-ACB7-FE26D8D23213}" srcOrd="0" destOrd="0" presId="urn:microsoft.com/office/officeart/2005/8/layout/orgChart1"/>
    <dgm:cxn modelId="{A71C1815-770B-48AE-9728-4A9E047E5FE0}" type="presOf" srcId="{0BCD433D-B9C3-4730-B7EB-23E4764991AA}" destId="{CB11EFF2-B726-4855-BA43-32AD081F3B01}" srcOrd="0" destOrd="0" presId="urn:microsoft.com/office/officeart/2005/8/layout/orgChart1"/>
    <dgm:cxn modelId="{5EB25DF6-B16E-48CD-91E6-1F8786E67A1A}" type="presOf" srcId="{56D53E64-5402-4673-B954-88838ED0585A}" destId="{17959ECA-F6E1-414E-B29E-12528191B775}" srcOrd="0" destOrd="0" presId="urn:microsoft.com/office/officeart/2005/8/layout/orgChart1"/>
    <dgm:cxn modelId="{FC6FB9A6-2C0C-4441-8C38-ACB0AD14919D}" type="presOf" srcId="{C39FBBBE-C239-49D6-BC75-8C056B54F178}" destId="{993E22B2-0FB0-4A5D-832B-6F445BA35DAC}" srcOrd="1" destOrd="0" presId="urn:microsoft.com/office/officeart/2005/8/layout/orgChart1"/>
    <dgm:cxn modelId="{6191FA03-865C-4F9A-A1B1-7380B45FC668}" srcId="{880778BC-3680-4295-AE85-E567EBF24EA8}" destId="{EBAB47FF-46AA-4B1D-ABD3-CE43E68337E2}" srcOrd="1" destOrd="0" parTransId="{E32A4FA5-36C7-45C6-AABE-83E602FECC66}" sibTransId="{6E057AAC-5394-45BC-B486-DCAEF8B5833C}"/>
    <dgm:cxn modelId="{BE793F12-6881-42B7-B9A0-4C7BE364CC17}" type="presOf" srcId="{6F0E18CD-3729-43C4-9094-46A545DC4198}" destId="{4BE793E2-1718-4516-9F3C-19C423B38414}" srcOrd="0" destOrd="0" presId="urn:microsoft.com/office/officeart/2005/8/layout/orgChart1"/>
    <dgm:cxn modelId="{56095EE7-135C-46FF-8DF8-438744D2ECB9}" srcId="{FBB76BD6-41A3-4A61-99F5-1BF1D7B8AC3E}" destId="{439B6D50-697A-4BF2-80FD-DFD39393AF21}" srcOrd="0" destOrd="0" parTransId="{3B256F24-B2FF-4788-AC21-8FFF78F789CA}" sibTransId="{918BD07A-1C8F-4454-8076-15756161F2AD}"/>
    <dgm:cxn modelId="{E51E204E-54FE-4089-B7EC-1B6EB82A6AB1}" type="presOf" srcId="{8E166754-3C44-4DFD-AB03-069903F92BFD}" destId="{45464F2A-17BB-4FFC-9D2E-4F195E99C572}" srcOrd="0" destOrd="0" presId="urn:microsoft.com/office/officeart/2005/8/layout/orgChart1"/>
    <dgm:cxn modelId="{C36B20F9-95A1-4DDF-9051-FECED1EF08DC}" type="presOf" srcId="{9847D608-E6B3-4085-8C40-5BA81E658608}" destId="{0920FAB3-2290-47F5-A57F-420AF642A0FE}" srcOrd="1" destOrd="0" presId="urn:microsoft.com/office/officeart/2005/8/layout/orgChart1"/>
    <dgm:cxn modelId="{B49A05A1-0B07-47DE-9707-97C976337401}" type="presOf" srcId="{2F1CF240-0435-4C83-9065-057797BE19B6}" destId="{730091AB-CAE1-4986-A1E9-9BC9D98575B0}" srcOrd="0" destOrd="0" presId="urn:microsoft.com/office/officeart/2005/8/layout/orgChart1"/>
    <dgm:cxn modelId="{6C99E6D8-BF94-4E34-B257-AEF7709A3C2C}" srcId="{880778BC-3680-4295-AE85-E567EBF24EA8}" destId="{D61082E9-3AB1-413F-BE51-57998873A7BA}" srcOrd="0" destOrd="0" parTransId="{4CB78BF5-3895-452A-BDEF-9CAB65CFF6A3}" sibTransId="{C930BB95-65F8-44E7-82F9-F79443A6BC84}"/>
    <dgm:cxn modelId="{3E3E0A7A-363B-49BF-93B9-0C57C6B68F86}" type="presOf" srcId="{931E5044-6423-4A0C-A0D5-9366C9A9B75F}" destId="{7BA2F52A-FE49-42B1-97E3-0B31CF405B6F}" srcOrd="0" destOrd="0" presId="urn:microsoft.com/office/officeart/2005/8/layout/orgChart1"/>
    <dgm:cxn modelId="{C228E1CF-8AFB-411F-B4D5-96D9F2B6A31E}" type="presOf" srcId="{B8C255CD-64A0-41DE-97BB-F14DEE93A04D}" destId="{ED014795-BE70-4FF4-B92C-F842A15929A0}" srcOrd="0" destOrd="0" presId="urn:microsoft.com/office/officeart/2005/8/layout/orgChart1"/>
    <dgm:cxn modelId="{612DB017-A788-4C02-B720-CB07A7536E7F}" type="presOf" srcId="{A6336848-E90E-4011-B1BB-BC40C4700175}" destId="{C65FD480-B131-4535-B013-46B5C5E06990}" srcOrd="0" destOrd="0" presId="urn:microsoft.com/office/officeart/2005/8/layout/orgChart1"/>
    <dgm:cxn modelId="{22CFF331-EE32-4E20-BB98-6855E2E15985}" type="presOf" srcId="{3DCCA2D6-C5A2-4830-8DD6-D24F3C182672}" destId="{A5380F79-CA9F-42DB-A1DB-0DC1837391EF}" srcOrd="0" destOrd="0" presId="urn:microsoft.com/office/officeart/2005/8/layout/orgChart1"/>
    <dgm:cxn modelId="{B0121AB3-728D-4A6B-ABF5-E8604184008D}" srcId="{FBB76BD6-41A3-4A61-99F5-1BF1D7B8AC3E}" destId="{88AC2982-3D72-4BD4-97FB-2BB93921D1DF}" srcOrd="2" destOrd="0" parTransId="{7B314850-7D04-469B-8130-36040080759B}" sibTransId="{E56D8824-E07F-429D-9601-4B3B8E75AB5E}"/>
    <dgm:cxn modelId="{8EB8435E-BD59-43CD-B2E6-457A354CEC66}" type="presOf" srcId="{6FE50346-FEC9-459F-A201-6AD72E1F34A0}" destId="{A82FAFE4-DC21-432E-8797-C589801A4319}" srcOrd="0" destOrd="0" presId="urn:microsoft.com/office/officeart/2005/8/layout/orgChart1"/>
    <dgm:cxn modelId="{9490DF7A-67A3-4B1B-9B57-DEF84CFACA95}" srcId="{6C7351DD-6E44-4529-95C9-1551A3968C9A}" destId="{DCC51DD4-A198-4158-ADEE-F598733D8C97}" srcOrd="0" destOrd="0" parTransId="{44DED1BA-BA78-4798-9645-D275DB388EF2}" sibTransId="{5B4D11A4-876C-4FBB-BA4A-A7E390DE1631}"/>
    <dgm:cxn modelId="{05AE6EE6-9705-4C28-985A-7FC79EF22171}" type="presOf" srcId="{B2E9546F-AFB3-47C8-8F68-B2967D14B5D0}" destId="{64F8D1B2-102E-408C-A5C1-814FE3815D48}" srcOrd="0" destOrd="0" presId="urn:microsoft.com/office/officeart/2005/8/layout/orgChart1"/>
    <dgm:cxn modelId="{60FF6E48-7DF4-4288-B4EC-595A78F690AA}" type="presOf" srcId="{03849E1F-5EAC-49BB-8F7B-250E367CA852}" destId="{BF3F33C6-4B6F-4940-BF2B-9402224974A3}" srcOrd="0" destOrd="0" presId="urn:microsoft.com/office/officeart/2005/8/layout/orgChart1"/>
    <dgm:cxn modelId="{BC473D36-2634-4DC7-9C98-95F1DC9E5091}" type="presOf" srcId="{B0D8B848-EB66-4166-B082-7ACAEA97A9CD}" destId="{8190B7C1-121F-41B6-8E6F-0AFC041CFA0C}" srcOrd="0" destOrd="0" presId="urn:microsoft.com/office/officeart/2005/8/layout/orgChart1"/>
    <dgm:cxn modelId="{3181B210-E18D-461A-90CA-5715FEE4DD27}" srcId="{48315696-EC18-4A74-9FF2-876C28A01510}" destId="{03849E1F-5EAC-49BB-8F7B-250E367CA852}" srcOrd="4" destOrd="0" parTransId="{AD8729F8-2BB0-4E5F-8908-D318B99261B6}" sibTransId="{53645F24-1316-47DB-87F4-7156B0E617F9}"/>
    <dgm:cxn modelId="{06112EEF-BE17-4419-A957-AD2381E2CAC3}" type="presOf" srcId="{1FCE3E74-E2EE-4C35-BEED-C004B5CA4838}" destId="{4E4492F7-D44E-4B89-AB0A-F38116533C96}" srcOrd="0" destOrd="0" presId="urn:microsoft.com/office/officeart/2005/8/layout/orgChart1"/>
    <dgm:cxn modelId="{34BB5503-2435-4443-B057-EB44F0CC97DF}" srcId="{371A4D55-06BC-4CC4-809A-340EDDE6148C}" destId="{40C1C82D-785F-405E-8311-EFE16214D2AA}" srcOrd="0" destOrd="0" parTransId="{AD39F510-EE03-48E5-A2A8-A5F691B6DB35}" sibTransId="{1466049D-99F2-44DE-9A1D-6806B274B970}"/>
    <dgm:cxn modelId="{5BE7D3E9-E717-4281-840C-AEFFE44CEC68}" type="presOf" srcId="{5B40D04D-C839-4C77-8457-9A413DEC50AC}" destId="{F407770F-C55B-467A-BA40-20EAF0DAC441}" srcOrd="1" destOrd="0" presId="urn:microsoft.com/office/officeart/2005/8/layout/orgChart1"/>
    <dgm:cxn modelId="{FE35FF5C-7E00-4ECF-AD97-F505CE29CA0B}" type="presOf" srcId="{085BDE1F-AF0A-48A8-BD37-75D7A3B67792}" destId="{C55B3823-41FE-405D-8B42-29FF394BD629}" srcOrd="0" destOrd="0" presId="urn:microsoft.com/office/officeart/2005/8/layout/orgChart1"/>
    <dgm:cxn modelId="{324B9096-5CD4-49E8-9044-66E1E72D886A}" srcId="{96433051-EED2-4BB9-9523-167B0C303C36}" destId="{371A4D55-06BC-4CC4-809A-340EDDE6148C}" srcOrd="1" destOrd="0" parTransId="{493C0A17-3BBF-464D-9DE9-8597872B65EA}" sibTransId="{0C0E510D-303D-4F48-93BD-FBEC416405C0}"/>
    <dgm:cxn modelId="{74ED65AC-94A9-4E9B-8DBC-37BD3400AC32}" type="presOf" srcId="{788C760B-4B49-41E4-935D-994A84704347}" destId="{975C85BC-E76E-498D-AF23-EA65EE82ABD8}" srcOrd="0" destOrd="0" presId="urn:microsoft.com/office/officeart/2005/8/layout/orgChart1"/>
    <dgm:cxn modelId="{1ACE0A65-96B1-467E-8FA9-DB608419956D}" type="presOf" srcId="{09D93993-6784-4E18-8DFC-D92971502413}" destId="{4F7F4458-0C03-4F92-A9CA-FA27E22E9060}" srcOrd="0" destOrd="0" presId="urn:microsoft.com/office/officeart/2005/8/layout/orgChart1"/>
    <dgm:cxn modelId="{7EEA41F3-5392-4710-AB51-D609AA166046}" srcId="{788C760B-4B49-41E4-935D-994A84704347}" destId="{70C7979C-19E7-4900-AD0E-3D37BB277495}" srcOrd="2" destOrd="0" parTransId="{09D93993-6784-4E18-8DFC-D92971502413}" sibTransId="{6EB82CDC-41CC-414E-86EE-17C4B8C05C39}"/>
    <dgm:cxn modelId="{4416BEB6-8780-48DE-B191-86034D7764CF}" srcId="{61824367-51B5-4987-AA81-F0717C2CF68E}" destId="{F493953F-B456-436A-8ED3-B7E48B060D33}" srcOrd="1" destOrd="0" parTransId="{8C5811E2-A4B5-452C-BF00-A5B518AE30F9}" sibTransId="{89B6C05D-889B-4A0B-8A4A-F06CA622FE87}"/>
    <dgm:cxn modelId="{940AF3EA-E233-4203-A1FB-1FDE3B018DDF}" type="presOf" srcId="{72F4EF73-E654-4FC4-9EAE-1AE48A43FFA0}" destId="{35093AE2-01F9-4DFD-BF0F-402ECCA3D81E}" srcOrd="1" destOrd="0" presId="urn:microsoft.com/office/officeart/2005/8/layout/orgChart1"/>
    <dgm:cxn modelId="{A7D7B8E1-F3FE-4B2A-81CE-BDED9347F8F5}" srcId="{BC9214A7-458A-4F8B-AE34-F6D6587467A0}" destId="{50B1A9B6-6ED2-4E08-80DD-7CEEF2621A09}" srcOrd="0" destOrd="0" parTransId="{780FD5B2-24E7-4547-8749-2116C724E47D}" sibTransId="{617CED1E-5BC1-4E43-8C40-053CA3A232B8}"/>
    <dgm:cxn modelId="{2AC09E2D-8D28-4226-8568-0AEF89BA7F47}" type="presOf" srcId="{CA6A81E1-88A5-4878-A443-9D84B6495EE0}" destId="{8F9DFF67-65DF-44B8-B105-276CCBF61DEF}" srcOrd="0" destOrd="0" presId="urn:microsoft.com/office/officeart/2005/8/layout/orgChart1"/>
    <dgm:cxn modelId="{D33701AE-7044-46EF-A8A9-3D7F265FAD83}" type="presOf" srcId="{EF5C8E6D-49F3-4072-A546-2F9D91678A8D}" destId="{F5FADC08-5326-4FAE-8413-6694CA1B619A}" srcOrd="0" destOrd="0" presId="urn:microsoft.com/office/officeart/2005/8/layout/orgChart1"/>
    <dgm:cxn modelId="{7BD84D40-C784-457C-9191-9E2F8AD9B866}" type="presOf" srcId="{CD9A0350-5B57-43BC-934F-402C5148D4A3}" destId="{56E9EC99-DABC-4886-BAE8-27C900F91AB2}" srcOrd="1" destOrd="0" presId="urn:microsoft.com/office/officeart/2005/8/layout/orgChart1"/>
    <dgm:cxn modelId="{7929EF6D-6654-47D4-990E-665AA81324E1}" type="presOf" srcId="{0AF31B09-3718-43AB-90D1-87F2DFB87789}" destId="{CFB37B6D-5F40-4E16-95F5-4E9668B251F0}" srcOrd="0" destOrd="0" presId="urn:microsoft.com/office/officeart/2005/8/layout/orgChart1"/>
    <dgm:cxn modelId="{6B620AF1-0B7B-4F72-A63A-8ADD2A4106D2}" srcId="{2BC2F8FA-E010-4EBC-8A4C-342BBF0670FC}" destId="{D00135F0-BA3C-45EA-87E7-B0F0EA8C2580}" srcOrd="2" destOrd="0" parTransId="{1AC127A9-D3FB-40E1-864C-9C575613D88D}" sibTransId="{F2C5CCFE-3545-4E6E-B98D-039F0A05F8F0}"/>
    <dgm:cxn modelId="{205D1AEC-AFBE-4F09-B154-3D2FBF19FA61}" type="presOf" srcId="{7B78630F-AE0A-4A7C-B7DF-0F4D835414BC}" destId="{193F245E-9AB4-4BCA-9875-C55C45567D1D}" srcOrd="1" destOrd="0" presId="urn:microsoft.com/office/officeart/2005/8/layout/orgChart1"/>
    <dgm:cxn modelId="{A74E5187-2284-4B0E-9C23-577BCAA0DFDB}" type="presOf" srcId="{3F5C8E3E-D48B-4006-A7A7-EA6B2282CF39}" destId="{BD0F97CC-D509-43FF-963B-A76E22758924}" srcOrd="0" destOrd="0" presId="urn:microsoft.com/office/officeart/2005/8/layout/orgChart1"/>
    <dgm:cxn modelId="{0F2DD501-DAA9-4D88-84B4-B1A9A56A39AB}" type="presOf" srcId="{5211DBE1-03C9-4B77-885A-F29860506AF2}" destId="{CE768E41-BCEE-4488-A943-AE0A4F6CC4CA}" srcOrd="0" destOrd="0" presId="urn:microsoft.com/office/officeart/2005/8/layout/orgChart1"/>
    <dgm:cxn modelId="{AD23E170-8179-44F8-999D-E9A0560C65DC}" type="presOf" srcId="{3AA46CBD-1924-45BE-8649-7F3F763BD91D}" destId="{35B1D4FC-C474-4FB4-AA78-B3BC728688C4}" srcOrd="0" destOrd="0" presId="urn:microsoft.com/office/officeart/2005/8/layout/orgChart1"/>
    <dgm:cxn modelId="{0429D356-CE17-4433-B47C-C1552F3B925D}" type="presOf" srcId="{19319DF9-930A-419D-9ABE-DB32165217AF}" destId="{37477D70-32C8-4E1D-9E1F-256727C490F6}" srcOrd="1" destOrd="0" presId="urn:microsoft.com/office/officeart/2005/8/layout/orgChart1"/>
    <dgm:cxn modelId="{AC63930E-EA2E-4E70-B661-6C9B63237A2C}" type="presOf" srcId="{AD8729F8-2BB0-4E5F-8908-D318B99261B6}" destId="{DB164217-DADB-4F5D-92B9-01E3358E38C8}" srcOrd="0" destOrd="0" presId="urn:microsoft.com/office/officeart/2005/8/layout/orgChart1"/>
    <dgm:cxn modelId="{0B4C4128-CC1C-4705-A850-0A12988589F9}" srcId="{371A4D55-06BC-4CC4-809A-340EDDE6148C}" destId="{84634024-9A48-4097-87F0-DDF8DFB7350B}" srcOrd="3" destOrd="0" parTransId="{E0CB0FD7-DF7A-485D-BE50-3CE2361CE3B6}" sibTransId="{464926B8-6841-45A2-8D43-4F0CD47AA31E}"/>
    <dgm:cxn modelId="{DBB040F3-EF1B-4518-927B-7C8B2588DF2C}" type="presOf" srcId="{5353DE3E-4044-4C95-8AAE-4896393A75AC}" destId="{9DD33513-F465-4DC6-8395-DE6DE5400F87}" srcOrd="1" destOrd="0" presId="urn:microsoft.com/office/officeart/2005/8/layout/orgChart1"/>
    <dgm:cxn modelId="{7894FAAB-C7CC-4DBE-BDFD-D53B423EF213}" type="presOf" srcId="{5F3DAEFC-CD54-4576-A601-12C8E9C49673}" destId="{4955D841-5E6A-431D-9BE2-12A17F17437A}" srcOrd="0" destOrd="0" presId="urn:microsoft.com/office/officeart/2005/8/layout/orgChart1"/>
    <dgm:cxn modelId="{73D531DC-CD79-4B80-8126-FE66B4F816EE}" type="presOf" srcId="{90800736-06BC-4D28-AD3F-0DD6F82E4C19}" destId="{927D2C78-A4C3-4080-B4BF-59940784DCA9}" srcOrd="0" destOrd="0" presId="urn:microsoft.com/office/officeart/2005/8/layout/orgChart1"/>
    <dgm:cxn modelId="{70347085-36FA-4F64-9611-192756597070}" type="presOf" srcId="{6F8D8377-030A-496E-AE93-8F99BE443504}" destId="{0C7880E0-3991-47B3-8455-CC7DB7DB658A}" srcOrd="0" destOrd="0" presId="urn:microsoft.com/office/officeart/2005/8/layout/orgChart1"/>
    <dgm:cxn modelId="{C7A0EBA9-1E0F-492A-A119-C1C942FE57B6}" type="presOf" srcId="{5F3DAEFC-CD54-4576-A601-12C8E9C49673}" destId="{0E73968D-E410-4811-8DB9-47BFCDFCB493}" srcOrd="1" destOrd="0" presId="urn:microsoft.com/office/officeart/2005/8/layout/orgChart1"/>
    <dgm:cxn modelId="{634557B7-D42A-4871-B97A-D5D98A5517A2}" type="presOf" srcId="{F416CF74-4340-4A23-81FB-1D3508229174}" destId="{D7AE97E8-2035-44F6-9E36-5B80946FEA78}" srcOrd="0" destOrd="0" presId="urn:microsoft.com/office/officeart/2005/8/layout/orgChart1"/>
    <dgm:cxn modelId="{20215A25-ADBB-4844-8573-D1CD1FE09636}" type="presOf" srcId="{B06D875E-DAD4-4DF8-BBD8-F1AC6F10F98F}" destId="{9D3BC9F6-6C92-4E2D-AF2B-F0158EE2D36D}" srcOrd="1" destOrd="0" presId="urn:microsoft.com/office/officeart/2005/8/layout/orgChart1"/>
    <dgm:cxn modelId="{61925E29-24B3-4A7B-8024-4646D5966B85}" type="presOf" srcId="{97179AED-B825-45BC-A578-5B1E9C59CD6F}" destId="{AE19E8C6-8FCF-4265-A787-36E8CAA46DE1}" srcOrd="0" destOrd="0" presId="urn:microsoft.com/office/officeart/2005/8/layout/orgChart1"/>
    <dgm:cxn modelId="{B864F29C-5819-4EBA-A48D-4DA79A02169E}" type="presOf" srcId="{6D8CA37F-1832-4B61-B2A1-0C70528D929A}" destId="{62C3C363-84B8-4886-9074-A0E65B87937B}" srcOrd="1" destOrd="0" presId="urn:microsoft.com/office/officeart/2005/8/layout/orgChart1"/>
    <dgm:cxn modelId="{225F8CED-D25C-436A-8AD5-69EED1D1AB0A}" type="presOf" srcId="{00FFF430-71B8-40AF-849B-B9B6DEC5A682}" destId="{7226F4A8-5422-4284-912B-E94D3963C542}" srcOrd="1" destOrd="0" presId="urn:microsoft.com/office/officeart/2005/8/layout/orgChart1"/>
    <dgm:cxn modelId="{79635B8C-92F1-4D8F-99AA-9418204C32F7}" type="presOf" srcId="{52C82BEC-69F0-4F57-91D3-DE0F3E76FE7C}" destId="{8A66B3FC-CB6B-4612-828B-02DCB14C0C40}" srcOrd="0" destOrd="0" presId="urn:microsoft.com/office/officeart/2005/8/layout/orgChart1"/>
    <dgm:cxn modelId="{E9791862-96DB-4662-B0AD-FA1E3DB787BB}" srcId="{48315696-EC18-4A74-9FF2-876C28A01510}" destId="{FF242499-BCFE-4432-B835-F607951D3A3D}" srcOrd="2" destOrd="0" parTransId="{AE88E6D3-8303-46B4-8A84-B74C2E4030A2}" sibTransId="{E88E5093-2208-4932-9C4D-46600BF770D4}"/>
    <dgm:cxn modelId="{D99E56BA-EE48-43CF-AC57-3BB548035488}" srcId="{0C49D174-BA0C-4695-9829-28F0A257A2DA}" destId="{6EE16DDE-879D-4894-ADBD-6DFB9AE6F51D}" srcOrd="2" destOrd="0" parTransId="{AFEA902B-8CD5-4E28-BA6E-8A5FC58A0919}" sibTransId="{AC476C9E-9896-40DE-8E68-AD9FCCB677E4}"/>
    <dgm:cxn modelId="{EAF4C37D-D164-4E3D-8CBE-7622B8312C17}" type="presOf" srcId="{8383A223-C745-4265-B035-8D01A336A15D}" destId="{C123FFE9-2185-42F1-95AD-13905F6E8648}" srcOrd="0" destOrd="0" presId="urn:microsoft.com/office/officeart/2005/8/layout/orgChart1"/>
    <dgm:cxn modelId="{71092572-0A8B-49D0-81D2-BE5E451F42B1}" srcId="{FBB76BD6-41A3-4A61-99F5-1BF1D7B8AC3E}" destId="{F964F135-799C-4B42-AA18-05FC93B568B2}" srcOrd="1" destOrd="0" parTransId="{C6C0C778-DBD6-4BC1-82FC-443121C30CFD}" sibTransId="{A251672A-DB66-475C-B204-0E60D84AA780}"/>
    <dgm:cxn modelId="{F4EF9E47-96B3-4679-901E-A77481A22249}" srcId="{0AF31B09-3718-43AB-90D1-87F2DFB87789}" destId="{6C7351DD-6E44-4529-95C9-1551A3968C9A}" srcOrd="0" destOrd="0" parTransId="{4064F8D8-D463-4E5D-B0FA-1051C932EC1E}" sibTransId="{15C78BC3-73D6-4458-830A-630DB49897A1}"/>
    <dgm:cxn modelId="{A40DD782-59BB-4F96-89C7-86BEF0E8D4E3}" type="presOf" srcId="{70F25342-EE2E-42E4-B7EE-733BF06A7F5C}" destId="{3BC58996-65CA-47DB-B1E9-45351411C1F6}" srcOrd="0" destOrd="0" presId="urn:microsoft.com/office/officeart/2005/8/layout/orgChart1"/>
    <dgm:cxn modelId="{AEAA3761-B885-4155-8A0D-F957B041A218}" type="presOf" srcId="{6093785E-97D7-4282-BC01-4432E8153777}" destId="{3874D81B-D1E3-4EBC-9498-6DF577EABCF0}" srcOrd="0" destOrd="0" presId="urn:microsoft.com/office/officeart/2005/8/layout/orgChart1"/>
    <dgm:cxn modelId="{E0CE0BE3-1072-40E9-8BE5-401AB7B9A2DB}" type="presOf" srcId="{3FE5B9B6-42D2-4268-9490-E8936C838D9F}" destId="{748009A9-822F-40EC-BD1C-062ADAFAE7E6}" srcOrd="0" destOrd="0" presId="urn:microsoft.com/office/officeart/2005/8/layout/orgChart1"/>
    <dgm:cxn modelId="{FB1BA19C-20CD-4370-BD0C-14416314BCF0}" type="presOf" srcId="{F493953F-B456-436A-8ED3-B7E48B060D33}" destId="{AFA6C2BF-3DAC-450D-8C20-B0D117534CCB}" srcOrd="1" destOrd="0" presId="urn:microsoft.com/office/officeart/2005/8/layout/orgChart1"/>
    <dgm:cxn modelId="{E6F811B2-493D-4581-BCE1-C3DDED4784DE}" type="presOf" srcId="{6D8CA37F-1832-4B61-B2A1-0C70528D929A}" destId="{65C9E0AB-500A-49B6-B95E-2D0862E34513}" srcOrd="0" destOrd="0" presId="urn:microsoft.com/office/officeart/2005/8/layout/orgChart1"/>
    <dgm:cxn modelId="{81370AC2-4058-4D41-BC22-60F5BFA48757}" type="presOf" srcId="{72DF527B-34D8-4D08-B7B9-31DF00D65E1E}" destId="{13A9F79C-32AE-45FB-A0D2-316312D7740A}" srcOrd="0" destOrd="0" presId="urn:microsoft.com/office/officeart/2005/8/layout/orgChart1"/>
    <dgm:cxn modelId="{A6AD3837-5784-4C8E-BB9D-D2988394F4E9}" type="presOf" srcId="{18AB4C4F-704D-449B-8A4A-7675896D16ED}" destId="{3AAC60CF-8222-46B6-A3CF-A6FF2E8531CB}" srcOrd="0" destOrd="0" presId="urn:microsoft.com/office/officeart/2005/8/layout/orgChart1"/>
    <dgm:cxn modelId="{BAFFE8FA-70A0-4706-B2B4-43E6C416C395}" type="presOf" srcId="{F6C59C7D-2058-45EB-998B-02456B59DE40}" destId="{1D4081D1-85D1-4155-826D-EFF07A2DD115}" srcOrd="0" destOrd="0" presId="urn:microsoft.com/office/officeart/2005/8/layout/orgChart1"/>
    <dgm:cxn modelId="{C177D8E6-5672-4B4D-A249-12089EB8EF29}" type="presOf" srcId="{70C7979C-19E7-4900-AD0E-3D37BB277495}" destId="{2D947367-9000-4E25-8522-CA4ACE830633}" srcOrd="1" destOrd="0" presId="urn:microsoft.com/office/officeart/2005/8/layout/orgChart1"/>
    <dgm:cxn modelId="{C5D0E6C1-C85A-4F0C-9B64-EE6EA84EDDC8}" type="presOf" srcId="{69721194-2010-4135-812F-17788448A83D}" destId="{8B3D4D0E-AB8B-4710-BA34-9805F358DBEF}" srcOrd="0" destOrd="0" presId="urn:microsoft.com/office/officeart/2005/8/layout/orgChart1"/>
    <dgm:cxn modelId="{18E135F0-E447-4CEC-95EF-89555BCDAE63}" type="presOf" srcId="{84634024-9A48-4097-87F0-DDF8DFB7350B}" destId="{41FE188C-EBE9-4CB7-9EBF-0AF38BA2481C}" srcOrd="1" destOrd="0" presId="urn:microsoft.com/office/officeart/2005/8/layout/orgChart1"/>
    <dgm:cxn modelId="{6579EEC5-D411-4AA8-888B-1A599B38969E}" srcId="{DA80B308-B61E-4A68-8771-B1360DE10DB2}" destId="{085BDE1F-AF0A-48A8-BD37-75D7A3B67792}" srcOrd="2" destOrd="0" parTransId="{90800736-06BC-4D28-AD3F-0DD6F82E4C19}" sibTransId="{34DFFECE-74B1-4274-8DB4-56A07DB67237}"/>
    <dgm:cxn modelId="{B9B90F99-72B7-4D15-B820-D4F4AB198B74}" type="presOf" srcId="{847C8977-C9AF-4168-8EE7-42D69F84B54B}" destId="{2D8DA626-7528-466A-8AE1-A6083092B01D}" srcOrd="0" destOrd="0" presId="urn:microsoft.com/office/officeart/2005/8/layout/orgChart1"/>
    <dgm:cxn modelId="{E7F66657-DB17-4120-8E50-AF2435D570C8}" type="presOf" srcId="{B5E007FB-85FA-4DA0-AB39-7E75B3CC26EF}" destId="{2946B3CC-4D0F-48E0-B9B8-0F745DEEB054}" srcOrd="1" destOrd="0" presId="urn:microsoft.com/office/officeart/2005/8/layout/orgChart1"/>
    <dgm:cxn modelId="{6B7A44F7-9799-4281-9E38-3859E53BBAC6}" type="presOf" srcId="{4F5C87BA-0335-4D3F-822A-0D23119F2879}" destId="{6ED074D7-458D-4FE6-B03F-27925E0687EF}" srcOrd="0" destOrd="0" presId="urn:microsoft.com/office/officeart/2005/8/layout/orgChart1"/>
    <dgm:cxn modelId="{0A2F5769-BD71-4D41-9BDE-5D62FBB2F68D}" type="presOf" srcId="{880778BC-3680-4295-AE85-E567EBF24EA8}" destId="{845B716A-B1D4-4589-86A0-2019096D1F07}" srcOrd="1" destOrd="0" presId="urn:microsoft.com/office/officeart/2005/8/layout/orgChart1"/>
    <dgm:cxn modelId="{533E8DB6-8301-45D0-9BDD-06B20026BBEC}" srcId="{70C7979C-19E7-4900-AD0E-3D37BB277495}" destId="{4E013FC9-BC72-4B0B-A368-64557EFDC996}" srcOrd="2" destOrd="0" parTransId="{F07EC24E-D0ED-4EA8-BD4A-1326C472FD62}" sibTransId="{0C9BCBD5-9C4F-4C76-905A-84F2A7777BF5}"/>
    <dgm:cxn modelId="{318ADF3C-DDF1-4D36-A2A4-4876E1FBAFEE}" type="presOf" srcId="{88AC2982-3D72-4BD4-97FB-2BB93921D1DF}" destId="{3BE15168-868E-4E69-892E-66DA5129F490}" srcOrd="0" destOrd="0" presId="urn:microsoft.com/office/officeart/2005/8/layout/orgChart1"/>
    <dgm:cxn modelId="{D3FDFC47-93BE-4ADE-83E1-2C91B24F71D7}" type="presOf" srcId="{70C7979C-19E7-4900-AD0E-3D37BB277495}" destId="{D9F4186D-F6EC-4045-8D36-3A5979E7B7DE}" srcOrd="0" destOrd="0" presId="urn:microsoft.com/office/officeart/2005/8/layout/orgChart1"/>
    <dgm:cxn modelId="{5C464DDC-A449-43CD-A052-13DF955160F1}" type="presOf" srcId="{C6C0C778-DBD6-4BC1-82FC-443121C30CFD}" destId="{877EA7AD-5F30-42F0-BF41-A4B2167B6071}" srcOrd="0" destOrd="0" presId="urn:microsoft.com/office/officeart/2005/8/layout/orgChart1"/>
    <dgm:cxn modelId="{A5DFDE58-4032-41A4-9FE8-E445CB895BD7}" srcId="{F4C0F2AC-45A8-4BDD-AE44-432E68B315CE}" destId="{BFF51252-7FAA-44DC-96E8-BC63E2545FB1}" srcOrd="0" destOrd="0" parTransId="{DB8E370F-F5F9-407A-8C6D-CE4B11270FE0}" sibTransId="{65407DD6-5EA1-493C-857A-AFD1E45EB61A}"/>
    <dgm:cxn modelId="{7C4584A5-E68E-4598-9600-70C689F14196}" srcId="{70C7979C-19E7-4900-AD0E-3D37BB277495}" destId="{50712D66-53D2-4195-B467-BDC3CDEEEB0D}" srcOrd="6" destOrd="0" parTransId="{8BC3B341-253C-4336-B5F2-3D6F9BC9C73D}" sibTransId="{30210456-2BEC-4C50-8FD7-29387A2499D9}"/>
    <dgm:cxn modelId="{33E42801-828B-4E5E-9C68-CF4B30A42FEC}" type="presOf" srcId="{5E7853CA-8440-46D9-85AA-5DE47C45382E}" destId="{F9806486-2ECF-4EF4-BE02-4287AF347C66}" srcOrd="1" destOrd="0" presId="urn:microsoft.com/office/officeart/2005/8/layout/orgChart1"/>
    <dgm:cxn modelId="{D0D9EE57-289C-48E6-8C68-8D98A26986D9}" type="presOf" srcId="{4E013FC9-BC72-4B0B-A368-64557EFDC996}" destId="{507DE1EB-4958-4E4A-95F6-5C126E9ECF3D}" srcOrd="1" destOrd="0" presId="urn:microsoft.com/office/officeart/2005/8/layout/orgChart1"/>
    <dgm:cxn modelId="{DCE288B9-8897-4E6C-A622-D47BDF1C65E9}" type="presOf" srcId="{67C7C2CC-68ED-4FF5-8C10-20F79FAB5983}" destId="{E8967535-5781-4CAA-B9D3-3FB3C45CC445}" srcOrd="0" destOrd="0" presId="urn:microsoft.com/office/officeart/2005/8/layout/orgChart1"/>
    <dgm:cxn modelId="{89E5A722-85E0-4E13-AAFE-8C9900F6ADDF}" type="presOf" srcId="{AFEA902B-8CD5-4E28-BA6E-8A5FC58A0919}" destId="{CEBE963C-B12F-46BC-AD08-5A716379584F}" srcOrd="0" destOrd="0" presId="urn:microsoft.com/office/officeart/2005/8/layout/orgChart1"/>
    <dgm:cxn modelId="{E5117539-2756-46E9-92A9-C9190A0F101C}" type="presOf" srcId="{8C5811E2-A4B5-452C-BF00-A5B518AE30F9}" destId="{6A1536F0-0ED2-4C54-B594-5AA729B7AE40}" srcOrd="0" destOrd="0" presId="urn:microsoft.com/office/officeart/2005/8/layout/orgChart1"/>
    <dgm:cxn modelId="{EAAB2455-0426-4A98-AEFC-651508CA6335}" type="presOf" srcId="{E32A4FA5-36C7-45C6-AABE-83E602FECC66}" destId="{CBEE81E2-D236-4301-8872-8C03577094D3}" srcOrd="0" destOrd="0" presId="urn:microsoft.com/office/officeart/2005/8/layout/orgChart1"/>
    <dgm:cxn modelId="{EA2C33CD-38E7-4E26-85FB-914472ADDF0F}" srcId="{371A4D55-06BC-4CC4-809A-340EDDE6148C}" destId="{89E72735-29DE-48AD-99AB-C24922037751}" srcOrd="5" destOrd="0" parTransId="{A7DAFF51-EA31-4FD1-8277-7F68D1EBB1A7}" sibTransId="{EDA88CE5-6957-4951-A3A6-109151FF498C}"/>
    <dgm:cxn modelId="{BBE1BD91-0F33-4BE1-94DB-2ED9FC4F448F}" type="presOf" srcId="{FF242499-BCFE-4432-B835-F607951D3A3D}" destId="{99AC632A-88B4-4732-B9A0-CD75DED9277B}" srcOrd="1" destOrd="0" presId="urn:microsoft.com/office/officeart/2005/8/layout/orgChart1"/>
    <dgm:cxn modelId="{94856AC9-FF2F-4365-813A-1B06436A5133}" type="presOf" srcId="{50B1A9B6-6ED2-4E08-80DD-7CEEF2621A09}" destId="{09CAE9B9-5BDE-4503-A4BD-0D32648D720E}" srcOrd="1" destOrd="0" presId="urn:microsoft.com/office/officeart/2005/8/layout/orgChart1"/>
    <dgm:cxn modelId="{284F702B-ABF2-480D-8976-6A621A373CA7}" type="presOf" srcId="{33F756BA-28C7-44C9-A14B-EA88365290E2}" destId="{334BAB19-4B9D-4B11-B4C5-ACEEAE18CCF4}" srcOrd="0" destOrd="0" presId="urn:microsoft.com/office/officeart/2005/8/layout/orgChart1"/>
    <dgm:cxn modelId="{01B24D3E-8D7F-4ABE-B025-CD9A5D05EB32}" srcId="{788C760B-4B49-41E4-935D-994A84704347}" destId="{0C49D174-BA0C-4695-9829-28F0A257A2DA}" srcOrd="0" destOrd="0" parTransId="{EF5C8E6D-49F3-4072-A546-2F9D91678A8D}" sibTransId="{1DF14660-3538-4EC6-9E4C-1AB2C07F77F6}"/>
    <dgm:cxn modelId="{6B83BD4D-E2AD-4766-AA37-2B8DAF709723}" type="presOf" srcId="{B8C255CD-64A0-41DE-97BB-F14DEE93A04D}" destId="{AD189D6A-7BE4-4331-A2AB-F2347CADF3C8}" srcOrd="1" destOrd="0" presId="urn:microsoft.com/office/officeart/2005/8/layout/orgChart1"/>
    <dgm:cxn modelId="{1A04E7D2-D625-40F5-9ECA-2935CCBA0484}" type="presOf" srcId="{3C104194-C32D-4B41-BC71-6F0BF27A6D16}" destId="{D72C42F8-3458-4BBB-9461-73186E7B8599}" srcOrd="0" destOrd="0" presId="urn:microsoft.com/office/officeart/2005/8/layout/orgChart1"/>
    <dgm:cxn modelId="{E1B4B687-B36A-43C1-B649-D97B1027C778}" type="presOf" srcId="{788C760B-4B49-41E4-935D-994A84704347}" destId="{0F45BD0D-0DFF-45E0-87FB-F79D472828B9}" srcOrd="1" destOrd="0" presId="urn:microsoft.com/office/officeart/2005/8/layout/orgChart1"/>
    <dgm:cxn modelId="{2C13ECBB-CA84-4DDD-9E72-BA75BDBCB1E0}" type="presOf" srcId="{C39FBBBE-C239-49D6-BC75-8C056B54F178}" destId="{998642AB-5C7E-4B98-BBC6-87953A6945E7}" srcOrd="0" destOrd="0" presId="urn:microsoft.com/office/officeart/2005/8/layout/orgChart1"/>
    <dgm:cxn modelId="{11DB1CED-A56A-4B31-B738-A69A799A5A0C}" type="presOf" srcId="{0F96D5D6-5A94-4C32-B467-ABCB5F673E3A}" destId="{B5AEE863-2395-4349-9D28-5F699447F9BF}" srcOrd="0" destOrd="0" presId="urn:microsoft.com/office/officeart/2005/8/layout/orgChart1"/>
    <dgm:cxn modelId="{F3D4A633-509F-4EE5-9792-26B868F26C0B}" type="presOf" srcId="{FF242499-BCFE-4432-B835-F607951D3A3D}" destId="{5FEC2776-7C72-46A5-BE59-4F5103668F23}" srcOrd="0" destOrd="0" presId="urn:microsoft.com/office/officeart/2005/8/layout/orgChart1"/>
    <dgm:cxn modelId="{D0257937-587B-447E-841B-40E982ECF81B}" type="presOf" srcId="{5211DBE1-03C9-4B77-885A-F29860506AF2}" destId="{F022899F-29ED-4D1E-945F-9B827F1E35A8}" srcOrd="1" destOrd="0" presId="urn:microsoft.com/office/officeart/2005/8/layout/orgChart1"/>
    <dgm:cxn modelId="{B889DCCD-AB70-4B0B-9F2C-D8FC2FC3E47E}" type="presOf" srcId="{3EAA3D3F-59D6-42B2-8479-CA306772FF75}" destId="{F2159422-26AF-43EB-B7D3-B319F6548895}" srcOrd="1" destOrd="0" presId="urn:microsoft.com/office/officeart/2005/8/layout/orgChart1"/>
    <dgm:cxn modelId="{E31061E1-86A7-4C66-B14E-9961509B5B85}" type="presOf" srcId="{B06D875E-DAD4-4DF8-BBD8-F1AC6F10F98F}" destId="{6E5F0E3F-94A0-43C0-B482-9C6AE8B04D2B}" srcOrd="0" destOrd="0" presId="urn:microsoft.com/office/officeart/2005/8/layout/orgChart1"/>
    <dgm:cxn modelId="{A2BC8FB2-0B51-4714-8315-03CE5BB3E09C}" type="presOf" srcId="{5ED9E4EC-EEEA-4478-B3EB-91372245C4EE}" destId="{11D13761-0973-47AE-A047-7E9B73654BBF}" srcOrd="0" destOrd="0" presId="urn:microsoft.com/office/officeart/2005/8/layout/orgChart1"/>
    <dgm:cxn modelId="{7BB4AAD9-AA97-41B0-B1AB-52135DAAEC12}" type="presOf" srcId="{6FE50346-FEC9-459F-A201-6AD72E1F34A0}" destId="{6E4CC393-2A3D-4757-A52A-0AE194BF9140}" srcOrd="1" destOrd="0" presId="urn:microsoft.com/office/officeart/2005/8/layout/orgChart1"/>
    <dgm:cxn modelId="{733F76A4-6673-42AB-82FD-3138A5D8D27D}" type="presOf" srcId="{B0673DB8-D402-4835-B20B-1F6D4D75A79C}" destId="{D5E95713-F59F-420D-802C-5949DE81ECA2}" srcOrd="0" destOrd="0" presId="urn:microsoft.com/office/officeart/2005/8/layout/orgChart1"/>
    <dgm:cxn modelId="{F2C4F78E-E99B-485F-AF9E-684BFB70C9F9}" type="presOf" srcId="{A3B38AD4-8A48-49D4-86C5-468BC4017B32}" destId="{CF054764-61CB-42FA-A80C-D11BE7216A7B}" srcOrd="0" destOrd="0" presId="urn:microsoft.com/office/officeart/2005/8/layout/orgChart1"/>
    <dgm:cxn modelId="{843850F3-6905-4C2E-9A53-1D23DE3C6B28}" type="presOf" srcId="{B0C0435E-2D0B-4A58-851D-0B8E304053DE}" destId="{D02A681F-A7C7-4E4B-BE54-5B75E9469B4C}" srcOrd="1" destOrd="0" presId="urn:microsoft.com/office/officeart/2005/8/layout/orgChart1"/>
    <dgm:cxn modelId="{6CCFC85F-E5FC-4CC7-803F-15682838472F}" type="presOf" srcId="{F416CF74-4340-4A23-81FB-1D3508229174}" destId="{3394B778-F83D-482E-AE2D-2AAA583818C7}" srcOrd="1" destOrd="0" presId="urn:microsoft.com/office/officeart/2005/8/layout/orgChart1"/>
    <dgm:cxn modelId="{4965E855-3F1C-4469-B130-257FD837F6D9}" type="presOf" srcId="{EBAB47FF-46AA-4B1D-ABD3-CE43E68337E2}" destId="{FE3A215E-0481-4721-964C-A04CE19870C8}" srcOrd="1" destOrd="0" presId="urn:microsoft.com/office/officeart/2005/8/layout/orgChart1"/>
    <dgm:cxn modelId="{F7D424AB-516A-406F-9E5E-C73A1C89C2C3}" srcId="{6D52EC6F-5AC1-4319-8EE6-18894160394F}" destId="{F416CF74-4340-4A23-81FB-1D3508229174}" srcOrd="0" destOrd="0" parTransId="{C7FE8865-B9BE-4035-9BD6-02A1DDBE653D}" sibTransId="{45A51E0D-7D84-4A68-9D0A-51A59C9610DF}"/>
    <dgm:cxn modelId="{30FB67D5-1A09-42F9-A2BA-5E3895B31854}" type="presOf" srcId="{1886F308-C39A-4F75-901B-5739962E27F5}" destId="{568B6D8C-FB97-4A80-B020-A0934B91823B}" srcOrd="0" destOrd="0" presId="urn:microsoft.com/office/officeart/2005/8/layout/orgChart1"/>
    <dgm:cxn modelId="{4BB80219-1536-449E-B3CD-1F54E1004B2C}" type="presOf" srcId="{68647BAF-956B-44D2-B023-3E1B250390B1}" destId="{D9D54B80-984E-4E9F-B837-2E648A1D4C45}" srcOrd="0" destOrd="0" presId="urn:microsoft.com/office/officeart/2005/8/layout/orgChart1"/>
    <dgm:cxn modelId="{E8A0693B-E4CA-40C1-AE78-F2DB7BFAF6B1}" srcId="{0C49D174-BA0C-4695-9829-28F0A257A2DA}" destId="{C85265E2-422B-4616-B942-C9C687D3501C}" srcOrd="0" destOrd="0" parTransId="{1EB8725D-D733-450B-A0CE-EDF276900EA5}" sibTransId="{297C5948-11A2-42EF-AD99-8FA06DD84711}"/>
    <dgm:cxn modelId="{5EF8FEA5-2B12-4B90-B799-1045AECD8C2C}" srcId="{DA80B308-B61E-4A68-8771-B1360DE10DB2}" destId="{9FBB9BD1-C7A6-406D-A953-241738F237CD}" srcOrd="1" destOrd="0" parTransId="{6093785E-97D7-4282-BC01-4432E8153777}" sibTransId="{CE5CA869-274A-45EA-8547-D2FA554486CD}"/>
    <dgm:cxn modelId="{AE2D113A-F113-4F4D-9EC7-B6F0D45C49F6}" type="presOf" srcId="{E83FDDCE-4017-4EC4-AD92-F46E14627D71}" destId="{490F3330-86C8-4C9F-8CD4-1F4CCE741A47}" srcOrd="0" destOrd="0" presId="urn:microsoft.com/office/officeart/2005/8/layout/orgChart1"/>
    <dgm:cxn modelId="{787A88B6-60A5-47ED-94A9-618CF78A5D32}" srcId="{0C49D174-BA0C-4695-9829-28F0A257A2DA}" destId="{C39FBBBE-C239-49D6-BC75-8C056B54F178}" srcOrd="3" destOrd="0" parTransId="{CA6A81E1-88A5-4878-A443-9D84B6495EE0}" sibTransId="{8334FCF3-10DC-47E6-BA96-8D84B5A6A7D5}"/>
    <dgm:cxn modelId="{A27FEC02-C583-474B-9098-F8B6924ED57F}" type="presOf" srcId="{A6336848-E90E-4011-B1BB-BC40C4700175}" destId="{B3DA07D7-3E69-4E8F-8E24-45A097C3EFF0}" srcOrd="1" destOrd="0" presId="urn:microsoft.com/office/officeart/2005/8/layout/orgChart1"/>
    <dgm:cxn modelId="{EA77F4F8-87B8-4B5F-8FFB-65DE8AB6186E}" type="presOf" srcId="{BAA60963-C0AC-408A-8D1D-6F7108FCD635}" destId="{3F08F417-1974-4BFC-876A-AA27772CB722}" srcOrd="0" destOrd="0" presId="urn:microsoft.com/office/officeart/2005/8/layout/orgChart1"/>
    <dgm:cxn modelId="{0FA2FEC7-3D60-4C69-B9CA-D5CC8220FF34}" type="presOf" srcId="{9FBB9BD1-C7A6-406D-A953-241738F237CD}" destId="{08B3728C-C32D-41DC-93D9-880C6C2BD298}" srcOrd="0" destOrd="0" presId="urn:microsoft.com/office/officeart/2005/8/layout/orgChart1"/>
    <dgm:cxn modelId="{9DF9D2C0-A3D0-4D89-BABE-DDB2F03CB678}" srcId="{6C7351DD-6E44-4529-95C9-1551A3968C9A}" destId="{F2EE42F1-97BB-416C-8365-4199EAAD2885}" srcOrd="1" destOrd="0" parTransId="{56D53E64-5402-4673-B954-88838ED0585A}" sibTransId="{7CF5B2D1-FED0-4522-AB2A-67F95E44D214}"/>
    <dgm:cxn modelId="{478B28CE-4F0C-4E8B-903F-9C529E1555A7}" srcId="{6D52EC6F-5AC1-4319-8EE6-18894160394F}" destId="{97179AED-B825-45BC-A578-5B1E9C59CD6F}" srcOrd="1" destOrd="0" parTransId="{C5F29F5D-7883-4472-A7E0-495FCA1AD86A}" sibTransId="{02A4E46A-C418-4663-B53A-51BFF059BF8F}"/>
    <dgm:cxn modelId="{A0F18085-BF9D-4357-8C4A-2D98AEC2F3E4}" srcId="{7B78630F-AE0A-4A7C-B7DF-0F4D835414BC}" destId="{931E5044-6423-4A0C-A0D5-9366C9A9B75F}" srcOrd="0" destOrd="0" parTransId="{9B8E0782-6253-4FEC-91EE-1C361C975BC1}" sibTransId="{BB036468-848C-458A-8D4F-FC3200C005D9}"/>
    <dgm:cxn modelId="{A83A3A31-4CD3-4816-950B-A4C87765AC85}" type="presOf" srcId="{C7FE8865-B9BE-4035-9BD6-02A1DDBE653D}" destId="{4DA6E9A7-665A-464C-B33D-E44120CD5005}" srcOrd="0" destOrd="0" presId="urn:microsoft.com/office/officeart/2005/8/layout/orgChart1"/>
    <dgm:cxn modelId="{6BDF0EEE-192B-402C-B557-A71F6F8AC903}" type="presOf" srcId="{B88BB914-172B-4DD5-873A-C97FA9FEA412}" destId="{195D7CC2-3D3D-4842-A33E-BD138E932337}" srcOrd="0" destOrd="0" presId="urn:microsoft.com/office/officeart/2005/8/layout/orgChart1"/>
    <dgm:cxn modelId="{3FEA6DBE-2AE2-47B1-814F-8659A888D5D8}" srcId="{70C7979C-19E7-4900-AD0E-3D37BB277495}" destId="{00FFF430-71B8-40AF-849B-B9B6DEC5A682}" srcOrd="4" destOrd="0" parTransId="{08DB68F5-BD1C-42DF-99E1-96B89BBADD91}" sibTransId="{CA4A1F20-E439-4389-976C-79963133DF17}"/>
    <dgm:cxn modelId="{537C3CC5-98DA-4C73-897A-3D305502616B}" type="presOf" srcId="{F493953F-B456-436A-8ED3-B7E48B060D33}" destId="{37F2D72C-D6BF-4F19-8030-F6C50B4C8B89}" srcOrd="0" destOrd="0" presId="urn:microsoft.com/office/officeart/2005/8/layout/orgChart1"/>
    <dgm:cxn modelId="{F764F08A-9E24-4E84-BBA2-9CCFB064A85B}" type="presOf" srcId="{7367C0D1-403C-48A3-841A-F336D52837F1}" destId="{32DE70BF-12CE-4FD0-BE87-D45231068D65}" srcOrd="0" destOrd="0" presId="urn:microsoft.com/office/officeart/2005/8/layout/orgChart1"/>
    <dgm:cxn modelId="{1A10D138-9F77-42EB-8F9B-C14BB4F3BD38}" type="presOf" srcId="{84446627-0F3E-4D21-9C94-FBE740AE58CE}" destId="{12CA7738-0BE1-410F-AAFE-60DC5D4DF95A}" srcOrd="1" destOrd="0" presId="urn:microsoft.com/office/officeart/2005/8/layout/orgChart1"/>
    <dgm:cxn modelId="{FB940F15-14D6-4794-A013-A6133F066C2D}" type="presOf" srcId="{B8C2A179-6292-4775-BA2B-0D973590813B}" destId="{478D919C-82C2-4B60-8178-5F99F2165E7E}" srcOrd="0" destOrd="0" presId="urn:microsoft.com/office/officeart/2005/8/layout/orgChart1"/>
    <dgm:cxn modelId="{6D3EECFD-5A7E-42D2-B7CA-A7B6119B57B6}" type="presOf" srcId="{00FFF430-71B8-40AF-849B-B9B6DEC5A682}" destId="{39DE8331-81DC-4F72-9EE2-C139D37EF297}" srcOrd="0" destOrd="0" presId="urn:microsoft.com/office/officeart/2005/8/layout/orgChart1"/>
    <dgm:cxn modelId="{9FDBE54F-4FB0-4E34-97A3-882D9DD84E80}" type="presOf" srcId="{96433051-EED2-4BB9-9523-167B0C303C36}" destId="{B97F5C6C-586F-4ADC-9826-34A2EBBBF531}" srcOrd="1" destOrd="0" presId="urn:microsoft.com/office/officeart/2005/8/layout/orgChart1"/>
    <dgm:cxn modelId="{FBBC08E2-D466-4524-AEC9-410AB2868EBA}" type="presOf" srcId="{1EB8725D-D733-450B-A0CE-EDF276900EA5}" destId="{F9167B75-41F9-4891-90D6-C8BDA53DC304}" srcOrd="0" destOrd="0" presId="urn:microsoft.com/office/officeart/2005/8/layout/orgChart1"/>
    <dgm:cxn modelId="{0A728F97-CB05-495B-B401-AE59D35E41E0}" srcId="{F4C0F2AC-45A8-4BDD-AE44-432E68B315CE}" destId="{8E166754-3C44-4DFD-AB03-069903F92BFD}" srcOrd="1" destOrd="0" parTransId="{58694C2F-F3A4-47C9-87BF-C491B7BEB0CD}" sibTransId="{FE70195F-3CF5-49CE-867F-6CB8B733D122}"/>
    <dgm:cxn modelId="{AE3D0951-85AB-4381-AF9B-8A0228A07AA4}" type="presOf" srcId="{7B78630F-AE0A-4A7C-B7DF-0F4D835414BC}" destId="{4B33511D-7FEA-4108-ABDB-A836CFF2DDD1}" srcOrd="0" destOrd="0" presId="urn:microsoft.com/office/officeart/2005/8/layout/orgChart1"/>
    <dgm:cxn modelId="{C7558B47-50C3-4957-8119-E985EEF4087E}" srcId="{18AB4C4F-704D-449B-8A4A-7675896D16ED}" destId="{788895B0-D673-4CDF-A790-D143D335F73B}" srcOrd="1" destOrd="0" parTransId="{63FC38A6-7734-4A4B-9096-66F88CF5F641}" sibTransId="{97671A90-A7E2-4009-9B7B-1C78DBE274B3}"/>
    <dgm:cxn modelId="{F985E806-1DBA-4561-AADB-3750AF5B2E71}" type="presOf" srcId="{C85265E2-422B-4616-B942-C9C687D3501C}" destId="{F82EB50C-4223-49D9-BB43-21A6FFFD9C3D}" srcOrd="1" destOrd="0" presId="urn:microsoft.com/office/officeart/2005/8/layout/orgChart1"/>
    <dgm:cxn modelId="{24B4CB96-884F-443B-8F00-BA5A1D8D443B}" type="presOf" srcId="{6FA58BD9-07DB-4E41-8BB9-F0FF87B3D72F}" destId="{051574D8-DD7D-4BCD-98E0-9F4E4AA1A760}" srcOrd="0" destOrd="0" presId="urn:microsoft.com/office/officeart/2005/8/layout/orgChart1"/>
    <dgm:cxn modelId="{066E9EDC-BE0B-4DEA-A5EF-D61857CE9F43}" type="presOf" srcId="{372D2DBC-9FD6-4A2A-B124-8751F231C65C}" destId="{159CE3AF-D81C-407D-8A86-9E52F640BA6E}" srcOrd="0" destOrd="0" presId="urn:microsoft.com/office/officeart/2005/8/layout/orgChart1"/>
    <dgm:cxn modelId="{E4424DF4-A47F-465F-9511-CFA8BC4E5EFF}" type="presOf" srcId="{3B256F24-B2FF-4788-AC21-8FFF78F789CA}" destId="{35D865E0-58AE-42C3-93B5-489B89B794E9}" srcOrd="0" destOrd="0" presId="urn:microsoft.com/office/officeart/2005/8/layout/orgChart1"/>
    <dgm:cxn modelId="{713BBAC8-64FB-4227-A2AB-130075CE6751}" type="presOf" srcId="{C85D837C-651B-4EC9-95AC-F749D2EA4ABA}" destId="{A930C7EE-BBFD-4E94-920D-50CBC355E9BB}" srcOrd="0" destOrd="0" presId="urn:microsoft.com/office/officeart/2005/8/layout/orgChart1"/>
    <dgm:cxn modelId="{264DA60E-499C-49E4-A852-2D1DB0F6726D}" srcId="{371A4D55-06BC-4CC4-809A-340EDDE6148C}" destId="{D7F4EC22-82CC-4A29-AC32-AACD4BD028C0}" srcOrd="1" destOrd="0" parTransId="{5706E64A-A77F-47B2-994D-6BFFC3AAD16B}" sibTransId="{5FF9E465-D540-4553-AE09-47BD722B8EED}"/>
    <dgm:cxn modelId="{E480E757-8D70-4345-ACCE-BB5BD6CBCE2F}" type="presOf" srcId="{E046CFBC-3F1F-4279-8606-2DF41A53645C}" destId="{915AADC7-21DA-4AD4-8C2E-DA1009CE3750}" srcOrd="1" destOrd="0" presId="urn:microsoft.com/office/officeart/2005/8/layout/orgChart1"/>
    <dgm:cxn modelId="{B110E026-0A5C-450C-A8F3-F46DF34200BE}" srcId="{BF516B06-66CD-4A3B-9F63-76CC984F129A}" destId="{3724AFC4-8604-45C6-AD77-28C2ADB61A8E}" srcOrd="1" destOrd="0" parTransId="{1AF9BEFC-8ADE-4BC5-B891-BAFBEFA24A95}" sibTransId="{B81FEE0D-0A11-42D4-A6C0-96D4CF52218C}"/>
    <dgm:cxn modelId="{53724962-AADF-4E5E-9758-DF6F4095C10C}" type="presOf" srcId="{D00135F0-BA3C-45EA-87E7-B0F0EA8C2580}" destId="{8CB5C685-B8D9-4E96-B5FD-3BC47D2B23D8}" srcOrd="0" destOrd="0" presId="urn:microsoft.com/office/officeart/2005/8/layout/orgChart1"/>
    <dgm:cxn modelId="{476D16C3-C016-49CB-80B3-D75C505E4116}" type="presOf" srcId="{63FC38A6-7734-4A4B-9096-66F88CF5F641}" destId="{7FB2A805-2F21-4D97-A00A-65F7654A520A}" srcOrd="0" destOrd="0" presId="urn:microsoft.com/office/officeart/2005/8/layout/orgChart1"/>
    <dgm:cxn modelId="{F96C9FE4-A9CA-4553-887F-5CA298846F9C}" type="presOf" srcId="{5E7853CA-8440-46D9-85AA-5DE47C45382E}" destId="{065BD9D3-E084-4BE1-95B1-5CFE9968735B}" srcOrd="0" destOrd="0" presId="urn:microsoft.com/office/officeart/2005/8/layout/orgChart1"/>
    <dgm:cxn modelId="{1D238925-1E4A-4AD2-9524-5720DE4A1575}" type="presOf" srcId="{D61082E9-3AB1-413F-BE51-57998873A7BA}" destId="{47185DBD-B511-4288-8872-8BB22B9C8E58}" srcOrd="0" destOrd="0" presId="urn:microsoft.com/office/officeart/2005/8/layout/orgChart1"/>
    <dgm:cxn modelId="{C32FE0FF-923C-4787-BC5C-B1DCEF3EB649}" type="presOf" srcId="{085BDE1F-AF0A-48A8-BD37-75D7A3B67792}" destId="{1F60B2E8-A07B-4B96-A255-F5236FBD1C62}" srcOrd="1" destOrd="0" presId="urn:microsoft.com/office/officeart/2005/8/layout/orgChart1"/>
    <dgm:cxn modelId="{E3F57E85-3B66-4A9C-BCF5-81AC4A1A8356}" type="presOf" srcId="{4F0D455D-0E21-444F-BC31-3894C5665C95}" destId="{1995F386-5AB8-4FD9-BDAD-13598AD6F01D}" srcOrd="0" destOrd="0" presId="urn:microsoft.com/office/officeart/2005/8/layout/orgChart1"/>
    <dgm:cxn modelId="{771ED1C2-FC8F-4A84-A9AB-98A0922CF1EE}" type="presOf" srcId="{439B6D50-697A-4BF2-80FD-DFD39393AF21}" destId="{5C6D6D9B-3D05-49B9-A6D3-9FAE5A8AB14F}" srcOrd="1" destOrd="0" presId="urn:microsoft.com/office/officeart/2005/8/layout/orgChart1"/>
    <dgm:cxn modelId="{F6B805EA-3FEB-44F6-902D-F2E95E5CE314}" type="presOf" srcId="{5378E2B8-3705-419F-8C33-8875E0961325}" destId="{DFBAEE2A-7C9A-4B1B-9848-81669E3CA73E}" srcOrd="1" destOrd="0" presId="urn:microsoft.com/office/officeart/2005/8/layout/orgChart1"/>
    <dgm:cxn modelId="{3F93F293-2D95-43A1-8408-5BB457E1CDBD}" type="presOf" srcId="{50B1A9B6-6ED2-4E08-80DD-7CEEF2621A09}" destId="{0D9D1720-31F2-4863-8ED1-46F2BBF115FF}" srcOrd="0" destOrd="0" presId="urn:microsoft.com/office/officeart/2005/8/layout/orgChart1"/>
    <dgm:cxn modelId="{E76EE557-CC76-415D-B231-19433F9FF854}" type="presOf" srcId="{5353DE3E-4044-4C95-8AAE-4896393A75AC}" destId="{BB717FC1-67CA-4962-9D00-263F6B7BEF8D}" srcOrd="0" destOrd="0" presId="urn:microsoft.com/office/officeart/2005/8/layout/orgChart1"/>
    <dgm:cxn modelId="{A6F3B892-F967-4673-BFF2-D1903B090547}" srcId="{6FA58BD9-07DB-4E41-8BB9-F0FF87B3D72F}" destId="{84446627-0F3E-4D21-9C94-FBE740AE58CE}" srcOrd="2" destOrd="0" parTransId="{1FCE3E74-E2EE-4C35-BEED-C004B5CA4838}" sibTransId="{924FA834-B555-4D47-AC65-82346FB50C17}"/>
    <dgm:cxn modelId="{55FD7783-E5A3-428B-8052-D2C969DB9686}" srcId="{50B1A9B6-6ED2-4E08-80DD-7CEEF2621A09}" destId="{7B78630F-AE0A-4A7C-B7DF-0F4D835414BC}" srcOrd="6" destOrd="0" parTransId="{C5332695-CFB6-4925-8005-E102A5E9BDE5}" sibTransId="{45C71167-252A-460B-873E-A02DA6142FB9}"/>
    <dgm:cxn modelId="{78C70CE9-11A0-46A7-9BB3-F8FAFE45732D}" type="presOf" srcId="{EBAB47FF-46AA-4B1D-ABD3-CE43E68337E2}" destId="{670EB3B9-0B4F-4EF6-A0F5-BCDE78A10BD2}" srcOrd="0" destOrd="0" presId="urn:microsoft.com/office/officeart/2005/8/layout/orgChart1"/>
    <dgm:cxn modelId="{4FD56B3E-A41F-48E1-B7AA-702DD42F27B2}" srcId="{48315696-EC18-4A74-9FF2-876C28A01510}" destId="{18AB4C4F-704D-449B-8A4A-7675896D16ED}" srcOrd="0" destOrd="0" parTransId="{4503E9DB-9ABA-44AE-BF9B-0724D8EFCBCA}" sibTransId="{00762E3B-27D7-4ECA-8A1F-4A2D8EB0141D}"/>
    <dgm:cxn modelId="{5776B5AB-035F-42B4-B895-3CF71D3EB2EB}" type="presOf" srcId="{1261DC71-6771-4A52-91FF-E8C7B96069CD}" destId="{47C54303-BEC1-4D4F-9759-DB686330353B}" srcOrd="0" destOrd="0" presId="urn:microsoft.com/office/officeart/2005/8/layout/orgChart1"/>
    <dgm:cxn modelId="{483C9E32-6F44-44AD-ADA5-7528CA253A65}" type="presOf" srcId="{52D5A38B-F6B5-4F4D-A4E2-C5A116CD1545}" destId="{20184064-9B1A-4E0C-90FD-4C2DE5CA4D34}" srcOrd="0" destOrd="0" presId="urn:microsoft.com/office/officeart/2005/8/layout/orgChart1"/>
    <dgm:cxn modelId="{C9DF8AFE-4E8E-44C3-B48D-DE97925D595C}" type="presOf" srcId="{371A4D55-06BC-4CC4-809A-340EDDE6148C}" destId="{1C8F4ED1-0E19-452F-AC8B-C8FA840962D3}" srcOrd="0" destOrd="0" presId="urn:microsoft.com/office/officeart/2005/8/layout/orgChart1"/>
    <dgm:cxn modelId="{B5AE5C31-21A5-4642-AE6D-3322F135A175}" type="presOf" srcId="{BAA60963-C0AC-408A-8D1D-6F7108FCD635}" destId="{23F05DFE-F39C-4D5A-A4A6-47771B4AB5C3}" srcOrd="1" destOrd="0" presId="urn:microsoft.com/office/officeart/2005/8/layout/orgChart1"/>
    <dgm:cxn modelId="{143FC3E9-8A65-4E55-BEE7-82721990B2AB}" type="presOf" srcId="{847C8977-C9AF-4168-8EE7-42D69F84B54B}" destId="{F1F2BDC5-7222-496E-9ACB-38F15243DDF6}" srcOrd="1" destOrd="0" presId="urn:microsoft.com/office/officeart/2005/8/layout/orgChart1"/>
    <dgm:cxn modelId="{AE552F38-71E6-46C2-A470-3A0FFC1910B2}" type="presOf" srcId="{F4C0F2AC-45A8-4BDD-AE44-432E68B315CE}" destId="{BC53AF62-6620-4A0D-A5EC-BCEEE1FBF21D}" srcOrd="0" destOrd="0" presId="urn:microsoft.com/office/officeart/2005/8/layout/orgChart1"/>
    <dgm:cxn modelId="{5B38C939-272B-41CD-A445-B3246843226A}" srcId="{96433051-EED2-4BB9-9523-167B0C303C36}" destId="{5211DBE1-03C9-4B77-885A-F29860506AF2}" srcOrd="0" destOrd="0" parTransId="{5ED9E4EC-EEEA-4478-B3EB-91372245C4EE}" sibTransId="{37F372BF-3F87-4255-8D50-09AB2378A420}"/>
    <dgm:cxn modelId="{74B3E759-6D6E-444C-BAA6-834B8EB685B7}" type="presOf" srcId="{C5F29F5D-7883-4472-A7E0-495FCA1AD86A}" destId="{553D33A4-62E7-4E25-BDB2-0A8D1E888020}" srcOrd="0" destOrd="0" presId="urn:microsoft.com/office/officeart/2005/8/layout/orgChart1"/>
    <dgm:cxn modelId="{CF62EA34-F484-4CDD-9F90-B154D7BA7EBF}" type="presOf" srcId="{6D52EC6F-5AC1-4319-8EE6-18894160394F}" destId="{88D3B333-D270-4BF4-B025-CD703BB516BC}" srcOrd="0" destOrd="0" presId="urn:microsoft.com/office/officeart/2005/8/layout/orgChart1"/>
    <dgm:cxn modelId="{8E067C5F-4EB7-4033-8357-9761EF9C718B}" type="presOf" srcId="{40C1C82D-785F-405E-8311-EFE16214D2AA}" destId="{CC33CAEA-C505-436A-B95F-7595CFEBDD70}" srcOrd="1" destOrd="0" presId="urn:microsoft.com/office/officeart/2005/8/layout/orgChart1"/>
    <dgm:cxn modelId="{05E7F04B-7B93-4E3C-AA68-45582DD082CE}" type="presOf" srcId="{5378E2B8-3705-419F-8C33-8875E0961325}" destId="{BD801174-0362-42DB-9617-A4BDBCA77667}" srcOrd="0" destOrd="0" presId="urn:microsoft.com/office/officeart/2005/8/layout/orgChart1"/>
    <dgm:cxn modelId="{8040C922-1592-4CAD-A2FC-584C02666EFC}" type="presOf" srcId="{2BC2F8FA-E010-4EBC-8A4C-342BBF0670FC}" destId="{4A1EA7B5-5F64-45E7-BBC6-151C014DBAFB}" srcOrd="1" destOrd="0" presId="urn:microsoft.com/office/officeart/2005/8/layout/orgChart1"/>
    <dgm:cxn modelId="{A48C9964-E3B6-476F-9E93-93204E79550D}" srcId="{F4C0F2AC-45A8-4BDD-AE44-432E68B315CE}" destId="{5E7853CA-8440-46D9-85AA-5DE47C45382E}" srcOrd="3" destOrd="0" parTransId="{3FE5B9B6-42D2-4268-9490-E8936C838D9F}" sibTransId="{B3326A1B-E5DB-4451-89A1-C4285537B39E}"/>
    <dgm:cxn modelId="{A5A234B3-2B7A-44BE-881E-3C18076EBEA9}" srcId="{0AF31B09-3718-43AB-90D1-87F2DFB87789}" destId="{BF516B06-66CD-4A3B-9F63-76CC984F129A}" srcOrd="1" destOrd="0" parTransId="{072CC32A-D7C3-4F1C-88EF-E2894F3F0099}" sibTransId="{68D56493-9546-4B45-A410-7C6881D75D51}"/>
    <dgm:cxn modelId="{40A1348D-F272-4686-92EA-B1D6FBA9057D}" type="presOf" srcId="{B680636E-42B2-432C-B71D-6DF28B043C62}" destId="{181CC3B1-1837-4EE2-BD3C-149EE60ADE3A}" srcOrd="1" destOrd="0" presId="urn:microsoft.com/office/officeart/2005/8/layout/orgChart1"/>
    <dgm:cxn modelId="{E6711857-EB9F-4419-A462-899057E03AE3}" type="presOf" srcId="{3724AFC4-8604-45C6-AD77-28C2ADB61A8E}" destId="{A98359E9-66C4-4C91-B9D7-96345AAD2551}" srcOrd="1" destOrd="0" presId="urn:microsoft.com/office/officeart/2005/8/layout/orgChart1"/>
    <dgm:cxn modelId="{CD41F2D8-9F48-4A27-8CD3-DEFD0AB98521}" type="presOf" srcId="{029A7BBA-3DB8-46A9-80FF-FF1B047DAD9F}" destId="{EB598C8C-2F8C-4D5A-8F41-7306D4F20B6F}" srcOrd="0" destOrd="0" presId="urn:microsoft.com/office/officeart/2005/8/layout/orgChart1"/>
    <dgm:cxn modelId="{4E449AEC-EE7F-498B-91D9-8E73E5399C9F}" type="presOf" srcId="{BD4B935B-D69E-49EB-9376-5EB09E2FFE9F}" destId="{917A3A38-5EAB-4E1E-8416-81B77A9A1C5A}" srcOrd="0" destOrd="0" presId="urn:microsoft.com/office/officeart/2005/8/layout/orgChart1"/>
    <dgm:cxn modelId="{E6B80749-E677-4164-AFDE-866A515A33A7}" type="presOf" srcId="{F2EE42F1-97BB-416C-8365-4199EAAD2885}" destId="{961F125E-5BFC-4D41-922D-1949C3C217E4}" srcOrd="0" destOrd="0" presId="urn:microsoft.com/office/officeart/2005/8/layout/orgChart1"/>
    <dgm:cxn modelId="{5D8D7FD7-F33E-47A1-88F9-BA0EAF13A295}" type="presOf" srcId="{CE3ED84F-E275-49C2-B58F-7693B25DC011}" destId="{1A0CBF6A-6F1C-48BA-BCA8-6897C49112D3}" srcOrd="0" destOrd="0" presId="urn:microsoft.com/office/officeart/2005/8/layout/orgChart1"/>
    <dgm:cxn modelId="{97CF1664-3C39-4CF9-BC57-161C3A9426D9}" type="presOf" srcId="{65ECDC5E-4A55-4A4E-B8AE-BECBE6D14E42}" destId="{F3F29CE8-A3CB-441B-B2D2-49439554214B}" srcOrd="0" destOrd="0" presId="urn:microsoft.com/office/officeart/2005/8/layout/orgChart1"/>
    <dgm:cxn modelId="{8FEBEAC0-2A39-4C24-8EC3-023A04776824}" type="presOf" srcId="{C5332695-CFB6-4925-8005-E102A5E9BDE5}" destId="{5061C453-3166-4C04-991C-33A9EE1153C5}" srcOrd="0" destOrd="0" presId="urn:microsoft.com/office/officeart/2005/8/layout/orgChart1"/>
    <dgm:cxn modelId="{ABAE5824-70D0-49F1-9152-CDEB827258AB}" type="presOf" srcId="{4CB78BF5-3895-452A-BDEF-9CAB65CFF6A3}" destId="{571181F4-55CD-4099-B3ED-E4F72789B7E3}" srcOrd="0" destOrd="0" presId="urn:microsoft.com/office/officeart/2005/8/layout/orgChart1"/>
    <dgm:cxn modelId="{B25E758A-5298-4F65-97A3-06DA6C87E890}" type="presOf" srcId="{7EEE5AB3-959B-4121-8EA6-3C4AD28E0009}" destId="{858EEC33-DBBC-496A-8955-49812348205C}" srcOrd="0" destOrd="0" presId="urn:microsoft.com/office/officeart/2005/8/layout/orgChart1"/>
    <dgm:cxn modelId="{CA039DFB-BD30-404F-A64D-0B737D0A536B}" type="presOf" srcId="{5B40D04D-C839-4C77-8457-9A413DEC50AC}" destId="{9675576D-2FF0-4A6A-BA66-787E3F3FDD27}" srcOrd="0" destOrd="0" presId="urn:microsoft.com/office/officeart/2005/8/layout/orgChart1"/>
    <dgm:cxn modelId="{AA2A33C6-4427-4810-85AB-5F442650E3B4}" srcId="{7B78630F-AE0A-4A7C-B7DF-0F4D835414BC}" destId="{880778BC-3680-4295-AE85-E567EBF24EA8}" srcOrd="1" destOrd="0" parTransId="{69721194-2010-4135-812F-17788448A83D}" sibTransId="{198B890C-F6D1-4735-9C87-722D527A0206}"/>
    <dgm:cxn modelId="{E1897DBC-B767-4EF0-B26E-027E7B1B0B38}" type="presOf" srcId="{C85265E2-422B-4616-B942-C9C687D3501C}" destId="{8DBC2042-7A38-4BF5-AEFE-77C176EA1DC7}" srcOrd="0" destOrd="0" presId="urn:microsoft.com/office/officeart/2005/8/layout/orgChart1"/>
    <dgm:cxn modelId="{B58CD2A7-9CA7-404E-BF97-3BA560CAC2E2}" srcId="{7B78630F-AE0A-4A7C-B7DF-0F4D835414BC}" destId="{FBB76BD6-41A3-4A61-99F5-1BF1D7B8AC3E}" srcOrd="2" destOrd="0" parTransId="{BE59800F-73A5-46EE-BB47-87CA36F95816}" sibTransId="{8058FCC4-5C97-4A0D-AF5E-B21723CE1433}"/>
    <dgm:cxn modelId="{E08E01AF-6CDB-46D0-B870-96A2724ABE32}" type="presOf" srcId="{7BDAB01A-3E34-4290-8D2B-5716F5AAF29B}" destId="{9086B91C-ECC0-4187-8E3A-26883C66B6BF}" srcOrd="0" destOrd="0" presId="urn:microsoft.com/office/officeart/2005/8/layout/orgChart1"/>
    <dgm:cxn modelId="{A37D6A50-B925-4D28-A129-998A507CBB6F}" type="presOf" srcId="{6F0E18CD-3729-43C4-9094-46A545DC4198}" destId="{FF88E65A-B12E-4930-9FA8-997362A60E11}" srcOrd="1" destOrd="0" presId="urn:microsoft.com/office/officeart/2005/8/layout/orgChart1"/>
    <dgm:cxn modelId="{D8B9FF03-4FAF-4B31-BAB0-B8CFC7DAB2A5}" type="presOf" srcId="{072CC32A-D7C3-4F1C-88EF-E2894F3F0099}" destId="{94BB1B0E-9FB7-4C26-B3A7-962C14427FC6}" srcOrd="0" destOrd="0" presId="urn:microsoft.com/office/officeart/2005/8/layout/orgChart1"/>
    <dgm:cxn modelId="{652CF4C0-B231-4B62-9E53-5F0277AC9966}" type="presOf" srcId="{89E72735-29DE-48AD-99AB-C24922037751}" destId="{F3B39491-7C43-43B7-B3C5-1133AC7C8242}" srcOrd="0" destOrd="0" presId="urn:microsoft.com/office/officeart/2005/8/layout/orgChart1"/>
    <dgm:cxn modelId="{ADFEAC44-5692-44CC-9E5C-6A0985F6C4B9}" type="presOf" srcId="{A913CB05-BEEB-4545-9F9A-0BA9F328EC8C}" destId="{E7EB02CF-059F-4F83-9EA0-BDE4A88E123F}" srcOrd="0" destOrd="0" presId="urn:microsoft.com/office/officeart/2005/8/layout/orgChart1"/>
    <dgm:cxn modelId="{E45FF54B-1C29-405A-A947-8135C6ACE16C}" type="presOf" srcId="{6FA58BD9-07DB-4E41-8BB9-F0FF87B3D72F}" destId="{7D0B2F80-40E0-48D2-81CE-F82B229641B9}" srcOrd="1" destOrd="0" presId="urn:microsoft.com/office/officeart/2005/8/layout/orgChart1"/>
    <dgm:cxn modelId="{100CD696-5AC9-4C80-8732-29FA35920E0E}" type="presOf" srcId="{F964F135-799C-4B42-AA18-05FC93B568B2}" destId="{53C0CDCD-94BC-41D9-946C-450F3D12104F}" srcOrd="1" destOrd="0" presId="urn:microsoft.com/office/officeart/2005/8/layout/orgChart1"/>
    <dgm:cxn modelId="{41DAE6D1-21C7-471A-8E9D-B15907E2AC75}" type="presOf" srcId="{97179AED-B825-45BC-A578-5B1E9C59CD6F}" destId="{D071A477-0923-4973-AE11-61C908455C41}" srcOrd="1" destOrd="0" presId="urn:microsoft.com/office/officeart/2005/8/layout/orgChart1"/>
    <dgm:cxn modelId="{07028DA9-0D9A-4F35-8F09-80CBE20F68EB}" type="presOf" srcId="{788895B0-D673-4CDF-A790-D143D335F73B}" destId="{03F32A40-3286-400A-90BF-9489EA753157}" srcOrd="1" destOrd="0" presId="urn:microsoft.com/office/officeart/2005/8/layout/orgChart1"/>
    <dgm:cxn modelId="{05284171-3B05-4816-AE5E-F46D3ED82D8E}" srcId="{50B1A9B6-6ED2-4E08-80DD-7CEEF2621A09}" destId="{6D52EC6F-5AC1-4319-8EE6-18894160394F}" srcOrd="4" destOrd="0" parTransId="{7367C0D1-403C-48A3-841A-F336D52837F1}" sibTransId="{B946184C-997A-4291-8D37-3C830EEE1FDB}"/>
    <dgm:cxn modelId="{AA027DCE-70C8-406F-9DDF-7792B0469823}" srcId="{61824367-51B5-4987-AA81-F0717C2CF68E}" destId="{B06D875E-DAD4-4DF8-BBD8-F1AC6F10F98F}" srcOrd="0" destOrd="0" parTransId="{0BCD433D-B9C3-4730-B7EB-23E4764991AA}" sibTransId="{08DE4174-FFAE-4C6A-8E3B-696020E1311F}"/>
    <dgm:cxn modelId="{21BB40D6-A38E-45FD-9CEC-AF4BFBE112C6}" type="presOf" srcId="{48315696-EC18-4A74-9FF2-876C28A01510}" destId="{3548CDCC-C8D2-48E5-BF0F-9782DA71B128}" srcOrd="0" destOrd="0" presId="urn:microsoft.com/office/officeart/2005/8/layout/orgChart1"/>
    <dgm:cxn modelId="{6F44DF12-A7D0-429E-9C77-F26FE35996D2}" srcId="{0C49D174-BA0C-4695-9829-28F0A257A2DA}" destId="{B5E007FB-85FA-4DA0-AB39-7E75B3CC26EF}" srcOrd="5" destOrd="0" parTransId="{7EEE5AB3-959B-4121-8EA6-3C4AD28E0009}" sibTransId="{FE699860-38A0-4840-A997-473232BD8225}"/>
    <dgm:cxn modelId="{672272E0-6F1E-48F5-96DA-0A6F9E0BBD4A}" srcId="{2BC2F8FA-E010-4EBC-8A4C-342BBF0670FC}" destId="{E046CFBC-3F1F-4279-8606-2DF41A53645C}" srcOrd="1" destOrd="0" parTransId="{3D4ABB76-4E41-4F72-A8D4-D949139871E3}" sibTransId="{4F295EAC-086F-48A8-BD6B-4D053E1CF798}"/>
    <dgm:cxn modelId="{736D9DA0-6B1F-4536-AC72-447F9E677654}" type="presOf" srcId="{B5E007FB-85FA-4DA0-AB39-7E75B3CC26EF}" destId="{AC3A1E97-DD92-440C-B0AF-8A73B2841A98}" srcOrd="0" destOrd="0" presId="urn:microsoft.com/office/officeart/2005/8/layout/orgChart1"/>
    <dgm:cxn modelId="{34945FDC-AAC8-4076-9BC1-66E4301B4343}" srcId="{50B1A9B6-6ED2-4E08-80DD-7CEEF2621A09}" destId="{0AF31B09-3718-43AB-90D1-87F2DFB87789}" srcOrd="2" destOrd="0" parTransId="{B5F3F3C2-6C46-473F-8A47-5E47839CE342}" sibTransId="{572E5CD6-21CD-413D-9013-BE2B8B14BC6A}"/>
    <dgm:cxn modelId="{400B5131-8246-4043-B521-B1B11310D84F}" type="presOf" srcId="{F964F135-799C-4B42-AA18-05FC93B568B2}" destId="{6B37C758-46D1-4ECC-A38D-A6219D4D562D}" srcOrd="0" destOrd="0" presId="urn:microsoft.com/office/officeart/2005/8/layout/orgChart1"/>
    <dgm:cxn modelId="{F7BBFBF2-C66B-4F74-9D0E-7922EBCE7FA7}" type="presOf" srcId="{493C0A17-3BBF-464D-9DE9-8597872B65EA}" destId="{32754020-AF01-4AFE-A14A-592A28CE4BD4}" srcOrd="0" destOrd="0" presId="urn:microsoft.com/office/officeart/2005/8/layout/orgChart1"/>
    <dgm:cxn modelId="{91880564-A075-48AA-95B0-9EF322C88117}" type="presOf" srcId="{F2EE42F1-97BB-416C-8365-4199EAAD2885}" destId="{94ABAD29-C570-4D7E-82A7-513C5481D7ED}" srcOrd="1" destOrd="0" presId="urn:microsoft.com/office/officeart/2005/8/layout/orgChart1"/>
    <dgm:cxn modelId="{C7D74114-5107-49CB-91CA-A012E00231F9}" type="presOf" srcId="{4DBCD6C5-CBAC-4E8D-AEBD-842373CB0ECA}" destId="{C8943A9B-9A20-41C9-9E14-50274411C37C}" srcOrd="0" destOrd="0" presId="urn:microsoft.com/office/officeart/2005/8/layout/orgChart1"/>
    <dgm:cxn modelId="{64C0317E-D6D0-4BC3-8744-FD503DCB4F71}" type="presOf" srcId="{6C7351DD-6E44-4529-95C9-1551A3968C9A}" destId="{9D66F077-8BFB-49F0-BAB5-7B6D4FF79925}" srcOrd="0" destOrd="0" presId="urn:microsoft.com/office/officeart/2005/8/layout/orgChart1"/>
    <dgm:cxn modelId="{334EE4C2-6CCD-41FC-AFC3-4BCE012F2A6C}" type="presOf" srcId="{96433051-EED2-4BB9-9523-167B0C303C36}" destId="{5534CD37-7BAC-450B-83BF-E51C0A91D8AA}" srcOrd="0" destOrd="0" presId="urn:microsoft.com/office/officeart/2005/8/layout/orgChart1"/>
    <dgm:cxn modelId="{DC4E4C2A-7F81-47BD-A9B9-29A18A8CA3DC}" type="presOf" srcId="{BF516B06-66CD-4A3B-9F63-76CC984F129A}" destId="{3BDC19B0-7B58-4DE2-98D7-3B75D4E306A2}" srcOrd="0" destOrd="0" presId="urn:microsoft.com/office/officeart/2005/8/layout/orgChart1"/>
    <dgm:cxn modelId="{F1860533-C62D-40D8-B767-BFE513903489}" type="presOf" srcId="{C85D837C-651B-4EC9-95AC-F749D2EA4ABA}" destId="{49D1972D-6504-4C30-97CF-F7CA1AA25086}" srcOrd="1" destOrd="0" presId="urn:microsoft.com/office/officeart/2005/8/layout/orgChart1"/>
    <dgm:cxn modelId="{B221D5F9-CA82-49C8-A8D6-2478166A93E4}" srcId="{BD4B935B-D69E-49EB-9376-5EB09E2FFE9F}" destId="{029A7BBA-3DB8-46A9-80FF-FF1B047DAD9F}" srcOrd="0" destOrd="0" parTransId="{33F756BA-28C7-44C9-A14B-EA88365290E2}" sibTransId="{E65EFC9A-A1E5-443E-A06C-041CFEFFAD37}"/>
    <dgm:cxn modelId="{D80D93C6-445A-4594-954F-E9A2DBE96417}" type="presOf" srcId="{880778BC-3680-4295-AE85-E567EBF24EA8}" destId="{19E3AF9C-BDD3-4368-88A1-9F90014CC43F}" srcOrd="0" destOrd="0" presId="urn:microsoft.com/office/officeart/2005/8/layout/orgChart1"/>
    <dgm:cxn modelId="{757D9A82-7D81-4B9C-8B82-515B6A6AA601}" type="presOf" srcId="{9371A803-985E-465E-BB2C-F0938133C2BD}" destId="{E2DD89B3-C032-442F-B9A7-54E68913993D}" srcOrd="0" destOrd="0" presId="urn:microsoft.com/office/officeart/2005/8/layout/orgChart1"/>
    <dgm:cxn modelId="{FCF826AB-33C6-4518-90CF-7BA24992BE45}" type="presParOf" srcId="{CCB0C5DE-829A-4DD8-9790-AA5A753893D8}" destId="{E425F0F7-B4A9-4CA5-9AEF-176FEFB7A9A8}" srcOrd="0" destOrd="0" presId="urn:microsoft.com/office/officeart/2005/8/layout/orgChart1"/>
    <dgm:cxn modelId="{B1552FCF-91E4-4C2B-898B-0F0DCA18D272}" type="presParOf" srcId="{E425F0F7-B4A9-4CA5-9AEF-176FEFB7A9A8}" destId="{B38CBF5E-A964-47E1-82E0-CB7D22FB17FB}" srcOrd="0" destOrd="0" presId="urn:microsoft.com/office/officeart/2005/8/layout/orgChart1"/>
    <dgm:cxn modelId="{D0DF6486-3926-49F8-814F-D58013D1A303}" type="presParOf" srcId="{B38CBF5E-A964-47E1-82E0-CB7D22FB17FB}" destId="{0D9D1720-31F2-4863-8ED1-46F2BBF115FF}" srcOrd="0" destOrd="0" presId="urn:microsoft.com/office/officeart/2005/8/layout/orgChart1"/>
    <dgm:cxn modelId="{6A220141-03B8-4F2E-A355-57B537FD306B}" type="presParOf" srcId="{B38CBF5E-A964-47E1-82E0-CB7D22FB17FB}" destId="{09CAE9B9-5BDE-4503-A4BD-0D32648D720E}" srcOrd="1" destOrd="0" presId="urn:microsoft.com/office/officeart/2005/8/layout/orgChart1"/>
    <dgm:cxn modelId="{159BAC1B-F5A5-4B77-8DD9-A611C1F79430}" type="presParOf" srcId="{E425F0F7-B4A9-4CA5-9AEF-176FEFB7A9A8}" destId="{68219CB0-5810-4B1F-B2E0-FB4AD54DAE4F}" srcOrd="1" destOrd="0" presId="urn:microsoft.com/office/officeart/2005/8/layout/orgChart1"/>
    <dgm:cxn modelId="{8C3ADFF9-8C0C-4C98-9520-106C5EE3504D}" type="presParOf" srcId="{68219CB0-5810-4B1F-B2E0-FB4AD54DAE4F}" destId="{E7EB02CF-059F-4F83-9EA0-BDE4A88E123F}" srcOrd="0" destOrd="0" presId="urn:microsoft.com/office/officeart/2005/8/layout/orgChart1"/>
    <dgm:cxn modelId="{96DA5955-020F-4A70-9816-F98AB8CC5CC0}" type="presParOf" srcId="{68219CB0-5810-4B1F-B2E0-FB4AD54DAE4F}" destId="{E7C6733F-4211-48D8-ACC5-ADE047A73EF1}" srcOrd="1" destOrd="0" presId="urn:microsoft.com/office/officeart/2005/8/layout/orgChart1"/>
    <dgm:cxn modelId="{08FCAC9F-EB36-41FE-A9CE-DD974902DAAF}" type="presParOf" srcId="{E7C6733F-4211-48D8-ACC5-ADE047A73EF1}" destId="{B1432580-74F2-4E18-865A-66319CE6F63F}" srcOrd="0" destOrd="0" presId="urn:microsoft.com/office/officeart/2005/8/layout/orgChart1"/>
    <dgm:cxn modelId="{A1BB1B7F-7B25-4424-9FB2-49AB83990B30}" type="presParOf" srcId="{B1432580-74F2-4E18-865A-66319CE6F63F}" destId="{975C85BC-E76E-498D-AF23-EA65EE82ABD8}" srcOrd="0" destOrd="0" presId="urn:microsoft.com/office/officeart/2005/8/layout/orgChart1"/>
    <dgm:cxn modelId="{A56E9412-AE4B-4C4B-B789-3737E6F26926}" type="presParOf" srcId="{B1432580-74F2-4E18-865A-66319CE6F63F}" destId="{0F45BD0D-0DFF-45E0-87FB-F79D472828B9}" srcOrd="1" destOrd="0" presId="urn:microsoft.com/office/officeart/2005/8/layout/orgChart1"/>
    <dgm:cxn modelId="{A102963C-470F-4938-8D90-F7116A7E0856}" type="presParOf" srcId="{E7C6733F-4211-48D8-ACC5-ADE047A73EF1}" destId="{AA18156F-7867-4FC8-8094-9D1BD5D2C95C}" srcOrd="1" destOrd="0" presId="urn:microsoft.com/office/officeart/2005/8/layout/orgChart1"/>
    <dgm:cxn modelId="{FD332D1C-F60A-49E0-8AC8-069B14A6A8FC}" type="presParOf" srcId="{AA18156F-7867-4FC8-8094-9D1BD5D2C95C}" destId="{F5FADC08-5326-4FAE-8413-6694CA1B619A}" srcOrd="0" destOrd="0" presId="urn:microsoft.com/office/officeart/2005/8/layout/orgChart1"/>
    <dgm:cxn modelId="{F52144FA-6540-4DC0-9A61-50D90ABBCE27}" type="presParOf" srcId="{AA18156F-7867-4FC8-8094-9D1BD5D2C95C}" destId="{A9E9386E-0C05-4DDF-9807-C77B7CA8946B}" srcOrd="1" destOrd="0" presId="urn:microsoft.com/office/officeart/2005/8/layout/orgChart1"/>
    <dgm:cxn modelId="{B12DD6C9-D84A-4D2B-BAA8-A7B5A58AD854}" type="presParOf" srcId="{A9E9386E-0C05-4DDF-9807-C77B7CA8946B}" destId="{26B2E2F1-54AF-4260-961C-724B6AF44DBE}" srcOrd="0" destOrd="0" presId="urn:microsoft.com/office/officeart/2005/8/layout/orgChart1"/>
    <dgm:cxn modelId="{C8E54DE9-F195-489C-A8EF-31439C812334}" type="presParOf" srcId="{26B2E2F1-54AF-4260-961C-724B6AF44DBE}" destId="{29A01B3C-5F80-480A-8B50-0562B25A7061}" srcOrd="0" destOrd="0" presId="urn:microsoft.com/office/officeart/2005/8/layout/orgChart1"/>
    <dgm:cxn modelId="{3575EB61-2B4D-49C5-B862-E1E6DC68228A}" type="presParOf" srcId="{26B2E2F1-54AF-4260-961C-724B6AF44DBE}" destId="{00B38F15-F1C1-4D9B-8A80-BB575B23C7B5}" srcOrd="1" destOrd="0" presId="urn:microsoft.com/office/officeart/2005/8/layout/orgChart1"/>
    <dgm:cxn modelId="{9742FD60-3B4C-4219-A6D5-A7DE3DC01BD4}" type="presParOf" srcId="{A9E9386E-0C05-4DDF-9807-C77B7CA8946B}" destId="{1531AE4C-11D6-4CB9-A6C7-9960470CE14A}" srcOrd="1" destOrd="0" presId="urn:microsoft.com/office/officeart/2005/8/layout/orgChart1"/>
    <dgm:cxn modelId="{F5949E55-B04E-40F9-9D02-AADD7234AB53}" type="presParOf" srcId="{1531AE4C-11D6-4CB9-A6C7-9960470CE14A}" destId="{F9167B75-41F9-4891-90D6-C8BDA53DC304}" srcOrd="0" destOrd="0" presId="urn:microsoft.com/office/officeart/2005/8/layout/orgChart1"/>
    <dgm:cxn modelId="{A476377D-73C3-49C5-BD2C-0A721DC3EE90}" type="presParOf" srcId="{1531AE4C-11D6-4CB9-A6C7-9960470CE14A}" destId="{231D8A76-21ED-4A51-AA51-307017EB7B6F}" srcOrd="1" destOrd="0" presId="urn:microsoft.com/office/officeart/2005/8/layout/orgChart1"/>
    <dgm:cxn modelId="{B1E427FC-7F70-4A96-AFCA-AEBA4BD6BFF1}" type="presParOf" srcId="{231D8A76-21ED-4A51-AA51-307017EB7B6F}" destId="{C363BAA5-BF05-404F-83FD-C11AA27B0DCC}" srcOrd="0" destOrd="0" presId="urn:microsoft.com/office/officeart/2005/8/layout/orgChart1"/>
    <dgm:cxn modelId="{D7B94A10-E8ED-411D-9C34-1ED03123171E}" type="presParOf" srcId="{C363BAA5-BF05-404F-83FD-C11AA27B0DCC}" destId="{8DBC2042-7A38-4BF5-AEFE-77C176EA1DC7}" srcOrd="0" destOrd="0" presId="urn:microsoft.com/office/officeart/2005/8/layout/orgChart1"/>
    <dgm:cxn modelId="{B73C0292-D998-41C7-95EB-62CB7BB41AC0}" type="presParOf" srcId="{C363BAA5-BF05-404F-83FD-C11AA27B0DCC}" destId="{F82EB50C-4223-49D9-BB43-21A6FFFD9C3D}" srcOrd="1" destOrd="0" presId="urn:microsoft.com/office/officeart/2005/8/layout/orgChart1"/>
    <dgm:cxn modelId="{794B1EF0-BAFE-46C9-BFA4-EC6CA026DF5F}" type="presParOf" srcId="{231D8A76-21ED-4A51-AA51-307017EB7B6F}" destId="{D3AC2EE7-8F6D-4A08-836A-FBBDFC9D50C2}" srcOrd="1" destOrd="0" presId="urn:microsoft.com/office/officeart/2005/8/layout/orgChart1"/>
    <dgm:cxn modelId="{30D0F87F-A0B1-4588-812C-B00DCAD4BF73}" type="presParOf" srcId="{231D8A76-21ED-4A51-AA51-307017EB7B6F}" destId="{328D90A4-FC51-4D18-A980-55DCDE5E778B}" srcOrd="2" destOrd="0" presId="urn:microsoft.com/office/officeart/2005/8/layout/orgChart1"/>
    <dgm:cxn modelId="{7698E14F-771B-41A0-A9AB-5A8D477EF29B}" type="presParOf" srcId="{1531AE4C-11D6-4CB9-A6C7-9960470CE14A}" destId="{F2432AD4-476A-465D-90AF-5B11BF9FF386}" srcOrd="2" destOrd="0" presId="urn:microsoft.com/office/officeart/2005/8/layout/orgChart1"/>
    <dgm:cxn modelId="{683585DF-80EA-45BD-A1E7-E64B1A8B7077}" type="presParOf" srcId="{1531AE4C-11D6-4CB9-A6C7-9960470CE14A}" destId="{3C5D4FA9-1268-4717-B49F-4101114FC6A9}" srcOrd="3" destOrd="0" presId="urn:microsoft.com/office/officeart/2005/8/layout/orgChart1"/>
    <dgm:cxn modelId="{191B5EA9-601F-423D-8B43-F0E213630A05}" type="presParOf" srcId="{3C5D4FA9-1268-4717-B49F-4101114FC6A9}" destId="{D0DBB529-3A14-40DC-9371-753FC78B8657}" srcOrd="0" destOrd="0" presId="urn:microsoft.com/office/officeart/2005/8/layout/orgChart1"/>
    <dgm:cxn modelId="{4772CBE0-8E86-4DDC-A02B-13EC8B5C3397}" type="presParOf" srcId="{D0DBB529-3A14-40DC-9371-753FC78B8657}" destId="{490F3330-86C8-4C9F-8CD4-1F4CCE741A47}" srcOrd="0" destOrd="0" presId="urn:microsoft.com/office/officeart/2005/8/layout/orgChart1"/>
    <dgm:cxn modelId="{1B3EED8F-AC46-46E9-9C2E-230DF1C376D9}" type="presParOf" srcId="{D0DBB529-3A14-40DC-9371-753FC78B8657}" destId="{1267665A-3933-4517-9413-402764556304}" srcOrd="1" destOrd="0" presId="urn:microsoft.com/office/officeart/2005/8/layout/orgChart1"/>
    <dgm:cxn modelId="{7E631DF9-82B1-4EC3-974D-741EB9E7E88C}" type="presParOf" srcId="{3C5D4FA9-1268-4717-B49F-4101114FC6A9}" destId="{66C8F649-48B3-47D1-9A42-F6D9317FC9FA}" srcOrd="1" destOrd="0" presId="urn:microsoft.com/office/officeart/2005/8/layout/orgChart1"/>
    <dgm:cxn modelId="{96D1B9F1-8943-4F89-9BEF-75A0022D2584}" type="presParOf" srcId="{3C5D4FA9-1268-4717-B49F-4101114FC6A9}" destId="{A484AB8A-2D5D-4B27-8080-01822CC8D36D}" srcOrd="2" destOrd="0" presId="urn:microsoft.com/office/officeart/2005/8/layout/orgChart1"/>
    <dgm:cxn modelId="{8F20066A-4DD1-4777-8C02-07620540462C}" type="presParOf" srcId="{1531AE4C-11D6-4CB9-A6C7-9960470CE14A}" destId="{CEBE963C-B12F-46BC-AD08-5A716379584F}" srcOrd="4" destOrd="0" presId="urn:microsoft.com/office/officeart/2005/8/layout/orgChart1"/>
    <dgm:cxn modelId="{EE73ABA1-1C8D-40DC-AF8C-40A705CAB8EF}" type="presParOf" srcId="{1531AE4C-11D6-4CB9-A6C7-9960470CE14A}" destId="{963C99C7-BFE4-43AF-85FC-BE3A4EAACAE9}" srcOrd="5" destOrd="0" presId="urn:microsoft.com/office/officeart/2005/8/layout/orgChart1"/>
    <dgm:cxn modelId="{465B038E-CD15-4EF4-A20D-63FD18556EF6}" type="presParOf" srcId="{963C99C7-BFE4-43AF-85FC-BE3A4EAACAE9}" destId="{3D1DA047-0B2E-43FF-8820-99536C2FFDA8}" srcOrd="0" destOrd="0" presId="urn:microsoft.com/office/officeart/2005/8/layout/orgChart1"/>
    <dgm:cxn modelId="{9CCE0FEE-5B12-4F49-9153-CAF2CBE56F6F}" type="presParOf" srcId="{3D1DA047-0B2E-43FF-8820-99536C2FFDA8}" destId="{FE099B6A-F9A6-472B-AD85-D1BCF1E2863B}" srcOrd="0" destOrd="0" presId="urn:microsoft.com/office/officeart/2005/8/layout/orgChart1"/>
    <dgm:cxn modelId="{DFD1653A-6E9A-4F24-A4E8-36258B1819AD}" type="presParOf" srcId="{3D1DA047-0B2E-43FF-8820-99536C2FFDA8}" destId="{ED1493E5-7DCD-49E2-9381-55E9835531FE}" srcOrd="1" destOrd="0" presId="urn:microsoft.com/office/officeart/2005/8/layout/orgChart1"/>
    <dgm:cxn modelId="{E65D7FE9-423C-498B-8F9E-4E5180FAF1B6}" type="presParOf" srcId="{963C99C7-BFE4-43AF-85FC-BE3A4EAACAE9}" destId="{C14072CF-9830-4F80-B8D7-BF462363AAC2}" srcOrd="1" destOrd="0" presId="urn:microsoft.com/office/officeart/2005/8/layout/orgChart1"/>
    <dgm:cxn modelId="{0B989151-2F7A-4B53-9A84-D6CC01142C6B}" type="presParOf" srcId="{963C99C7-BFE4-43AF-85FC-BE3A4EAACAE9}" destId="{3F9E189D-9004-4419-937F-6A5B2DCCABB1}" srcOrd="2" destOrd="0" presId="urn:microsoft.com/office/officeart/2005/8/layout/orgChart1"/>
    <dgm:cxn modelId="{6732A9D5-3785-45D4-910C-1C737BE63E65}" type="presParOf" srcId="{1531AE4C-11D6-4CB9-A6C7-9960470CE14A}" destId="{8F9DFF67-65DF-44B8-B105-276CCBF61DEF}" srcOrd="6" destOrd="0" presId="urn:microsoft.com/office/officeart/2005/8/layout/orgChart1"/>
    <dgm:cxn modelId="{FA4D7DB6-611E-4E41-9C34-E9DF47E88E88}" type="presParOf" srcId="{1531AE4C-11D6-4CB9-A6C7-9960470CE14A}" destId="{CD683FC5-C14F-4AA5-981F-3791E78EC9DD}" srcOrd="7" destOrd="0" presId="urn:microsoft.com/office/officeart/2005/8/layout/orgChart1"/>
    <dgm:cxn modelId="{6D9DCFBF-E257-44E8-B60A-24FB8DB5EA34}" type="presParOf" srcId="{CD683FC5-C14F-4AA5-981F-3791E78EC9DD}" destId="{FA38CAEF-6175-4FF9-9CAB-AA75531FB802}" srcOrd="0" destOrd="0" presId="urn:microsoft.com/office/officeart/2005/8/layout/orgChart1"/>
    <dgm:cxn modelId="{34B631B1-15BE-49F1-AF2E-488201D22D39}" type="presParOf" srcId="{FA38CAEF-6175-4FF9-9CAB-AA75531FB802}" destId="{998642AB-5C7E-4B98-BBC6-87953A6945E7}" srcOrd="0" destOrd="0" presId="urn:microsoft.com/office/officeart/2005/8/layout/orgChart1"/>
    <dgm:cxn modelId="{FFEB45C9-43E3-4BF2-84B4-53E3D7035C93}" type="presParOf" srcId="{FA38CAEF-6175-4FF9-9CAB-AA75531FB802}" destId="{993E22B2-0FB0-4A5D-832B-6F445BA35DAC}" srcOrd="1" destOrd="0" presId="urn:microsoft.com/office/officeart/2005/8/layout/orgChart1"/>
    <dgm:cxn modelId="{8812FC01-6C0A-4E43-A9AF-1F27B10401DA}" type="presParOf" srcId="{CD683FC5-C14F-4AA5-981F-3791E78EC9DD}" destId="{CA91A779-2AC2-4BFF-AAD4-E8A5F4E2D862}" srcOrd="1" destOrd="0" presId="urn:microsoft.com/office/officeart/2005/8/layout/orgChart1"/>
    <dgm:cxn modelId="{93E4117A-5FEB-49CA-8144-A4ED246AF2B7}" type="presParOf" srcId="{CD683FC5-C14F-4AA5-981F-3791E78EC9DD}" destId="{9E0C9D26-D339-423F-8034-26E7A6A662DE}" srcOrd="2" destOrd="0" presId="urn:microsoft.com/office/officeart/2005/8/layout/orgChart1"/>
    <dgm:cxn modelId="{E36B3EA2-7F2A-4A07-AFF6-6AD32AA0FD65}" type="presParOf" srcId="{1531AE4C-11D6-4CB9-A6C7-9960470CE14A}" destId="{6ED074D7-458D-4FE6-B03F-27925E0687EF}" srcOrd="8" destOrd="0" presId="urn:microsoft.com/office/officeart/2005/8/layout/orgChart1"/>
    <dgm:cxn modelId="{138ABF32-55BA-4382-BF36-11F0F14BB728}" type="presParOf" srcId="{1531AE4C-11D6-4CB9-A6C7-9960470CE14A}" destId="{F59506DE-4708-4C62-81EA-ED0132AE8338}" srcOrd="9" destOrd="0" presId="urn:microsoft.com/office/officeart/2005/8/layout/orgChart1"/>
    <dgm:cxn modelId="{EC7A6CAF-DD55-4C66-B5CF-47D3312C2080}" type="presParOf" srcId="{F59506DE-4708-4C62-81EA-ED0132AE8338}" destId="{A079D870-FA2C-4C61-A964-9EC0FB309BA1}" srcOrd="0" destOrd="0" presId="urn:microsoft.com/office/officeart/2005/8/layout/orgChart1"/>
    <dgm:cxn modelId="{5FF84BE6-85B5-4AA5-9691-3272F4718DA3}" type="presParOf" srcId="{A079D870-FA2C-4C61-A964-9EC0FB309BA1}" destId="{6D51CAC0-6C2B-41BC-93E0-7B3B1A76176E}" srcOrd="0" destOrd="0" presId="urn:microsoft.com/office/officeart/2005/8/layout/orgChart1"/>
    <dgm:cxn modelId="{97EA7E89-9481-49B0-89D6-7D4918BA69F6}" type="presParOf" srcId="{A079D870-FA2C-4C61-A964-9EC0FB309BA1}" destId="{D02A681F-A7C7-4E4B-BE54-5B75E9469B4C}" srcOrd="1" destOrd="0" presId="urn:microsoft.com/office/officeart/2005/8/layout/orgChart1"/>
    <dgm:cxn modelId="{17F43DE0-357F-4EA3-A5A5-64ADFF359F02}" type="presParOf" srcId="{F59506DE-4708-4C62-81EA-ED0132AE8338}" destId="{A4AC14D4-5950-4DA2-BE30-AE4555BAAF4A}" srcOrd="1" destOrd="0" presId="urn:microsoft.com/office/officeart/2005/8/layout/orgChart1"/>
    <dgm:cxn modelId="{42947C80-D47A-450B-BFAB-FD39C8B96409}" type="presParOf" srcId="{F59506DE-4708-4C62-81EA-ED0132AE8338}" destId="{A10CE6A5-CB05-440A-A330-F125CCFD5615}" srcOrd="2" destOrd="0" presId="urn:microsoft.com/office/officeart/2005/8/layout/orgChart1"/>
    <dgm:cxn modelId="{A250AD11-BE33-4B18-942A-581A295ABC5A}" type="presParOf" srcId="{1531AE4C-11D6-4CB9-A6C7-9960470CE14A}" destId="{858EEC33-DBBC-496A-8955-49812348205C}" srcOrd="10" destOrd="0" presId="urn:microsoft.com/office/officeart/2005/8/layout/orgChart1"/>
    <dgm:cxn modelId="{E8FFAEB9-762E-4698-9F94-4A327BB2D6E0}" type="presParOf" srcId="{1531AE4C-11D6-4CB9-A6C7-9960470CE14A}" destId="{9F00F89F-07E3-4A8B-9E29-968AF0802C0A}" srcOrd="11" destOrd="0" presId="urn:microsoft.com/office/officeart/2005/8/layout/orgChart1"/>
    <dgm:cxn modelId="{87B74AF1-C6AD-4BEC-B3A7-EB73DB03EDCE}" type="presParOf" srcId="{9F00F89F-07E3-4A8B-9E29-968AF0802C0A}" destId="{350D210D-32A2-482E-9B0F-55F19E6D98CA}" srcOrd="0" destOrd="0" presId="urn:microsoft.com/office/officeart/2005/8/layout/orgChart1"/>
    <dgm:cxn modelId="{260709BF-5E7B-4C19-A401-D0B179D51831}" type="presParOf" srcId="{350D210D-32A2-482E-9B0F-55F19E6D98CA}" destId="{AC3A1E97-DD92-440C-B0AF-8A73B2841A98}" srcOrd="0" destOrd="0" presId="urn:microsoft.com/office/officeart/2005/8/layout/orgChart1"/>
    <dgm:cxn modelId="{BF8D77D5-8E13-473B-A946-D9A052069A41}" type="presParOf" srcId="{350D210D-32A2-482E-9B0F-55F19E6D98CA}" destId="{2946B3CC-4D0F-48E0-B9B8-0F745DEEB054}" srcOrd="1" destOrd="0" presId="urn:microsoft.com/office/officeart/2005/8/layout/orgChart1"/>
    <dgm:cxn modelId="{19BE3785-F7BF-42C5-9ED3-5B163C59E1C0}" type="presParOf" srcId="{9F00F89F-07E3-4A8B-9E29-968AF0802C0A}" destId="{D2B2C4A3-61EA-444C-A7A2-E4F59BEF5E15}" srcOrd="1" destOrd="0" presId="urn:microsoft.com/office/officeart/2005/8/layout/orgChart1"/>
    <dgm:cxn modelId="{DEF23C40-63F9-4DE9-805F-F599584CB414}" type="presParOf" srcId="{9F00F89F-07E3-4A8B-9E29-968AF0802C0A}" destId="{4C28C95C-BBB9-4ABC-8831-B124EFCD631A}" srcOrd="2" destOrd="0" presId="urn:microsoft.com/office/officeart/2005/8/layout/orgChart1"/>
    <dgm:cxn modelId="{24EF3689-E678-459A-91BD-EA216306DEF2}" type="presParOf" srcId="{A9E9386E-0C05-4DDF-9807-C77B7CA8946B}" destId="{57E1C26E-1021-40ED-8648-9952BC837C8E}" srcOrd="2" destOrd="0" presId="urn:microsoft.com/office/officeart/2005/8/layout/orgChart1"/>
    <dgm:cxn modelId="{EA1CEFBF-60ED-4192-A636-AB04A1511011}" type="presParOf" srcId="{AA18156F-7867-4FC8-8094-9D1BD5D2C95C}" destId="{191A9676-BF7C-4A57-A866-AD371EF4D1EE}" srcOrd="2" destOrd="0" presId="urn:microsoft.com/office/officeart/2005/8/layout/orgChart1"/>
    <dgm:cxn modelId="{3585C37E-8753-482F-AA4E-EBF92BE6D387}" type="presParOf" srcId="{AA18156F-7867-4FC8-8094-9D1BD5D2C95C}" destId="{024B0087-4192-42F7-851C-4DD8184A3D22}" srcOrd="3" destOrd="0" presId="urn:microsoft.com/office/officeart/2005/8/layout/orgChart1"/>
    <dgm:cxn modelId="{6AB40149-86A3-40D5-95AC-D0F8646F508C}" type="presParOf" srcId="{024B0087-4192-42F7-851C-4DD8184A3D22}" destId="{3A9D01D5-B297-4EE5-A7F9-6EC6BF869924}" srcOrd="0" destOrd="0" presId="urn:microsoft.com/office/officeart/2005/8/layout/orgChart1"/>
    <dgm:cxn modelId="{FDAC8162-AFD1-43CC-8663-7099D5AC2619}" type="presParOf" srcId="{3A9D01D5-B297-4EE5-A7F9-6EC6BF869924}" destId="{BC53AF62-6620-4A0D-A5EC-BCEEE1FBF21D}" srcOrd="0" destOrd="0" presId="urn:microsoft.com/office/officeart/2005/8/layout/orgChart1"/>
    <dgm:cxn modelId="{4A702445-4513-41BD-8F94-F469426C46C4}" type="presParOf" srcId="{3A9D01D5-B297-4EE5-A7F9-6EC6BF869924}" destId="{63BEC281-3E76-45D5-AB96-8EA3C5EF5A12}" srcOrd="1" destOrd="0" presId="urn:microsoft.com/office/officeart/2005/8/layout/orgChart1"/>
    <dgm:cxn modelId="{B36833A2-A0CE-4883-89F9-F635B05AE260}" type="presParOf" srcId="{024B0087-4192-42F7-851C-4DD8184A3D22}" destId="{02A677EF-EA3B-42C1-BEE0-14A0BD60ABD0}" srcOrd="1" destOrd="0" presId="urn:microsoft.com/office/officeart/2005/8/layout/orgChart1"/>
    <dgm:cxn modelId="{2D46018B-9F22-4915-AB4C-378ECBCBB7FB}" type="presParOf" srcId="{02A677EF-EA3B-42C1-BEE0-14A0BD60ABD0}" destId="{370D8333-7FCA-4755-AA59-D8A874E4BBAA}" srcOrd="0" destOrd="0" presId="urn:microsoft.com/office/officeart/2005/8/layout/orgChart1"/>
    <dgm:cxn modelId="{23F0751C-52C7-466A-B7E8-B3765789E026}" type="presParOf" srcId="{02A677EF-EA3B-42C1-BEE0-14A0BD60ABD0}" destId="{5D865C9B-4510-40CE-808A-27DC2497645E}" srcOrd="1" destOrd="0" presId="urn:microsoft.com/office/officeart/2005/8/layout/orgChart1"/>
    <dgm:cxn modelId="{BBCFDA67-312B-412B-8CC5-B7A85D04021D}" type="presParOf" srcId="{5D865C9B-4510-40CE-808A-27DC2497645E}" destId="{883E10BC-8A8C-42E2-841F-908285067DA4}" srcOrd="0" destOrd="0" presId="urn:microsoft.com/office/officeart/2005/8/layout/orgChart1"/>
    <dgm:cxn modelId="{0282F907-3A2C-4DCE-897A-FAD56CA720AE}" type="presParOf" srcId="{883E10BC-8A8C-42E2-841F-908285067DA4}" destId="{FC0C8760-3B6C-4813-A7D2-E63C022715D4}" srcOrd="0" destOrd="0" presId="urn:microsoft.com/office/officeart/2005/8/layout/orgChart1"/>
    <dgm:cxn modelId="{8CDB192A-1834-424A-9A6E-366B4F5A1CF8}" type="presParOf" srcId="{883E10BC-8A8C-42E2-841F-908285067DA4}" destId="{190AE109-CA65-4522-834B-3E15D43F21BF}" srcOrd="1" destOrd="0" presId="urn:microsoft.com/office/officeart/2005/8/layout/orgChart1"/>
    <dgm:cxn modelId="{075F08AF-CD44-45FC-9F15-AE07CBE952B7}" type="presParOf" srcId="{5D865C9B-4510-40CE-808A-27DC2497645E}" destId="{E7669BE5-7BD9-4F08-A222-AEA07052A9A4}" srcOrd="1" destOrd="0" presId="urn:microsoft.com/office/officeart/2005/8/layout/orgChart1"/>
    <dgm:cxn modelId="{769CC1A7-2057-44E5-A4B4-240CC7AC223F}" type="presParOf" srcId="{5D865C9B-4510-40CE-808A-27DC2497645E}" destId="{457B5A7D-86CD-40C6-A181-0A31A6273F5E}" srcOrd="2" destOrd="0" presId="urn:microsoft.com/office/officeart/2005/8/layout/orgChart1"/>
    <dgm:cxn modelId="{5CF04E6D-0C5B-4CE6-84C0-24FFB0B153EE}" type="presParOf" srcId="{02A677EF-EA3B-42C1-BEE0-14A0BD60ABD0}" destId="{4FF3CC55-6862-469D-91B9-1DDFDA300724}" srcOrd="2" destOrd="0" presId="urn:microsoft.com/office/officeart/2005/8/layout/orgChart1"/>
    <dgm:cxn modelId="{4D9E332C-0F50-4B4F-9885-EEE757970F03}" type="presParOf" srcId="{02A677EF-EA3B-42C1-BEE0-14A0BD60ABD0}" destId="{964EF8A6-1109-48A3-AAE6-2BA15C2BEDB7}" srcOrd="3" destOrd="0" presId="urn:microsoft.com/office/officeart/2005/8/layout/orgChart1"/>
    <dgm:cxn modelId="{272EB770-6B9E-484D-8A56-CEB690EE0D22}" type="presParOf" srcId="{964EF8A6-1109-48A3-AAE6-2BA15C2BEDB7}" destId="{E28DF8F1-9BAD-4546-9D47-790D10B637CC}" srcOrd="0" destOrd="0" presId="urn:microsoft.com/office/officeart/2005/8/layout/orgChart1"/>
    <dgm:cxn modelId="{DE0062D2-6D23-4F86-BAF8-C12F642805BE}" type="presParOf" srcId="{E28DF8F1-9BAD-4546-9D47-790D10B637CC}" destId="{45464F2A-17BB-4FFC-9D2E-4F195E99C572}" srcOrd="0" destOrd="0" presId="urn:microsoft.com/office/officeart/2005/8/layout/orgChart1"/>
    <dgm:cxn modelId="{1F139A7F-DE79-42D6-AFB3-6CBFDA1A1352}" type="presParOf" srcId="{E28DF8F1-9BAD-4546-9D47-790D10B637CC}" destId="{A97B1419-9B35-46E4-B9AB-86BAAB76EB2D}" srcOrd="1" destOrd="0" presId="urn:microsoft.com/office/officeart/2005/8/layout/orgChart1"/>
    <dgm:cxn modelId="{B26738B3-A685-4F5A-ADAA-F1AD9692B6E6}" type="presParOf" srcId="{964EF8A6-1109-48A3-AAE6-2BA15C2BEDB7}" destId="{B5C339D6-AFB1-4917-88FB-D1F62E9406D7}" srcOrd="1" destOrd="0" presId="urn:microsoft.com/office/officeart/2005/8/layout/orgChart1"/>
    <dgm:cxn modelId="{116362B9-B174-4A33-B928-29E1940D1CDF}" type="presParOf" srcId="{964EF8A6-1109-48A3-AAE6-2BA15C2BEDB7}" destId="{922F8910-0F79-4E5B-8E6E-06AA89E74C0B}" srcOrd="2" destOrd="0" presId="urn:microsoft.com/office/officeart/2005/8/layout/orgChart1"/>
    <dgm:cxn modelId="{C51FF662-301F-4EF8-BC12-68E871BDEDD4}" type="presParOf" srcId="{02A677EF-EA3B-42C1-BEE0-14A0BD60ABD0}" destId="{C8943A9B-9A20-41C9-9E14-50274411C37C}" srcOrd="4" destOrd="0" presId="urn:microsoft.com/office/officeart/2005/8/layout/orgChart1"/>
    <dgm:cxn modelId="{9CF9F9E5-BD47-4F0F-9FB0-021B513108DF}" type="presParOf" srcId="{02A677EF-EA3B-42C1-BEE0-14A0BD60ABD0}" destId="{1C47BA06-7CCF-411D-905C-A24F2DAFF9C6}" srcOrd="5" destOrd="0" presId="urn:microsoft.com/office/officeart/2005/8/layout/orgChart1"/>
    <dgm:cxn modelId="{41F08453-724D-4072-801B-8AB1F0EE5DB0}" type="presParOf" srcId="{1C47BA06-7CCF-411D-905C-A24F2DAFF9C6}" destId="{BD4E1EDA-C979-4A31-89E9-D3CFF53BE499}" srcOrd="0" destOrd="0" presId="urn:microsoft.com/office/officeart/2005/8/layout/orgChart1"/>
    <dgm:cxn modelId="{00DA5BA5-F5C8-4ED4-9878-F036EBB03082}" type="presParOf" srcId="{BD4E1EDA-C979-4A31-89E9-D3CFF53BE499}" destId="{195D7CC2-3D3D-4842-A33E-BD138E932337}" srcOrd="0" destOrd="0" presId="urn:microsoft.com/office/officeart/2005/8/layout/orgChart1"/>
    <dgm:cxn modelId="{37D971ED-B89D-42E9-85F9-34933F000A2C}" type="presParOf" srcId="{BD4E1EDA-C979-4A31-89E9-D3CFF53BE499}" destId="{2D348233-5802-4F23-86B4-3BD77CE94D47}" srcOrd="1" destOrd="0" presId="urn:microsoft.com/office/officeart/2005/8/layout/orgChart1"/>
    <dgm:cxn modelId="{0BDC1EEF-A593-49B6-B917-FF9EF8E2B319}" type="presParOf" srcId="{1C47BA06-7CCF-411D-905C-A24F2DAFF9C6}" destId="{7974A2E0-C6C9-4B06-BB81-7748B7A5C889}" srcOrd="1" destOrd="0" presId="urn:microsoft.com/office/officeart/2005/8/layout/orgChart1"/>
    <dgm:cxn modelId="{4D2EEF78-EE1B-487D-A04E-EE571B862EE9}" type="presParOf" srcId="{1C47BA06-7CCF-411D-905C-A24F2DAFF9C6}" destId="{0B72D16F-9096-4A0B-9E70-73FE8833F279}" srcOrd="2" destOrd="0" presId="urn:microsoft.com/office/officeart/2005/8/layout/orgChart1"/>
    <dgm:cxn modelId="{441263D2-E4AB-4BC1-872B-9292E42CF830}" type="presParOf" srcId="{02A677EF-EA3B-42C1-BEE0-14A0BD60ABD0}" destId="{748009A9-822F-40EC-BD1C-062ADAFAE7E6}" srcOrd="6" destOrd="0" presId="urn:microsoft.com/office/officeart/2005/8/layout/orgChart1"/>
    <dgm:cxn modelId="{705BFCBC-845A-4F44-A95B-84BA4F802B28}" type="presParOf" srcId="{02A677EF-EA3B-42C1-BEE0-14A0BD60ABD0}" destId="{B3A6B1DA-FF13-4B38-99FD-5F26961A15B0}" srcOrd="7" destOrd="0" presId="urn:microsoft.com/office/officeart/2005/8/layout/orgChart1"/>
    <dgm:cxn modelId="{3BE09893-3491-4A2A-A339-C535CCB3AB56}" type="presParOf" srcId="{B3A6B1DA-FF13-4B38-99FD-5F26961A15B0}" destId="{7FD4B75A-CD40-4954-830F-1AFA6AFAF199}" srcOrd="0" destOrd="0" presId="urn:microsoft.com/office/officeart/2005/8/layout/orgChart1"/>
    <dgm:cxn modelId="{3E64031F-15EE-461D-94D3-E8024D35E9A1}" type="presParOf" srcId="{7FD4B75A-CD40-4954-830F-1AFA6AFAF199}" destId="{065BD9D3-E084-4BE1-95B1-5CFE9968735B}" srcOrd="0" destOrd="0" presId="urn:microsoft.com/office/officeart/2005/8/layout/orgChart1"/>
    <dgm:cxn modelId="{32B4A994-C869-4966-9E29-0E734C2C1A64}" type="presParOf" srcId="{7FD4B75A-CD40-4954-830F-1AFA6AFAF199}" destId="{F9806486-2ECF-4EF4-BE02-4287AF347C66}" srcOrd="1" destOrd="0" presId="urn:microsoft.com/office/officeart/2005/8/layout/orgChart1"/>
    <dgm:cxn modelId="{DC4597A8-E5D5-45C4-BDE5-BEF915C45E9A}" type="presParOf" srcId="{B3A6B1DA-FF13-4B38-99FD-5F26961A15B0}" destId="{98165B34-6E6D-4E6A-A02C-C4492B36ED22}" srcOrd="1" destOrd="0" presId="urn:microsoft.com/office/officeart/2005/8/layout/orgChart1"/>
    <dgm:cxn modelId="{9099E772-4B39-45A9-961E-DF6DAA06325D}" type="presParOf" srcId="{B3A6B1DA-FF13-4B38-99FD-5F26961A15B0}" destId="{15937F9D-AFF6-4273-8225-250C29D5545E}" srcOrd="2" destOrd="0" presId="urn:microsoft.com/office/officeart/2005/8/layout/orgChart1"/>
    <dgm:cxn modelId="{EAC4AFB3-9EC2-4F39-94A6-EF582C1638D7}" type="presParOf" srcId="{02A677EF-EA3B-42C1-BEE0-14A0BD60ABD0}" destId="{70F58A5A-9A8A-412D-A00B-9155290D0DA6}" srcOrd="8" destOrd="0" presId="urn:microsoft.com/office/officeart/2005/8/layout/orgChart1"/>
    <dgm:cxn modelId="{C315B643-6072-4713-8288-0ADE160EB5FE}" type="presParOf" srcId="{02A677EF-EA3B-42C1-BEE0-14A0BD60ABD0}" destId="{A7C99A69-0A5C-4B3B-A71A-D841FA086B36}" srcOrd="9" destOrd="0" presId="urn:microsoft.com/office/officeart/2005/8/layout/orgChart1"/>
    <dgm:cxn modelId="{87359CC0-2CC6-4495-A5D5-2C9E0DB20D68}" type="presParOf" srcId="{A7C99A69-0A5C-4B3B-A71A-D841FA086B36}" destId="{B1D03D7F-97E3-4EAE-BF4A-24A662C4CAB7}" srcOrd="0" destOrd="0" presId="urn:microsoft.com/office/officeart/2005/8/layout/orgChart1"/>
    <dgm:cxn modelId="{BA13C668-D7AB-488D-AE9E-0E8789EA7125}" type="presParOf" srcId="{B1D03D7F-97E3-4EAE-BF4A-24A662C4CAB7}" destId="{411B6CF5-BB27-4A2C-9C8E-08952CC10E6C}" srcOrd="0" destOrd="0" presId="urn:microsoft.com/office/officeart/2005/8/layout/orgChart1"/>
    <dgm:cxn modelId="{54E7BF7B-AD8F-44FB-8D75-0ABCCC5C6D32}" type="presParOf" srcId="{B1D03D7F-97E3-4EAE-BF4A-24A662C4CAB7}" destId="{3AECCC22-A0C9-412D-802D-B24A67B9BA6E}" srcOrd="1" destOrd="0" presId="urn:microsoft.com/office/officeart/2005/8/layout/orgChart1"/>
    <dgm:cxn modelId="{0D222323-F062-4C91-8977-8916E41AEF1A}" type="presParOf" srcId="{A7C99A69-0A5C-4B3B-A71A-D841FA086B36}" destId="{A82F849D-656B-4380-ACAD-4B04B86A91D8}" srcOrd="1" destOrd="0" presId="urn:microsoft.com/office/officeart/2005/8/layout/orgChart1"/>
    <dgm:cxn modelId="{3BEAF307-7EB6-4544-9EDB-9CBA95C27CF5}" type="presParOf" srcId="{A7C99A69-0A5C-4B3B-A71A-D841FA086B36}" destId="{3F60ECD3-D371-476A-9B9F-C021077D59E3}" srcOrd="2" destOrd="0" presId="urn:microsoft.com/office/officeart/2005/8/layout/orgChart1"/>
    <dgm:cxn modelId="{75B69F1A-9B2E-40A7-B71F-EAD3490F75E3}" type="presParOf" srcId="{024B0087-4192-42F7-851C-4DD8184A3D22}" destId="{58C2FE55-495C-433C-B8A9-14AF7E81505E}" srcOrd="2" destOrd="0" presId="urn:microsoft.com/office/officeart/2005/8/layout/orgChart1"/>
    <dgm:cxn modelId="{32089DF3-78A9-4611-BA8D-B31FAA4439C3}" type="presParOf" srcId="{AA18156F-7867-4FC8-8094-9D1BD5D2C95C}" destId="{4F7F4458-0C03-4F92-A9CA-FA27E22E9060}" srcOrd="4" destOrd="0" presId="urn:microsoft.com/office/officeart/2005/8/layout/orgChart1"/>
    <dgm:cxn modelId="{FAB88F04-52E8-4327-8B57-C597CC3424AF}" type="presParOf" srcId="{AA18156F-7867-4FC8-8094-9D1BD5D2C95C}" destId="{B5F7AA14-62A8-4BF7-A85D-356DAB92EF53}" srcOrd="5" destOrd="0" presId="urn:microsoft.com/office/officeart/2005/8/layout/orgChart1"/>
    <dgm:cxn modelId="{9BCFC517-E547-4DB1-AF94-B1F4B204DAD0}" type="presParOf" srcId="{B5F7AA14-62A8-4BF7-A85D-356DAB92EF53}" destId="{E94402CA-3C4F-492C-AD38-F10A59EC690B}" srcOrd="0" destOrd="0" presId="urn:microsoft.com/office/officeart/2005/8/layout/orgChart1"/>
    <dgm:cxn modelId="{8D6A0141-4D47-445C-804C-D4F2F121AC1A}" type="presParOf" srcId="{E94402CA-3C4F-492C-AD38-F10A59EC690B}" destId="{D9F4186D-F6EC-4045-8D36-3A5979E7B7DE}" srcOrd="0" destOrd="0" presId="urn:microsoft.com/office/officeart/2005/8/layout/orgChart1"/>
    <dgm:cxn modelId="{BBB77E5F-813C-46FF-B48C-BFEFC5452526}" type="presParOf" srcId="{E94402CA-3C4F-492C-AD38-F10A59EC690B}" destId="{2D947367-9000-4E25-8522-CA4ACE830633}" srcOrd="1" destOrd="0" presId="urn:microsoft.com/office/officeart/2005/8/layout/orgChart1"/>
    <dgm:cxn modelId="{BFCC0A9C-A85D-4538-93B8-10157775E603}" type="presParOf" srcId="{B5F7AA14-62A8-4BF7-A85D-356DAB92EF53}" destId="{37E2537C-0122-4C5E-AADD-373AD385AB7F}" srcOrd="1" destOrd="0" presId="urn:microsoft.com/office/officeart/2005/8/layout/orgChart1"/>
    <dgm:cxn modelId="{9181289E-0B8B-4626-B0EB-E82F16EACFDC}" type="presParOf" srcId="{37E2537C-0122-4C5E-AADD-373AD385AB7F}" destId="{730091AB-CAE1-4986-A1E9-9BC9D98575B0}" srcOrd="0" destOrd="0" presId="urn:microsoft.com/office/officeart/2005/8/layout/orgChart1"/>
    <dgm:cxn modelId="{20BD939C-C900-42AF-8392-4E04B50AC954}" type="presParOf" srcId="{37E2537C-0122-4C5E-AADD-373AD385AB7F}" destId="{E7409815-C036-4F0D-804B-DB3FD6B6E214}" srcOrd="1" destOrd="0" presId="urn:microsoft.com/office/officeart/2005/8/layout/orgChart1"/>
    <dgm:cxn modelId="{0EE990E5-0A2F-4CA8-923B-6EC48B0A3655}" type="presParOf" srcId="{E7409815-C036-4F0D-804B-DB3FD6B6E214}" destId="{BD51F059-D6D1-41C8-9B2F-2081518BC92C}" srcOrd="0" destOrd="0" presId="urn:microsoft.com/office/officeart/2005/8/layout/orgChart1"/>
    <dgm:cxn modelId="{51F2278F-976B-4173-8024-B90520D2CAA6}" type="presParOf" srcId="{BD51F059-D6D1-41C8-9B2F-2081518BC92C}" destId="{BD801174-0362-42DB-9617-A4BDBCA77667}" srcOrd="0" destOrd="0" presId="urn:microsoft.com/office/officeart/2005/8/layout/orgChart1"/>
    <dgm:cxn modelId="{22B241BB-BFB8-40F2-9DB0-23E823BBF343}" type="presParOf" srcId="{BD51F059-D6D1-41C8-9B2F-2081518BC92C}" destId="{DFBAEE2A-7C9A-4B1B-9848-81669E3CA73E}" srcOrd="1" destOrd="0" presId="urn:microsoft.com/office/officeart/2005/8/layout/orgChart1"/>
    <dgm:cxn modelId="{4E194BE9-C603-4524-9BCC-F5C4975A8856}" type="presParOf" srcId="{E7409815-C036-4F0D-804B-DB3FD6B6E214}" destId="{1370038D-888B-4E8B-8896-11B7CD8622EC}" srcOrd="1" destOrd="0" presId="urn:microsoft.com/office/officeart/2005/8/layout/orgChart1"/>
    <dgm:cxn modelId="{5C876FC5-8A4B-4BC3-87C2-8DA92ABC6B9A}" type="presParOf" srcId="{E7409815-C036-4F0D-804B-DB3FD6B6E214}" destId="{B130324D-F4A2-43FB-9E3B-7C046A125B82}" srcOrd="2" destOrd="0" presId="urn:microsoft.com/office/officeart/2005/8/layout/orgChart1"/>
    <dgm:cxn modelId="{73712CC3-C343-4494-8BC9-833E520EAF7D}" type="presParOf" srcId="{37E2537C-0122-4C5E-AADD-373AD385AB7F}" destId="{0C7880E0-3991-47B3-8455-CC7DB7DB658A}" srcOrd="2" destOrd="0" presId="urn:microsoft.com/office/officeart/2005/8/layout/orgChart1"/>
    <dgm:cxn modelId="{7824F6EF-9C74-44EA-A434-60578E40BCA2}" type="presParOf" srcId="{37E2537C-0122-4C5E-AADD-373AD385AB7F}" destId="{B13741AA-DA0A-481C-A0A4-1989A2987C67}" srcOrd="3" destOrd="0" presId="urn:microsoft.com/office/officeart/2005/8/layout/orgChart1"/>
    <dgm:cxn modelId="{B6FCC803-DEF4-42CA-8F5A-0856980B820E}" type="presParOf" srcId="{B13741AA-DA0A-481C-A0A4-1989A2987C67}" destId="{62C8C173-1F73-4E77-9D84-6C01A1614182}" srcOrd="0" destOrd="0" presId="urn:microsoft.com/office/officeart/2005/8/layout/orgChart1"/>
    <dgm:cxn modelId="{1B18ACDC-A4DF-4AF9-90CB-E2BB9A4EB662}" type="presParOf" srcId="{62C8C173-1F73-4E77-9D84-6C01A1614182}" destId="{49ECF04D-6BCF-4226-B3E0-669A15F03998}" srcOrd="0" destOrd="0" presId="urn:microsoft.com/office/officeart/2005/8/layout/orgChart1"/>
    <dgm:cxn modelId="{7A7D2FCF-C807-47A4-A4A5-A363EE54EC93}" type="presParOf" srcId="{62C8C173-1F73-4E77-9D84-6C01A1614182}" destId="{B47DB08F-F269-4127-B442-B02BFD685F96}" srcOrd="1" destOrd="0" presId="urn:microsoft.com/office/officeart/2005/8/layout/orgChart1"/>
    <dgm:cxn modelId="{79F81A26-8EC4-4808-BE0F-5AAF88CCE4E9}" type="presParOf" srcId="{B13741AA-DA0A-481C-A0A4-1989A2987C67}" destId="{4E695E08-069B-43A6-B8F0-05340CB1BD19}" srcOrd="1" destOrd="0" presId="urn:microsoft.com/office/officeart/2005/8/layout/orgChart1"/>
    <dgm:cxn modelId="{5EE3E1A7-3E51-4516-93B4-0BB7E2DE08EB}" type="presParOf" srcId="{B13741AA-DA0A-481C-A0A4-1989A2987C67}" destId="{9C1F0EFB-0997-4BCA-BA2B-E9AAA5889FBB}" srcOrd="2" destOrd="0" presId="urn:microsoft.com/office/officeart/2005/8/layout/orgChart1"/>
    <dgm:cxn modelId="{D89C0349-D34F-4439-A5D9-D697A5FBBEF0}" type="presParOf" srcId="{37E2537C-0122-4C5E-AADD-373AD385AB7F}" destId="{A6FFD9EB-F2FB-40B6-9D6E-46986F4DA040}" srcOrd="4" destOrd="0" presId="urn:microsoft.com/office/officeart/2005/8/layout/orgChart1"/>
    <dgm:cxn modelId="{2F5BA170-F500-4BFD-A409-B50055C3DFF9}" type="presParOf" srcId="{37E2537C-0122-4C5E-AADD-373AD385AB7F}" destId="{5C77117D-431E-46CD-87FF-CEF38E1CE41C}" srcOrd="5" destOrd="0" presId="urn:microsoft.com/office/officeart/2005/8/layout/orgChart1"/>
    <dgm:cxn modelId="{DA9ED3C9-FC64-43B6-9FE5-41FB64D60C46}" type="presParOf" srcId="{5C77117D-431E-46CD-87FF-CEF38E1CE41C}" destId="{79D8E195-F8EC-479B-AC5A-44B8AE4D0853}" srcOrd="0" destOrd="0" presId="urn:microsoft.com/office/officeart/2005/8/layout/orgChart1"/>
    <dgm:cxn modelId="{64F7929F-3EE6-4938-B97E-C82881D39F0E}" type="presParOf" srcId="{79D8E195-F8EC-479B-AC5A-44B8AE4D0853}" destId="{2D0DA5BD-D75D-41F5-8FC1-F19ED5DC053B}" srcOrd="0" destOrd="0" presId="urn:microsoft.com/office/officeart/2005/8/layout/orgChart1"/>
    <dgm:cxn modelId="{C2A2F33B-365E-4F45-BC4B-8D15DDE10321}" type="presParOf" srcId="{79D8E195-F8EC-479B-AC5A-44B8AE4D0853}" destId="{507DE1EB-4958-4E4A-95F6-5C126E9ECF3D}" srcOrd="1" destOrd="0" presId="urn:microsoft.com/office/officeart/2005/8/layout/orgChart1"/>
    <dgm:cxn modelId="{CAE18660-E93F-4309-9DF6-0467B2FBD60D}" type="presParOf" srcId="{5C77117D-431E-46CD-87FF-CEF38E1CE41C}" destId="{F28C4A67-76AC-4F27-9AF6-CC22352F492B}" srcOrd="1" destOrd="0" presId="urn:microsoft.com/office/officeart/2005/8/layout/orgChart1"/>
    <dgm:cxn modelId="{12D95829-534E-4AAD-890D-BEB815E8198B}" type="presParOf" srcId="{5C77117D-431E-46CD-87FF-CEF38E1CE41C}" destId="{AB78947F-3D86-4781-AC2A-33E2C1D8EC83}" srcOrd="2" destOrd="0" presId="urn:microsoft.com/office/officeart/2005/8/layout/orgChart1"/>
    <dgm:cxn modelId="{E327626A-642B-4B0F-B37F-F6DAC81D519C}" type="presParOf" srcId="{37E2537C-0122-4C5E-AADD-373AD385AB7F}" destId="{1D4081D1-85D1-4155-826D-EFF07A2DD115}" srcOrd="6" destOrd="0" presId="urn:microsoft.com/office/officeart/2005/8/layout/orgChart1"/>
    <dgm:cxn modelId="{3C383093-36ED-4D09-885C-DB67CD03099A}" type="presParOf" srcId="{37E2537C-0122-4C5E-AADD-373AD385AB7F}" destId="{EF4174AE-55D5-42EC-AB34-04054B6AD7CE}" srcOrd="7" destOrd="0" presId="urn:microsoft.com/office/officeart/2005/8/layout/orgChart1"/>
    <dgm:cxn modelId="{3210C1CB-1CA3-464C-B7B8-4FD0CACA1A17}" type="presParOf" srcId="{EF4174AE-55D5-42EC-AB34-04054B6AD7CE}" destId="{81404A43-0B40-4C43-8FD8-4FC30565381D}" srcOrd="0" destOrd="0" presId="urn:microsoft.com/office/officeart/2005/8/layout/orgChart1"/>
    <dgm:cxn modelId="{CBE26E6D-3ACE-4C8C-A622-C1830CF5581F}" type="presParOf" srcId="{81404A43-0B40-4C43-8FD8-4FC30565381D}" destId="{BB717FC1-67CA-4962-9D00-263F6B7BEF8D}" srcOrd="0" destOrd="0" presId="urn:microsoft.com/office/officeart/2005/8/layout/orgChart1"/>
    <dgm:cxn modelId="{795985DB-6748-41D5-AFD3-4F935ACB6F9C}" type="presParOf" srcId="{81404A43-0B40-4C43-8FD8-4FC30565381D}" destId="{9DD33513-F465-4DC6-8395-DE6DE5400F87}" srcOrd="1" destOrd="0" presId="urn:microsoft.com/office/officeart/2005/8/layout/orgChart1"/>
    <dgm:cxn modelId="{8F2E43F9-ECD3-4CFA-B921-8D66B474F5B8}" type="presParOf" srcId="{EF4174AE-55D5-42EC-AB34-04054B6AD7CE}" destId="{6BF4C97F-64B1-4747-95B7-70AFBB88D685}" srcOrd="1" destOrd="0" presId="urn:microsoft.com/office/officeart/2005/8/layout/orgChart1"/>
    <dgm:cxn modelId="{0078B8CC-8640-48D4-90A1-5B847864F546}" type="presParOf" srcId="{EF4174AE-55D5-42EC-AB34-04054B6AD7CE}" destId="{A02472AD-32C4-443F-BF05-7F2E937214C9}" srcOrd="2" destOrd="0" presId="urn:microsoft.com/office/officeart/2005/8/layout/orgChart1"/>
    <dgm:cxn modelId="{4A3A98FE-9CD9-4CCA-9241-62ADA94B7BA4}" type="presParOf" srcId="{37E2537C-0122-4C5E-AADD-373AD385AB7F}" destId="{61D2CB1D-C50D-4F51-B9D9-C168E322F93E}" srcOrd="8" destOrd="0" presId="urn:microsoft.com/office/officeart/2005/8/layout/orgChart1"/>
    <dgm:cxn modelId="{B7246A32-6ECD-421D-9E91-BC67B649A8D2}" type="presParOf" srcId="{37E2537C-0122-4C5E-AADD-373AD385AB7F}" destId="{392C2C8D-40CE-437E-873E-135A430BC627}" srcOrd="9" destOrd="0" presId="urn:microsoft.com/office/officeart/2005/8/layout/orgChart1"/>
    <dgm:cxn modelId="{EE5AD77E-F27F-4F6A-888C-5FA10B87DF41}" type="presParOf" srcId="{392C2C8D-40CE-437E-873E-135A430BC627}" destId="{2CDC8806-C277-4DC2-A335-9B79213ADC53}" srcOrd="0" destOrd="0" presId="urn:microsoft.com/office/officeart/2005/8/layout/orgChart1"/>
    <dgm:cxn modelId="{2193069E-ECED-4332-BACE-F097CDDD3821}" type="presParOf" srcId="{2CDC8806-C277-4DC2-A335-9B79213ADC53}" destId="{39DE8331-81DC-4F72-9EE2-C139D37EF297}" srcOrd="0" destOrd="0" presId="urn:microsoft.com/office/officeart/2005/8/layout/orgChart1"/>
    <dgm:cxn modelId="{80D0EC72-D6BC-419D-B23A-3DEEA1FDFBC5}" type="presParOf" srcId="{2CDC8806-C277-4DC2-A335-9B79213ADC53}" destId="{7226F4A8-5422-4284-912B-E94D3963C542}" srcOrd="1" destOrd="0" presId="urn:microsoft.com/office/officeart/2005/8/layout/orgChart1"/>
    <dgm:cxn modelId="{7F5109B4-A364-4A38-B376-84397885F225}" type="presParOf" srcId="{392C2C8D-40CE-437E-873E-135A430BC627}" destId="{44943763-80CD-4C3A-82B0-C31036514738}" srcOrd="1" destOrd="0" presId="urn:microsoft.com/office/officeart/2005/8/layout/orgChart1"/>
    <dgm:cxn modelId="{247FC67A-1142-4448-82D8-7C0A17B72F65}" type="presParOf" srcId="{392C2C8D-40CE-437E-873E-135A430BC627}" destId="{1C237874-15C4-4F69-AC89-6FFFD478EBDC}" srcOrd="2" destOrd="0" presId="urn:microsoft.com/office/officeart/2005/8/layout/orgChart1"/>
    <dgm:cxn modelId="{3BF3591E-8B12-4AD8-A5A5-FED39477131C}" type="presParOf" srcId="{37E2537C-0122-4C5E-AADD-373AD385AB7F}" destId="{CC49FAA3-10F4-4C43-ACBE-9A4A59465A84}" srcOrd="10" destOrd="0" presId="urn:microsoft.com/office/officeart/2005/8/layout/orgChart1"/>
    <dgm:cxn modelId="{1E1462D5-7F37-4BBA-868F-766C02BCD90C}" type="presParOf" srcId="{37E2537C-0122-4C5E-AADD-373AD385AB7F}" destId="{364D28CC-D13E-43B0-B121-3C3969C75B60}" srcOrd="11" destOrd="0" presId="urn:microsoft.com/office/officeart/2005/8/layout/orgChart1"/>
    <dgm:cxn modelId="{A804A1A1-2696-47A4-BE8E-5BAE160779A9}" type="presParOf" srcId="{364D28CC-D13E-43B0-B121-3C3969C75B60}" destId="{3B18B56F-F671-404F-A3CC-B5E0F642A08F}" srcOrd="0" destOrd="0" presId="urn:microsoft.com/office/officeart/2005/8/layout/orgChart1"/>
    <dgm:cxn modelId="{F5F811F0-2A5F-4E74-B383-5A3503A57192}" type="presParOf" srcId="{3B18B56F-F671-404F-A3CC-B5E0F642A08F}" destId="{9086B91C-ECC0-4187-8E3A-26883C66B6BF}" srcOrd="0" destOrd="0" presId="urn:microsoft.com/office/officeart/2005/8/layout/orgChart1"/>
    <dgm:cxn modelId="{0301A88B-2C29-424F-8ACE-D387D2B9917C}" type="presParOf" srcId="{3B18B56F-F671-404F-A3CC-B5E0F642A08F}" destId="{6C1B3189-2574-43B9-9970-347A28BF62F6}" srcOrd="1" destOrd="0" presId="urn:microsoft.com/office/officeart/2005/8/layout/orgChart1"/>
    <dgm:cxn modelId="{7019D7AF-66D3-4369-968E-190C74B2F841}" type="presParOf" srcId="{364D28CC-D13E-43B0-B121-3C3969C75B60}" destId="{4265F679-4750-4D4D-A0DE-22CB2BBE3700}" srcOrd="1" destOrd="0" presId="urn:microsoft.com/office/officeart/2005/8/layout/orgChart1"/>
    <dgm:cxn modelId="{504FDE28-845B-4235-996C-5185CCB00484}" type="presParOf" srcId="{364D28CC-D13E-43B0-B121-3C3969C75B60}" destId="{AD7D64FE-5506-4964-8BE8-B718BDB09F0C}" srcOrd="2" destOrd="0" presId="urn:microsoft.com/office/officeart/2005/8/layout/orgChart1"/>
    <dgm:cxn modelId="{6BA03A02-7093-4E54-BBEF-09331E7CEB87}" type="presParOf" srcId="{37E2537C-0122-4C5E-AADD-373AD385AB7F}" destId="{C7EEC6EC-4E06-4769-A30B-C577D4C25B8F}" srcOrd="12" destOrd="0" presId="urn:microsoft.com/office/officeart/2005/8/layout/orgChart1"/>
    <dgm:cxn modelId="{2C46421D-FD5F-4098-8E45-A0CEC825ADDE}" type="presParOf" srcId="{37E2537C-0122-4C5E-AADD-373AD385AB7F}" destId="{D0772413-9BE1-4360-89C0-24A9BB91BD1D}" srcOrd="13" destOrd="0" presId="urn:microsoft.com/office/officeart/2005/8/layout/orgChart1"/>
    <dgm:cxn modelId="{205F9EF9-679F-4180-8E0A-058537B6DDEC}" type="presParOf" srcId="{D0772413-9BE1-4360-89C0-24A9BB91BD1D}" destId="{10E23F7F-711A-423F-A600-DC38CC07709C}" srcOrd="0" destOrd="0" presId="urn:microsoft.com/office/officeart/2005/8/layout/orgChart1"/>
    <dgm:cxn modelId="{7E1399B0-59D0-43CF-9A34-7D0905260D8A}" type="presParOf" srcId="{10E23F7F-711A-423F-A600-DC38CC07709C}" destId="{F46D39ED-2E8D-44C2-A4A9-0C2B4A012BE7}" srcOrd="0" destOrd="0" presId="urn:microsoft.com/office/officeart/2005/8/layout/orgChart1"/>
    <dgm:cxn modelId="{0FA1C5EF-E769-40E5-9380-1D72219CC579}" type="presParOf" srcId="{10E23F7F-711A-423F-A600-DC38CC07709C}" destId="{BEA2AB23-81C6-45A8-8EB7-EA990B96C7EC}" srcOrd="1" destOrd="0" presId="urn:microsoft.com/office/officeart/2005/8/layout/orgChart1"/>
    <dgm:cxn modelId="{B955D62C-6B4D-4323-A221-679ED73FFE8A}" type="presParOf" srcId="{D0772413-9BE1-4360-89C0-24A9BB91BD1D}" destId="{0D631B27-9699-4BFC-8ED7-5B7FBC9D2D6E}" srcOrd="1" destOrd="0" presId="urn:microsoft.com/office/officeart/2005/8/layout/orgChart1"/>
    <dgm:cxn modelId="{400C5301-F61F-41FB-A9A7-5BAEE4CAD935}" type="presParOf" srcId="{D0772413-9BE1-4360-89C0-24A9BB91BD1D}" destId="{DFD3D77B-E5B2-4D95-90FF-CA51E20287A8}" srcOrd="2" destOrd="0" presId="urn:microsoft.com/office/officeart/2005/8/layout/orgChart1"/>
    <dgm:cxn modelId="{FFD503D9-EB23-4440-860B-FC6241B4C6D7}" type="presParOf" srcId="{B5F7AA14-62A8-4BF7-A85D-356DAB92EF53}" destId="{DAA73648-2601-4A68-9FCD-637E6E50DE13}" srcOrd="2" destOrd="0" presId="urn:microsoft.com/office/officeart/2005/8/layout/orgChart1"/>
    <dgm:cxn modelId="{0A2121FC-E86B-4060-9677-7236296E6CEC}" type="presParOf" srcId="{E7C6733F-4211-48D8-ACC5-ADE047A73EF1}" destId="{ACE34CD6-3A68-44EE-B1B4-AA2D568AF84F}" srcOrd="2" destOrd="0" presId="urn:microsoft.com/office/officeart/2005/8/layout/orgChart1"/>
    <dgm:cxn modelId="{42933CDD-1470-4F7B-82C2-C52A7A3A6D74}" type="presParOf" srcId="{68219CB0-5810-4B1F-B2E0-FB4AD54DAE4F}" destId="{1995F386-5AB8-4FD9-BDAD-13598AD6F01D}" srcOrd="2" destOrd="0" presId="urn:microsoft.com/office/officeart/2005/8/layout/orgChart1"/>
    <dgm:cxn modelId="{7A3FD0F1-6B2F-4C4B-8FF5-5D764DBB8EC2}" type="presParOf" srcId="{68219CB0-5810-4B1F-B2E0-FB4AD54DAE4F}" destId="{5E7FE8A2-C2AD-42FC-850A-4780A3509DB1}" srcOrd="3" destOrd="0" presId="urn:microsoft.com/office/officeart/2005/8/layout/orgChart1"/>
    <dgm:cxn modelId="{04358895-B973-4B15-8391-CD3FC3DD9EE3}" type="presParOf" srcId="{5E7FE8A2-C2AD-42FC-850A-4780A3509DB1}" destId="{0FAD72EE-B8E5-448B-A141-88DC426D5756}" srcOrd="0" destOrd="0" presId="urn:microsoft.com/office/officeart/2005/8/layout/orgChart1"/>
    <dgm:cxn modelId="{E01FD3FC-4997-4FE8-A97D-A2308D653B1D}" type="presParOf" srcId="{0FAD72EE-B8E5-448B-A141-88DC426D5756}" destId="{2D8DA626-7528-466A-8AE1-A6083092B01D}" srcOrd="0" destOrd="0" presId="urn:microsoft.com/office/officeart/2005/8/layout/orgChart1"/>
    <dgm:cxn modelId="{F4F1EF27-38CD-4D6F-8B26-F7D68BF92210}" type="presParOf" srcId="{0FAD72EE-B8E5-448B-A141-88DC426D5756}" destId="{F1F2BDC5-7222-496E-9ACB-38F15243DDF6}" srcOrd="1" destOrd="0" presId="urn:microsoft.com/office/officeart/2005/8/layout/orgChart1"/>
    <dgm:cxn modelId="{939ABD0B-363C-475F-9FEF-22B9C3111F11}" type="presParOf" srcId="{5E7FE8A2-C2AD-42FC-850A-4780A3509DB1}" destId="{5C8A275B-105F-4108-99B7-8F3E5EDDF946}" srcOrd="1" destOrd="0" presId="urn:microsoft.com/office/officeart/2005/8/layout/orgChart1"/>
    <dgm:cxn modelId="{C7F374F1-8C33-4302-B652-AF55D654DF3E}" type="presParOf" srcId="{5C8A275B-105F-4108-99B7-8F3E5EDDF946}" destId="{35B1D4FC-C474-4FB4-AA78-B3BC728688C4}" srcOrd="0" destOrd="0" presId="urn:microsoft.com/office/officeart/2005/8/layout/orgChart1"/>
    <dgm:cxn modelId="{23E4EAC4-903A-49AE-BDD7-52A71ED60E7D}" type="presParOf" srcId="{5C8A275B-105F-4108-99B7-8F3E5EDDF946}" destId="{9585A6F4-6C80-4ADA-8633-F8F08811C0CD}" srcOrd="1" destOrd="0" presId="urn:microsoft.com/office/officeart/2005/8/layout/orgChart1"/>
    <dgm:cxn modelId="{E51393C0-EC24-4E28-B093-62F9E45C0CEE}" type="presParOf" srcId="{9585A6F4-6C80-4ADA-8633-F8F08811C0CD}" destId="{5F98FE37-E964-4D88-BC6F-05AA3E48CD58}" srcOrd="0" destOrd="0" presId="urn:microsoft.com/office/officeart/2005/8/layout/orgChart1"/>
    <dgm:cxn modelId="{6F0B8FE3-8E26-423A-BC5D-E0A4F8DDF85F}" type="presParOf" srcId="{5F98FE37-E964-4D88-BC6F-05AA3E48CD58}" destId="{051574D8-DD7D-4BCD-98E0-9F4E4AA1A760}" srcOrd="0" destOrd="0" presId="urn:microsoft.com/office/officeart/2005/8/layout/orgChart1"/>
    <dgm:cxn modelId="{C23486AD-DC78-404D-824B-A220B71554B5}" type="presParOf" srcId="{5F98FE37-E964-4D88-BC6F-05AA3E48CD58}" destId="{7D0B2F80-40E0-48D2-81CE-F82B229641B9}" srcOrd="1" destOrd="0" presId="urn:microsoft.com/office/officeart/2005/8/layout/orgChart1"/>
    <dgm:cxn modelId="{902BF2A6-AD47-44CE-9EA7-DE0BC3351900}" type="presParOf" srcId="{9585A6F4-6C80-4ADA-8633-F8F08811C0CD}" destId="{B4B0EC6C-B4BE-4C0E-BC14-05A9ECEF8A37}" srcOrd="1" destOrd="0" presId="urn:microsoft.com/office/officeart/2005/8/layout/orgChart1"/>
    <dgm:cxn modelId="{F011FB1D-E8B9-4D9B-890C-1E165505FD96}" type="presParOf" srcId="{B4B0EC6C-B4BE-4C0E-BC14-05A9ECEF8A37}" destId="{3BC58996-65CA-47DB-B1E9-45351411C1F6}" srcOrd="0" destOrd="0" presId="urn:microsoft.com/office/officeart/2005/8/layout/orgChart1"/>
    <dgm:cxn modelId="{68F863CB-9A83-4482-ACD7-337CEC179417}" type="presParOf" srcId="{B4B0EC6C-B4BE-4C0E-BC14-05A9ECEF8A37}" destId="{1104E909-D5ED-4233-8E54-6D16FBB24EEB}" srcOrd="1" destOrd="0" presId="urn:microsoft.com/office/officeart/2005/8/layout/orgChart1"/>
    <dgm:cxn modelId="{8B6A2211-76BE-4ACE-8F17-10E8A9B540FA}" type="presParOf" srcId="{1104E909-D5ED-4233-8E54-6D16FBB24EEB}" destId="{66CA7551-8B1F-4FD7-8D26-C67F5037B7C6}" srcOrd="0" destOrd="0" presId="urn:microsoft.com/office/officeart/2005/8/layout/orgChart1"/>
    <dgm:cxn modelId="{E8A61190-547D-4F66-B28B-B61BE13E1BFA}" type="presParOf" srcId="{66CA7551-8B1F-4FD7-8D26-C67F5037B7C6}" destId="{65C9E0AB-500A-49B6-B95E-2D0862E34513}" srcOrd="0" destOrd="0" presId="urn:microsoft.com/office/officeart/2005/8/layout/orgChart1"/>
    <dgm:cxn modelId="{8510FEE0-D5F2-45CD-8559-36194FD55740}" type="presParOf" srcId="{66CA7551-8B1F-4FD7-8D26-C67F5037B7C6}" destId="{62C3C363-84B8-4886-9074-A0E65B87937B}" srcOrd="1" destOrd="0" presId="urn:microsoft.com/office/officeart/2005/8/layout/orgChart1"/>
    <dgm:cxn modelId="{A9806BD4-0225-45B8-AA1C-79A880E38301}" type="presParOf" srcId="{1104E909-D5ED-4233-8E54-6D16FBB24EEB}" destId="{E5219C6D-362C-4375-A278-491269A2D33D}" srcOrd="1" destOrd="0" presId="urn:microsoft.com/office/officeart/2005/8/layout/orgChart1"/>
    <dgm:cxn modelId="{721A1348-219D-46FD-9DFF-908178E86367}" type="presParOf" srcId="{1104E909-D5ED-4233-8E54-6D16FBB24EEB}" destId="{62E5336F-A856-4EEE-8075-1D22AF867747}" srcOrd="2" destOrd="0" presId="urn:microsoft.com/office/officeart/2005/8/layout/orgChart1"/>
    <dgm:cxn modelId="{F0BE9C95-8EB4-4495-A35B-9286F6038E13}" type="presParOf" srcId="{B4B0EC6C-B4BE-4C0E-BC14-05A9ECEF8A37}" destId="{20184064-9B1A-4E0C-90FD-4C2DE5CA4D34}" srcOrd="2" destOrd="0" presId="urn:microsoft.com/office/officeart/2005/8/layout/orgChart1"/>
    <dgm:cxn modelId="{61542CDF-D636-45A6-90AC-2D1C0EE9980F}" type="presParOf" srcId="{B4B0EC6C-B4BE-4C0E-BC14-05A9ECEF8A37}" destId="{AF8EF90F-A2BA-4F9C-95C3-CEA80D85A07C}" srcOrd="3" destOrd="0" presId="urn:microsoft.com/office/officeart/2005/8/layout/orgChart1"/>
    <dgm:cxn modelId="{1619F024-08BF-4804-8069-CA074CCDBE89}" type="presParOf" srcId="{AF8EF90F-A2BA-4F9C-95C3-CEA80D85A07C}" destId="{0F7FB78D-74CF-4A53-A1C6-18F2529E13DF}" srcOrd="0" destOrd="0" presId="urn:microsoft.com/office/officeart/2005/8/layout/orgChart1"/>
    <dgm:cxn modelId="{C05C34A1-A840-4970-BAC8-5AA4C0715A91}" type="presParOf" srcId="{0F7FB78D-74CF-4A53-A1C6-18F2529E13DF}" destId="{ED014795-BE70-4FF4-B92C-F842A15929A0}" srcOrd="0" destOrd="0" presId="urn:microsoft.com/office/officeart/2005/8/layout/orgChart1"/>
    <dgm:cxn modelId="{050D97A0-C67A-42E4-ACC8-DA14E1D7C49C}" type="presParOf" srcId="{0F7FB78D-74CF-4A53-A1C6-18F2529E13DF}" destId="{AD189D6A-7BE4-4331-A2AB-F2347CADF3C8}" srcOrd="1" destOrd="0" presId="urn:microsoft.com/office/officeart/2005/8/layout/orgChart1"/>
    <dgm:cxn modelId="{15F36CCC-D7EE-48F0-BB54-FA0620640319}" type="presParOf" srcId="{AF8EF90F-A2BA-4F9C-95C3-CEA80D85A07C}" destId="{48A60A6C-7186-463B-B0FE-AEB8B7D6BEC4}" srcOrd="1" destOrd="0" presId="urn:microsoft.com/office/officeart/2005/8/layout/orgChart1"/>
    <dgm:cxn modelId="{24F38079-BF08-43BF-A221-68705C02F628}" type="presParOf" srcId="{AF8EF90F-A2BA-4F9C-95C3-CEA80D85A07C}" destId="{4F50C0BA-D30E-4D2C-9C40-D0AB5C4A3013}" srcOrd="2" destOrd="0" presId="urn:microsoft.com/office/officeart/2005/8/layout/orgChart1"/>
    <dgm:cxn modelId="{70D99D74-E07A-42FF-9287-26A0F173201F}" type="presParOf" srcId="{B4B0EC6C-B4BE-4C0E-BC14-05A9ECEF8A37}" destId="{4E4492F7-D44E-4B89-AB0A-F38116533C96}" srcOrd="4" destOrd="0" presId="urn:microsoft.com/office/officeart/2005/8/layout/orgChart1"/>
    <dgm:cxn modelId="{79B25B52-2860-49C9-B275-DE7285260C7D}" type="presParOf" srcId="{B4B0EC6C-B4BE-4C0E-BC14-05A9ECEF8A37}" destId="{8AD88AD3-D92E-4B61-9955-07F32500206B}" srcOrd="5" destOrd="0" presId="urn:microsoft.com/office/officeart/2005/8/layout/orgChart1"/>
    <dgm:cxn modelId="{EEE15461-7594-43F9-86C4-7F1F20E5FB13}" type="presParOf" srcId="{8AD88AD3-D92E-4B61-9955-07F32500206B}" destId="{EE1A5AF1-09D6-4959-8F20-6ABBF25EA7F2}" srcOrd="0" destOrd="0" presId="urn:microsoft.com/office/officeart/2005/8/layout/orgChart1"/>
    <dgm:cxn modelId="{24D431E3-9BAC-430E-A7D0-F7A5AD3A6603}" type="presParOf" srcId="{EE1A5AF1-09D6-4959-8F20-6ABBF25EA7F2}" destId="{4BBB57D6-23EF-4CE8-A6AE-674BFBAB7861}" srcOrd="0" destOrd="0" presId="urn:microsoft.com/office/officeart/2005/8/layout/orgChart1"/>
    <dgm:cxn modelId="{8713575C-3C69-4405-923D-E5504AF6235E}" type="presParOf" srcId="{EE1A5AF1-09D6-4959-8F20-6ABBF25EA7F2}" destId="{12CA7738-0BE1-410F-AAFE-60DC5D4DF95A}" srcOrd="1" destOrd="0" presId="urn:microsoft.com/office/officeart/2005/8/layout/orgChart1"/>
    <dgm:cxn modelId="{45A8F2D0-529E-4579-9C9E-8FDB69BA1E70}" type="presParOf" srcId="{8AD88AD3-D92E-4B61-9955-07F32500206B}" destId="{323E5CF4-5DB9-4174-A3D7-C4406DD5C26A}" srcOrd="1" destOrd="0" presId="urn:microsoft.com/office/officeart/2005/8/layout/orgChart1"/>
    <dgm:cxn modelId="{C784849B-78D3-4A25-BB46-F8EB421CA4F0}" type="presParOf" srcId="{8AD88AD3-D92E-4B61-9955-07F32500206B}" destId="{839A6C25-9AE0-4E9A-AD54-68C5B5C2D338}" srcOrd="2" destOrd="0" presId="urn:microsoft.com/office/officeart/2005/8/layout/orgChart1"/>
    <dgm:cxn modelId="{4D1631B5-2500-4CE9-BDE6-AC7A5D360732}" type="presParOf" srcId="{9585A6F4-6C80-4ADA-8633-F8F08811C0CD}" destId="{CA22180D-298B-40C0-BD46-C611283E0D41}" srcOrd="2" destOrd="0" presId="urn:microsoft.com/office/officeart/2005/8/layout/orgChart1"/>
    <dgm:cxn modelId="{4D0E20AC-0EBA-4BA8-9F74-E4AFD577E643}" type="presParOf" srcId="{5C8A275B-105F-4108-99B7-8F3E5EDDF946}" destId="{8190B7C1-121F-41B6-8E6F-0AFC041CFA0C}" srcOrd="2" destOrd="0" presId="urn:microsoft.com/office/officeart/2005/8/layout/orgChart1"/>
    <dgm:cxn modelId="{8D34AC77-A820-4577-989C-C0C4172AB5A2}" type="presParOf" srcId="{5C8A275B-105F-4108-99B7-8F3E5EDDF946}" destId="{6352EAD8-31AC-4819-A430-00155BF1A91E}" srcOrd="3" destOrd="0" presId="urn:microsoft.com/office/officeart/2005/8/layout/orgChart1"/>
    <dgm:cxn modelId="{EA3B05C1-B93D-461A-99FD-0F7F5D35083B}" type="presParOf" srcId="{6352EAD8-31AC-4819-A430-00155BF1A91E}" destId="{F86F82E0-DFF1-4AB2-B212-E19A3348CCE2}" srcOrd="0" destOrd="0" presId="urn:microsoft.com/office/officeart/2005/8/layout/orgChart1"/>
    <dgm:cxn modelId="{92B76FD2-2B1B-4AA5-B24B-9FE0430F5A9A}" type="presParOf" srcId="{F86F82E0-DFF1-4AB2-B212-E19A3348CCE2}" destId="{5534CD37-7BAC-450B-83BF-E51C0A91D8AA}" srcOrd="0" destOrd="0" presId="urn:microsoft.com/office/officeart/2005/8/layout/orgChart1"/>
    <dgm:cxn modelId="{3B4AE3B2-2096-4C44-99A1-6DBD447D1092}" type="presParOf" srcId="{F86F82E0-DFF1-4AB2-B212-E19A3348CCE2}" destId="{B97F5C6C-586F-4ADC-9826-34A2EBBBF531}" srcOrd="1" destOrd="0" presId="urn:microsoft.com/office/officeart/2005/8/layout/orgChart1"/>
    <dgm:cxn modelId="{C2CD67B2-B60E-4380-BA9F-72644B52B883}" type="presParOf" srcId="{6352EAD8-31AC-4819-A430-00155BF1A91E}" destId="{2040D424-2D4F-4CF6-95D9-83CB3C057F07}" srcOrd="1" destOrd="0" presId="urn:microsoft.com/office/officeart/2005/8/layout/orgChart1"/>
    <dgm:cxn modelId="{965BC851-A8E5-4DC1-B464-1579690AB962}" type="presParOf" srcId="{2040D424-2D4F-4CF6-95D9-83CB3C057F07}" destId="{11D13761-0973-47AE-A047-7E9B73654BBF}" srcOrd="0" destOrd="0" presId="urn:microsoft.com/office/officeart/2005/8/layout/orgChart1"/>
    <dgm:cxn modelId="{62FE3514-ABD9-414B-9F30-3AFE2F7D1926}" type="presParOf" srcId="{2040D424-2D4F-4CF6-95D9-83CB3C057F07}" destId="{C7A323CE-06D3-4329-8AA7-58619E4A3FCA}" srcOrd="1" destOrd="0" presId="urn:microsoft.com/office/officeart/2005/8/layout/orgChart1"/>
    <dgm:cxn modelId="{4B141918-30D6-424B-9748-3E47A1569633}" type="presParOf" srcId="{C7A323CE-06D3-4329-8AA7-58619E4A3FCA}" destId="{26546E1A-A3D5-4937-92A2-CE4BD768FE12}" srcOrd="0" destOrd="0" presId="urn:microsoft.com/office/officeart/2005/8/layout/orgChart1"/>
    <dgm:cxn modelId="{FFA03F51-2606-4A7D-9923-61DB9006681E}" type="presParOf" srcId="{26546E1A-A3D5-4937-92A2-CE4BD768FE12}" destId="{CE768E41-BCEE-4488-A943-AE0A4F6CC4CA}" srcOrd="0" destOrd="0" presId="urn:microsoft.com/office/officeart/2005/8/layout/orgChart1"/>
    <dgm:cxn modelId="{147341A0-E379-428E-A10D-A811BE2211C5}" type="presParOf" srcId="{26546E1A-A3D5-4937-92A2-CE4BD768FE12}" destId="{F022899F-29ED-4D1E-945F-9B827F1E35A8}" srcOrd="1" destOrd="0" presId="urn:microsoft.com/office/officeart/2005/8/layout/orgChart1"/>
    <dgm:cxn modelId="{ECDF4F4C-0CB8-4784-BC80-05187FC31D55}" type="presParOf" srcId="{C7A323CE-06D3-4329-8AA7-58619E4A3FCA}" destId="{62249D09-A013-499F-908D-EA1035DA87BC}" srcOrd="1" destOrd="0" presId="urn:microsoft.com/office/officeart/2005/8/layout/orgChart1"/>
    <dgm:cxn modelId="{7DF514A5-D062-425D-BB8A-775951ABEDF2}" type="presParOf" srcId="{C7A323CE-06D3-4329-8AA7-58619E4A3FCA}" destId="{24D6D81D-6974-40AB-95BA-D1E3A8E15CD0}" srcOrd="2" destOrd="0" presId="urn:microsoft.com/office/officeart/2005/8/layout/orgChart1"/>
    <dgm:cxn modelId="{1F172B3E-7727-4356-BE67-B36E52C2A65E}" type="presParOf" srcId="{2040D424-2D4F-4CF6-95D9-83CB3C057F07}" destId="{32754020-AF01-4AFE-A14A-592A28CE4BD4}" srcOrd="2" destOrd="0" presId="urn:microsoft.com/office/officeart/2005/8/layout/orgChart1"/>
    <dgm:cxn modelId="{B2537193-B33A-41CA-BF6D-7D2D75A8DD38}" type="presParOf" srcId="{2040D424-2D4F-4CF6-95D9-83CB3C057F07}" destId="{AE13FA2E-EF30-4270-8724-41BB441F4206}" srcOrd="3" destOrd="0" presId="urn:microsoft.com/office/officeart/2005/8/layout/orgChart1"/>
    <dgm:cxn modelId="{DFFB81DE-E632-46A3-875E-EC73A3F081FD}" type="presParOf" srcId="{AE13FA2E-EF30-4270-8724-41BB441F4206}" destId="{DA0B20C8-A1EB-4F0A-A096-288421B11C90}" srcOrd="0" destOrd="0" presId="urn:microsoft.com/office/officeart/2005/8/layout/orgChart1"/>
    <dgm:cxn modelId="{5BAAA971-BF48-43AE-AA1E-9AEC5FC625ED}" type="presParOf" srcId="{DA0B20C8-A1EB-4F0A-A096-288421B11C90}" destId="{1C8F4ED1-0E19-452F-AC8B-C8FA840962D3}" srcOrd="0" destOrd="0" presId="urn:microsoft.com/office/officeart/2005/8/layout/orgChart1"/>
    <dgm:cxn modelId="{8CCA45CA-F505-418B-BFAB-7704A2688FB9}" type="presParOf" srcId="{DA0B20C8-A1EB-4F0A-A096-288421B11C90}" destId="{0E270F8C-61EB-4356-9676-202AEFC0CCB9}" srcOrd="1" destOrd="0" presId="urn:microsoft.com/office/officeart/2005/8/layout/orgChart1"/>
    <dgm:cxn modelId="{65997EE4-8837-471A-82EE-F4BBB969E56F}" type="presParOf" srcId="{AE13FA2E-EF30-4270-8724-41BB441F4206}" destId="{1D41898D-694A-42B3-B1B4-5C2422E5CA93}" srcOrd="1" destOrd="0" presId="urn:microsoft.com/office/officeart/2005/8/layout/orgChart1"/>
    <dgm:cxn modelId="{5C2F40B0-BA16-4E56-94D8-11DCD1F64DF0}" type="presParOf" srcId="{1D41898D-694A-42B3-B1B4-5C2422E5CA93}" destId="{6843A8C2-3452-4B3A-85CF-2BC0FF92A6F1}" srcOrd="0" destOrd="0" presId="urn:microsoft.com/office/officeart/2005/8/layout/orgChart1"/>
    <dgm:cxn modelId="{8130F025-5B90-4CBF-A964-20DD1B384231}" type="presParOf" srcId="{1D41898D-694A-42B3-B1B4-5C2422E5CA93}" destId="{A01C8799-4CCF-4F94-9FF0-E7AA73488EDF}" srcOrd="1" destOrd="0" presId="urn:microsoft.com/office/officeart/2005/8/layout/orgChart1"/>
    <dgm:cxn modelId="{5DC83C66-8D89-447C-BE42-6C5F6BF6DA7E}" type="presParOf" srcId="{A01C8799-4CCF-4F94-9FF0-E7AA73488EDF}" destId="{6B8F808D-F39E-41E4-85F5-6A787F936A29}" srcOrd="0" destOrd="0" presId="urn:microsoft.com/office/officeart/2005/8/layout/orgChart1"/>
    <dgm:cxn modelId="{703B2B8F-6BDE-42BA-8028-4BBA79F8FDA3}" type="presParOf" srcId="{6B8F808D-F39E-41E4-85F5-6A787F936A29}" destId="{06A81FDB-F33B-445A-97F4-812565851312}" srcOrd="0" destOrd="0" presId="urn:microsoft.com/office/officeart/2005/8/layout/orgChart1"/>
    <dgm:cxn modelId="{36DD9832-A7E7-4ED6-B29E-D4B58BD9A4F0}" type="presParOf" srcId="{6B8F808D-F39E-41E4-85F5-6A787F936A29}" destId="{CC33CAEA-C505-436A-B95F-7595CFEBDD70}" srcOrd="1" destOrd="0" presId="urn:microsoft.com/office/officeart/2005/8/layout/orgChart1"/>
    <dgm:cxn modelId="{9B9CCC9D-AFD4-4EE3-9B3F-965E500430EC}" type="presParOf" srcId="{A01C8799-4CCF-4F94-9FF0-E7AA73488EDF}" destId="{5D7ECED0-874D-46C8-9E40-A36756772CF3}" srcOrd="1" destOrd="0" presId="urn:microsoft.com/office/officeart/2005/8/layout/orgChart1"/>
    <dgm:cxn modelId="{543D1C05-97D8-46E0-B81A-6AECC26D5253}" type="presParOf" srcId="{A01C8799-4CCF-4F94-9FF0-E7AA73488EDF}" destId="{A981D1C8-86E4-4085-A09A-A19C05B236FB}" srcOrd="2" destOrd="0" presId="urn:microsoft.com/office/officeart/2005/8/layout/orgChart1"/>
    <dgm:cxn modelId="{B2498358-4110-41AD-8D98-16F99E34D40A}" type="presParOf" srcId="{1D41898D-694A-42B3-B1B4-5C2422E5CA93}" destId="{E108D8BD-71F4-413F-913F-27E4B5E061D1}" srcOrd="2" destOrd="0" presId="urn:microsoft.com/office/officeart/2005/8/layout/orgChart1"/>
    <dgm:cxn modelId="{B936FB26-CB70-44BE-86C4-768484767B1A}" type="presParOf" srcId="{1D41898D-694A-42B3-B1B4-5C2422E5CA93}" destId="{2ED9804A-21E2-4B21-AE65-F2A6F902FFBB}" srcOrd="3" destOrd="0" presId="urn:microsoft.com/office/officeart/2005/8/layout/orgChart1"/>
    <dgm:cxn modelId="{0885D327-4797-4B91-B72C-19B8537CE472}" type="presParOf" srcId="{2ED9804A-21E2-4B21-AE65-F2A6F902FFBB}" destId="{768F1EF3-F924-4940-9051-8FBB4599F36E}" srcOrd="0" destOrd="0" presId="urn:microsoft.com/office/officeart/2005/8/layout/orgChart1"/>
    <dgm:cxn modelId="{20C8E9F8-ACFF-4567-B369-852B71DC42E6}" type="presParOf" srcId="{768F1EF3-F924-4940-9051-8FBB4599F36E}" destId="{375110A8-D813-4C29-B827-B1CCC98682EF}" srcOrd="0" destOrd="0" presId="urn:microsoft.com/office/officeart/2005/8/layout/orgChart1"/>
    <dgm:cxn modelId="{B3AE2E4A-1E2C-4058-B316-A526AA3863CC}" type="presParOf" srcId="{768F1EF3-F924-4940-9051-8FBB4599F36E}" destId="{0301BD6D-50D9-4139-844C-1367945D48A0}" srcOrd="1" destOrd="0" presId="urn:microsoft.com/office/officeart/2005/8/layout/orgChart1"/>
    <dgm:cxn modelId="{455ACA26-6A2B-471C-8974-0419DD83526C}" type="presParOf" srcId="{2ED9804A-21E2-4B21-AE65-F2A6F902FFBB}" destId="{04A67525-5282-490A-AD4A-6CF6C65FF5E5}" srcOrd="1" destOrd="0" presId="urn:microsoft.com/office/officeart/2005/8/layout/orgChart1"/>
    <dgm:cxn modelId="{257C95F1-237C-4F19-ADEF-02ECC28B0C5D}" type="presParOf" srcId="{2ED9804A-21E2-4B21-AE65-F2A6F902FFBB}" destId="{094F22D6-26EA-44F2-8F4C-1A505DCC1F9A}" srcOrd="2" destOrd="0" presId="urn:microsoft.com/office/officeart/2005/8/layout/orgChart1"/>
    <dgm:cxn modelId="{285345FC-69A7-4FA6-88C9-9DC3B25F6AD5}" type="presParOf" srcId="{1D41898D-694A-42B3-B1B4-5C2422E5CA93}" destId="{C123FFE9-2185-42F1-95AD-13905F6E8648}" srcOrd="4" destOrd="0" presId="urn:microsoft.com/office/officeart/2005/8/layout/orgChart1"/>
    <dgm:cxn modelId="{4AB634EF-B54D-43BD-BEF2-7860E3AF1C71}" type="presParOf" srcId="{1D41898D-694A-42B3-B1B4-5C2422E5CA93}" destId="{AB6E32F8-0E95-4F02-A518-84B3151EEAB0}" srcOrd="5" destOrd="0" presId="urn:microsoft.com/office/officeart/2005/8/layout/orgChart1"/>
    <dgm:cxn modelId="{34C9F91E-CCF5-4F4E-B988-13BF66D6F01C}" type="presParOf" srcId="{AB6E32F8-0E95-4F02-A518-84B3151EEAB0}" destId="{4B3061E3-1B59-4E45-AF35-E71B6F2B3F48}" srcOrd="0" destOrd="0" presId="urn:microsoft.com/office/officeart/2005/8/layout/orgChart1"/>
    <dgm:cxn modelId="{AEF24896-4219-40CD-8E8E-55991FACFA70}" type="presParOf" srcId="{4B3061E3-1B59-4E45-AF35-E71B6F2B3F48}" destId="{470401B0-5C08-46A3-B622-A92994E7CA88}" srcOrd="0" destOrd="0" presId="urn:microsoft.com/office/officeart/2005/8/layout/orgChart1"/>
    <dgm:cxn modelId="{746D6EA4-BB86-4B7F-8D88-CB52E3936B83}" type="presParOf" srcId="{4B3061E3-1B59-4E45-AF35-E71B6F2B3F48}" destId="{181CC3B1-1837-4EE2-BD3C-149EE60ADE3A}" srcOrd="1" destOrd="0" presId="urn:microsoft.com/office/officeart/2005/8/layout/orgChart1"/>
    <dgm:cxn modelId="{142819A6-3743-4960-B2EC-1D5C04556A70}" type="presParOf" srcId="{AB6E32F8-0E95-4F02-A518-84B3151EEAB0}" destId="{F572B764-D4F2-415F-BC69-3C75516DEDF9}" srcOrd="1" destOrd="0" presId="urn:microsoft.com/office/officeart/2005/8/layout/orgChart1"/>
    <dgm:cxn modelId="{195706DA-0D99-462F-BC28-0F86C85CC58F}" type="presParOf" srcId="{AB6E32F8-0E95-4F02-A518-84B3151EEAB0}" destId="{537E0455-D536-4BE0-AC32-35CC307BDBAE}" srcOrd="2" destOrd="0" presId="urn:microsoft.com/office/officeart/2005/8/layout/orgChart1"/>
    <dgm:cxn modelId="{38C04188-66EF-4321-943B-D7363BC73FDB}" type="presParOf" srcId="{1D41898D-694A-42B3-B1B4-5C2422E5CA93}" destId="{C743B071-A33B-4B9C-A6B2-2A8248581F31}" srcOrd="6" destOrd="0" presId="urn:microsoft.com/office/officeart/2005/8/layout/orgChart1"/>
    <dgm:cxn modelId="{69B1B7F6-67FF-46C7-B246-AE7E55A9DC50}" type="presParOf" srcId="{1D41898D-694A-42B3-B1B4-5C2422E5CA93}" destId="{EC82EA64-F8C4-416D-92D2-7711348722E9}" srcOrd="7" destOrd="0" presId="urn:microsoft.com/office/officeart/2005/8/layout/orgChart1"/>
    <dgm:cxn modelId="{DC3A25B2-055B-4A51-B12B-E5EFBFC7D0D0}" type="presParOf" srcId="{EC82EA64-F8C4-416D-92D2-7711348722E9}" destId="{FF71B534-8A86-41A5-BBB8-14853519C0DE}" srcOrd="0" destOrd="0" presId="urn:microsoft.com/office/officeart/2005/8/layout/orgChart1"/>
    <dgm:cxn modelId="{33418DE1-7983-4F35-940C-ACC23E15E905}" type="presParOf" srcId="{FF71B534-8A86-41A5-BBB8-14853519C0DE}" destId="{687BE89B-EE42-4520-B67E-9BF2D9161813}" srcOrd="0" destOrd="0" presId="urn:microsoft.com/office/officeart/2005/8/layout/orgChart1"/>
    <dgm:cxn modelId="{C487DFCA-46E2-4B3E-89EA-186587B4E443}" type="presParOf" srcId="{FF71B534-8A86-41A5-BBB8-14853519C0DE}" destId="{41FE188C-EBE9-4CB7-9EBF-0AF38BA2481C}" srcOrd="1" destOrd="0" presId="urn:microsoft.com/office/officeart/2005/8/layout/orgChart1"/>
    <dgm:cxn modelId="{CBA1D00D-93A3-4139-8C57-C8113A32C957}" type="presParOf" srcId="{EC82EA64-F8C4-416D-92D2-7711348722E9}" destId="{C71F0362-1EE5-44B8-AD42-827E66E29C0D}" srcOrd="1" destOrd="0" presId="urn:microsoft.com/office/officeart/2005/8/layout/orgChart1"/>
    <dgm:cxn modelId="{AD68BBCB-3B96-44E1-BBE0-7C644DAEF96F}" type="presParOf" srcId="{EC82EA64-F8C4-416D-92D2-7711348722E9}" destId="{19877C33-E057-4326-8751-4A9A1213BFF0}" srcOrd="2" destOrd="0" presId="urn:microsoft.com/office/officeart/2005/8/layout/orgChart1"/>
    <dgm:cxn modelId="{094EF6FB-7A44-485D-8673-F28C3CC9A064}" type="presParOf" srcId="{1D41898D-694A-42B3-B1B4-5C2422E5CA93}" destId="{F7B51BE9-16C2-4B66-ACB7-FE26D8D23213}" srcOrd="8" destOrd="0" presId="urn:microsoft.com/office/officeart/2005/8/layout/orgChart1"/>
    <dgm:cxn modelId="{C92F5756-A9CA-4E29-AC79-60A5AB906B9F}" type="presParOf" srcId="{1D41898D-694A-42B3-B1B4-5C2422E5CA93}" destId="{3AA08865-D51C-4938-B6AE-4EC7ABBAA5C1}" srcOrd="9" destOrd="0" presId="urn:microsoft.com/office/officeart/2005/8/layout/orgChart1"/>
    <dgm:cxn modelId="{F0D8DF7E-A37A-45B4-94A0-DDCDDFC056EC}" type="presParOf" srcId="{3AA08865-D51C-4938-B6AE-4EC7ABBAA5C1}" destId="{63B9B407-DA80-4960-842C-E121C5023B29}" srcOrd="0" destOrd="0" presId="urn:microsoft.com/office/officeart/2005/8/layout/orgChart1"/>
    <dgm:cxn modelId="{83D0BF6E-C612-48A6-B2FD-459B532A077F}" type="presParOf" srcId="{63B9B407-DA80-4960-842C-E121C5023B29}" destId="{DF7ACA10-5718-400E-81AA-0F6161E2EA28}" srcOrd="0" destOrd="0" presId="urn:microsoft.com/office/officeart/2005/8/layout/orgChart1"/>
    <dgm:cxn modelId="{8AB04C69-2278-40F7-8512-361772DAA660}" type="presParOf" srcId="{63B9B407-DA80-4960-842C-E121C5023B29}" destId="{0920FAB3-2290-47F5-A57F-420AF642A0FE}" srcOrd="1" destOrd="0" presId="urn:microsoft.com/office/officeart/2005/8/layout/orgChart1"/>
    <dgm:cxn modelId="{BABE2CA6-699C-49CC-A502-66E17F6A3768}" type="presParOf" srcId="{3AA08865-D51C-4938-B6AE-4EC7ABBAA5C1}" destId="{3A0704FD-1C22-4067-9701-480BF13F022E}" srcOrd="1" destOrd="0" presId="urn:microsoft.com/office/officeart/2005/8/layout/orgChart1"/>
    <dgm:cxn modelId="{8DA832FB-4601-4121-BC67-B07258B7D510}" type="presParOf" srcId="{3AA08865-D51C-4938-B6AE-4EC7ABBAA5C1}" destId="{36F6FB94-0193-45D8-88F6-5E3D4E6553B4}" srcOrd="2" destOrd="0" presId="urn:microsoft.com/office/officeart/2005/8/layout/orgChart1"/>
    <dgm:cxn modelId="{2014A1A0-8BA3-44A4-B635-B8FCC09E9F55}" type="presParOf" srcId="{1D41898D-694A-42B3-B1B4-5C2422E5CA93}" destId="{715E4336-28FF-493E-A45A-82F62AAD95B3}" srcOrd="10" destOrd="0" presId="urn:microsoft.com/office/officeart/2005/8/layout/orgChart1"/>
    <dgm:cxn modelId="{BE7BE38E-01F1-48E5-B572-DE21DAE932CB}" type="presParOf" srcId="{1D41898D-694A-42B3-B1B4-5C2422E5CA93}" destId="{1ECFD0C9-D661-4115-83B6-7C61461CD76B}" srcOrd="11" destOrd="0" presId="urn:microsoft.com/office/officeart/2005/8/layout/orgChart1"/>
    <dgm:cxn modelId="{515F6924-9FFE-4712-AAA0-42E3035E27A1}" type="presParOf" srcId="{1ECFD0C9-D661-4115-83B6-7C61461CD76B}" destId="{B47BA86B-132E-42F8-8D67-9633A53AA8F8}" srcOrd="0" destOrd="0" presId="urn:microsoft.com/office/officeart/2005/8/layout/orgChart1"/>
    <dgm:cxn modelId="{0BABE66C-1297-4D8B-B256-133F71ECC5C9}" type="presParOf" srcId="{B47BA86B-132E-42F8-8D67-9633A53AA8F8}" destId="{F3B39491-7C43-43B7-B3C5-1133AC7C8242}" srcOrd="0" destOrd="0" presId="urn:microsoft.com/office/officeart/2005/8/layout/orgChart1"/>
    <dgm:cxn modelId="{AC96F8FC-3BAA-411C-9CD5-4C880C363F12}" type="presParOf" srcId="{B47BA86B-132E-42F8-8D67-9633A53AA8F8}" destId="{A8A4F384-FF1A-491E-8009-3C8F4EB6E4F4}" srcOrd="1" destOrd="0" presId="urn:microsoft.com/office/officeart/2005/8/layout/orgChart1"/>
    <dgm:cxn modelId="{3D52417B-F695-489A-B6C8-D33F34D2366F}" type="presParOf" srcId="{1ECFD0C9-D661-4115-83B6-7C61461CD76B}" destId="{30CCEDBF-966F-4662-917F-7821486EA87C}" srcOrd="1" destOrd="0" presId="urn:microsoft.com/office/officeart/2005/8/layout/orgChart1"/>
    <dgm:cxn modelId="{D6338D56-6CF0-466C-8076-DD43730A31EE}" type="presParOf" srcId="{1ECFD0C9-D661-4115-83B6-7C61461CD76B}" destId="{F11B48DF-BEC6-4EF4-98B8-81B6A505FA8B}" srcOrd="2" destOrd="0" presId="urn:microsoft.com/office/officeart/2005/8/layout/orgChart1"/>
    <dgm:cxn modelId="{DF2049C6-88DB-4012-8149-2DA7B6D737C7}" type="presParOf" srcId="{AE13FA2E-EF30-4270-8724-41BB441F4206}" destId="{25BEEE42-7379-4DD6-91D4-1C4BC464AD86}" srcOrd="2" destOrd="0" presId="urn:microsoft.com/office/officeart/2005/8/layout/orgChart1"/>
    <dgm:cxn modelId="{8B7AB90A-648A-4EF0-B8FC-DC702D268270}" type="presParOf" srcId="{6352EAD8-31AC-4819-A430-00155BF1A91E}" destId="{08A04ACE-FC3F-49DA-A01E-36D622C0FBE4}" srcOrd="2" destOrd="0" presId="urn:microsoft.com/office/officeart/2005/8/layout/orgChart1"/>
    <dgm:cxn modelId="{366AE0BE-E660-4E7D-B15F-3D2880045359}" type="presParOf" srcId="{5E7FE8A2-C2AD-42FC-850A-4780A3509DB1}" destId="{63C1932C-01C8-4F46-AAB3-7A562BB4E679}" srcOrd="2" destOrd="0" presId="urn:microsoft.com/office/officeart/2005/8/layout/orgChart1"/>
    <dgm:cxn modelId="{8AC92779-F9CE-4228-98F7-03583AFA70D5}" type="presParOf" srcId="{68219CB0-5810-4B1F-B2E0-FB4AD54DAE4F}" destId="{D6786475-1F7D-41DC-B22F-8A35240F31A4}" srcOrd="4" destOrd="0" presId="urn:microsoft.com/office/officeart/2005/8/layout/orgChart1"/>
    <dgm:cxn modelId="{88D56190-3238-4F3E-81BE-D7989FDCAB81}" type="presParOf" srcId="{68219CB0-5810-4B1F-B2E0-FB4AD54DAE4F}" destId="{7D1D9C47-2BFB-4868-B09E-60E68DC18314}" srcOrd="5" destOrd="0" presId="urn:microsoft.com/office/officeart/2005/8/layout/orgChart1"/>
    <dgm:cxn modelId="{39664F39-B844-4ED0-9359-E527AB5E27CD}" type="presParOf" srcId="{7D1D9C47-2BFB-4868-B09E-60E68DC18314}" destId="{4A380C61-7089-4A63-A51E-322FE9F32F8D}" srcOrd="0" destOrd="0" presId="urn:microsoft.com/office/officeart/2005/8/layout/orgChart1"/>
    <dgm:cxn modelId="{E6B9D14C-C931-47D8-80C8-C2515DB43CCF}" type="presParOf" srcId="{4A380C61-7089-4A63-A51E-322FE9F32F8D}" destId="{CFB37B6D-5F40-4E16-95F5-4E9668B251F0}" srcOrd="0" destOrd="0" presId="urn:microsoft.com/office/officeart/2005/8/layout/orgChart1"/>
    <dgm:cxn modelId="{F1E4A81D-76DA-4214-9F8F-05380ABCB71A}" type="presParOf" srcId="{4A380C61-7089-4A63-A51E-322FE9F32F8D}" destId="{E947B60B-E89C-42DE-89F5-2506E773EDA0}" srcOrd="1" destOrd="0" presId="urn:microsoft.com/office/officeart/2005/8/layout/orgChart1"/>
    <dgm:cxn modelId="{956519B9-E7D9-41EF-943C-C53C0B079DEB}" type="presParOf" srcId="{7D1D9C47-2BFB-4868-B09E-60E68DC18314}" destId="{DD418D19-81C2-4E4D-9B33-337C563506F8}" srcOrd="1" destOrd="0" presId="urn:microsoft.com/office/officeart/2005/8/layout/orgChart1"/>
    <dgm:cxn modelId="{23CE4CE0-9C27-4043-9607-A0C06A470FDB}" type="presParOf" srcId="{DD418D19-81C2-4E4D-9B33-337C563506F8}" destId="{04FFA28C-5E86-434B-BE7B-C933D248733F}" srcOrd="0" destOrd="0" presId="urn:microsoft.com/office/officeart/2005/8/layout/orgChart1"/>
    <dgm:cxn modelId="{240D1F89-8DF0-4B78-B173-E86569295978}" type="presParOf" srcId="{DD418D19-81C2-4E4D-9B33-337C563506F8}" destId="{8A440C63-BBB1-4BC3-99AB-F65CBB882199}" srcOrd="1" destOrd="0" presId="urn:microsoft.com/office/officeart/2005/8/layout/orgChart1"/>
    <dgm:cxn modelId="{B02F70CA-AA15-42E5-B3C4-CEF7681951D3}" type="presParOf" srcId="{8A440C63-BBB1-4BC3-99AB-F65CBB882199}" destId="{F7B5922B-4E1C-4BBD-94FD-568A269872A7}" srcOrd="0" destOrd="0" presId="urn:microsoft.com/office/officeart/2005/8/layout/orgChart1"/>
    <dgm:cxn modelId="{6659C5A3-84B8-4472-AD53-BC19AEA007F3}" type="presParOf" srcId="{F7B5922B-4E1C-4BBD-94FD-568A269872A7}" destId="{9D66F077-8BFB-49F0-BAB5-7B6D4FF79925}" srcOrd="0" destOrd="0" presId="urn:microsoft.com/office/officeart/2005/8/layout/orgChart1"/>
    <dgm:cxn modelId="{1CF8F271-3995-4A8B-9962-E43F3D56CBA6}" type="presParOf" srcId="{F7B5922B-4E1C-4BBD-94FD-568A269872A7}" destId="{D10FC58D-5A21-450D-9D21-B8B2572412DC}" srcOrd="1" destOrd="0" presId="urn:microsoft.com/office/officeart/2005/8/layout/orgChart1"/>
    <dgm:cxn modelId="{7DAAA13B-15C8-47DC-9F88-C8485B59B0CF}" type="presParOf" srcId="{8A440C63-BBB1-4BC3-99AB-F65CBB882199}" destId="{7502E13F-B409-422A-BC3A-53F06BFD6B54}" srcOrd="1" destOrd="0" presId="urn:microsoft.com/office/officeart/2005/8/layout/orgChart1"/>
    <dgm:cxn modelId="{29FB440E-1470-4110-AAFA-73906417E8DE}" type="presParOf" srcId="{7502E13F-B409-422A-BC3A-53F06BFD6B54}" destId="{DDA77A82-A788-4F4D-A8B3-D5B1D6C50E4A}" srcOrd="0" destOrd="0" presId="urn:microsoft.com/office/officeart/2005/8/layout/orgChart1"/>
    <dgm:cxn modelId="{7961CE60-B321-48FD-836C-9FE0ED58E328}" type="presParOf" srcId="{7502E13F-B409-422A-BC3A-53F06BFD6B54}" destId="{7BFFE4E9-129D-47F8-BC50-ABD6F2B9DDD0}" srcOrd="1" destOrd="0" presId="urn:microsoft.com/office/officeart/2005/8/layout/orgChart1"/>
    <dgm:cxn modelId="{2AD84965-16A2-472B-8A6E-0E30013409EE}" type="presParOf" srcId="{7BFFE4E9-129D-47F8-BC50-ABD6F2B9DDD0}" destId="{3100383B-A3A3-4657-9C9E-1D24749E4253}" srcOrd="0" destOrd="0" presId="urn:microsoft.com/office/officeart/2005/8/layout/orgChart1"/>
    <dgm:cxn modelId="{2923D9CF-C831-439A-9414-DF539C9495FC}" type="presParOf" srcId="{3100383B-A3A3-4657-9C9E-1D24749E4253}" destId="{885BAA3D-FF09-4345-9ABD-3BB84FA1D7BF}" srcOrd="0" destOrd="0" presId="urn:microsoft.com/office/officeart/2005/8/layout/orgChart1"/>
    <dgm:cxn modelId="{9BE54BD5-6FFE-4096-8968-70B5AEC98A28}" type="presParOf" srcId="{3100383B-A3A3-4657-9C9E-1D24749E4253}" destId="{8F4E74CE-DBF2-4FE4-8CF9-A65CA5B9981E}" srcOrd="1" destOrd="0" presId="urn:microsoft.com/office/officeart/2005/8/layout/orgChart1"/>
    <dgm:cxn modelId="{2E615893-5F56-448D-9ACD-37CE0910707C}" type="presParOf" srcId="{7BFFE4E9-129D-47F8-BC50-ABD6F2B9DDD0}" destId="{D9279287-2E38-488C-84E0-BF5DB4CA3C0A}" srcOrd="1" destOrd="0" presId="urn:microsoft.com/office/officeart/2005/8/layout/orgChart1"/>
    <dgm:cxn modelId="{B2C96E8B-404B-4830-A810-C5A7B1A8D433}" type="presParOf" srcId="{7BFFE4E9-129D-47F8-BC50-ABD6F2B9DDD0}" destId="{83CD3AFE-D69F-4F7C-B1BC-0C37743295B8}" srcOrd="2" destOrd="0" presId="urn:microsoft.com/office/officeart/2005/8/layout/orgChart1"/>
    <dgm:cxn modelId="{4F6A488F-BF03-4176-A2CC-3BFB8AE8E573}" type="presParOf" srcId="{7502E13F-B409-422A-BC3A-53F06BFD6B54}" destId="{17959ECA-F6E1-414E-B29E-12528191B775}" srcOrd="2" destOrd="0" presId="urn:microsoft.com/office/officeart/2005/8/layout/orgChart1"/>
    <dgm:cxn modelId="{51582115-7CF3-4396-83DC-D9E70EE84F08}" type="presParOf" srcId="{7502E13F-B409-422A-BC3A-53F06BFD6B54}" destId="{322F663A-F358-4688-8B05-28FE4122E8A7}" srcOrd="3" destOrd="0" presId="urn:microsoft.com/office/officeart/2005/8/layout/orgChart1"/>
    <dgm:cxn modelId="{0BDB338C-C9AE-4757-9AAA-40F2F73B0B2F}" type="presParOf" srcId="{322F663A-F358-4688-8B05-28FE4122E8A7}" destId="{89C3D785-71BA-4D9C-AF8E-7E051B5EAFA4}" srcOrd="0" destOrd="0" presId="urn:microsoft.com/office/officeart/2005/8/layout/orgChart1"/>
    <dgm:cxn modelId="{EAAC3182-C6E1-4100-AA7B-6DA1B4255B25}" type="presParOf" srcId="{89C3D785-71BA-4D9C-AF8E-7E051B5EAFA4}" destId="{961F125E-5BFC-4D41-922D-1949C3C217E4}" srcOrd="0" destOrd="0" presId="urn:microsoft.com/office/officeart/2005/8/layout/orgChart1"/>
    <dgm:cxn modelId="{78868636-AB7B-430F-A5D3-5F2F50A6DFAD}" type="presParOf" srcId="{89C3D785-71BA-4D9C-AF8E-7E051B5EAFA4}" destId="{94ABAD29-C570-4D7E-82A7-513C5481D7ED}" srcOrd="1" destOrd="0" presId="urn:microsoft.com/office/officeart/2005/8/layout/orgChart1"/>
    <dgm:cxn modelId="{B8562A0F-D214-4940-AD4D-D9476EA53E79}" type="presParOf" srcId="{322F663A-F358-4688-8B05-28FE4122E8A7}" destId="{F87B51DF-C5B3-4B21-98E0-F4B8B395BBBA}" srcOrd="1" destOrd="0" presId="urn:microsoft.com/office/officeart/2005/8/layout/orgChart1"/>
    <dgm:cxn modelId="{9A919233-66D5-4005-B759-C92BF026DCB3}" type="presParOf" srcId="{322F663A-F358-4688-8B05-28FE4122E8A7}" destId="{038B5458-C97E-41B3-B42C-9661B54E56F9}" srcOrd="2" destOrd="0" presId="urn:microsoft.com/office/officeart/2005/8/layout/orgChart1"/>
    <dgm:cxn modelId="{41CD8146-ED30-4A65-A59E-E9DB0C33E47E}" type="presParOf" srcId="{8A440C63-BBB1-4BC3-99AB-F65CBB882199}" destId="{A21C562D-1F9D-49CF-9D82-A7E843B48BAE}" srcOrd="2" destOrd="0" presId="urn:microsoft.com/office/officeart/2005/8/layout/orgChart1"/>
    <dgm:cxn modelId="{1E10D156-66DF-4B53-B770-CD6DA411C678}" type="presParOf" srcId="{DD418D19-81C2-4E4D-9B33-337C563506F8}" destId="{94BB1B0E-9FB7-4C26-B3A7-962C14427FC6}" srcOrd="2" destOrd="0" presId="urn:microsoft.com/office/officeart/2005/8/layout/orgChart1"/>
    <dgm:cxn modelId="{DCB8CAD3-5293-4A2D-8014-753FF8E849E5}" type="presParOf" srcId="{DD418D19-81C2-4E4D-9B33-337C563506F8}" destId="{D32873EE-EDBF-498F-81BC-4B0A5270B1DF}" srcOrd="3" destOrd="0" presId="urn:microsoft.com/office/officeart/2005/8/layout/orgChart1"/>
    <dgm:cxn modelId="{676C1B77-5297-491A-846D-A85D31B44C5D}" type="presParOf" srcId="{D32873EE-EDBF-498F-81BC-4B0A5270B1DF}" destId="{E3D30D48-92B8-4607-9AD3-022D8B7154E1}" srcOrd="0" destOrd="0" presId="urn:microsoft.com/office/officeart/2005/8/layout/orgChart1"/>
    <dgm:cxn modelId="{25313C36-CFD3-4C5D-8179-10E7486D8DDA}" type="presParOf" srcId="{E3D30D48-92B8-4607-9AD3-022D8B7154E1}" destId="{3BDC19B0-7B58-4DE2-98D7-3B75D4E306A2}" srcOrd="0" destOrd="0" presId="urn:microsoft.com/office/officeart/2005/8/layout/orgChart1"/>
    <dgm:cxn modelId="{77FC8FF8-05C9-46C6-8F2D-1792C0DB74F8}" type="presParOf" srcId="{E3D30D48-92B8-4607-9AD3-022D8B7154E1}" destId="{3F3DBCCB-9BDC-4F4E-8A65-94C1D42BCF13}" srcOrd="1" destOrd="0" presId="urn:microsoft.com/office/officeart/2005/8/layout/orgChart1"/>
    <dgm:cxn modelId="{16F8D7A4-FD5A-45DA-A1DB-1B847DE1177E}" type="presParOf" srcId="{D32873EE-EDBF-498F-81BC-4B0A5270B1DF}" destId="{19DCE67B-1904-4D19-8B7E-DF2C1AEEA68D}" srcOrd="1" destOrd="0" presId="urn:microsoft.com/office/officeart/2005/8/layout/orgChart1"/>
    <dgm:cxn modelId="{5121D3E5-C2DB-4CA2-8829-821415BC13B5}" type="presParOf" srcId="{19DCE67B-1904-4D19-8B7E-DF2C1AEEA68D}" destId="{B5AEE863-2395-4349-9D28-5F699447F9BF}" srcOrd="0" destOrd="0" presId="urn:microsoft.com/office/officeart/2005/8/layout/orgChart1"/>
    <dgm:cxn modelId="{453ACB52-331F-41AA-8C09-60C6C3BE950A}" type="presParOf" srcId="{19DCE67B-1904-4D19-8B7E-DF2C1AEEA68D}" destId="{26FB2951-DA99-4E53-BB31-95A871632618}" srcOrd="1" destOrd="0" presId="urn:microsoft.com/office/officeart/2005/8/layout/orgChart1"/>
    <dgm:cxn modelId="{E154AB9B-2176-4F57-B7D5-25785BADD5AB}" type="presParOf" srcId="{26FB2951-DA99-4E53-BB31-95A871632618}" destId="{26019D6A-7D14-4BE5-96F7-CB2178444276}" srcOrd="0" destOrd="0" presId="urn:microsoft.com/office/officeart/2005/8/layout/orgChart1"/>
    <dgm:cxn modelId="{2DEDC960-7645-49B0-9E4E-599D654637B2}" type="presParOf" srcId="{26019D6A-7D14-4BE5-96F7-CB2178444276}" destId="{478D919C-82C2-4B60-8178-5F99F2165E7E}" srcOrd="0" destOrd="0" presId="urn:microsoft.com/office/officeart/2005/8/layout/orgChart1"/>
    <dgm:cxn modelId="{62ED4427-6768-454C-969E-FD6CC462BB6E}" type="presParOf" srcId="{26019D6A-7D14-4BE5-96F7-CB2178444276}" destId="{B7EB57CB-2367-403E-BA37-6D4D96D1358F}" srcOrd="1" destOrd="0" presId="urn:microsoft.com/office/officeart/2005/8/layout/orgChart1"/>
    <dgm:cxn modelId="{7B118A8E-E314-457F-8323-D05889A96A2B}" type="presParOf" srcId="{26FB2951-DA99-4E53-BB31-95A871632618}" destId="{7857F29A-D268-4952-845A-8102BE118D1C}" srcOrd="1" destOrd="0" presId="urn:microsoft.com/office/officeart/2005/8/layout/orgChart1"/>
    <dgm:cxn modelId="{311C3897-C535-42B6-BDF7-E3A6727C73DB}" type="presParOf" srcId="{26FB2951-DA99-4E53-BB31-95A871632618}" destId="{038C2158-5100-4908-8477-325177E67926}" srcOrd="2" destOrd="0" presId="urn:microsoft.com/office/officeart/2005/8/layout/orgChart1"/>
    <dgm:cxn modelId="{E3E7C340-885B-4B90-B32A-DE94766F9208}" type="presParOf" srcId="{19DCE67B-1904-4D19-8B7E-DF2C1AEEA68D}" destId="{1F684877-9FAE-473A-B5B5-6393B71C6DEC}" srcOrd="2" destOrd="0" presId="urn:microsoft.com/office/officeart/2005/8/layout/orgChart1"/>
    <dgm:cxn modelId="{C95D7950-8856-4327-919F-5F64B6B2F936}" type="presParOf" srcId="{19DCE67B-1904-4D19-8B7E-DF2C1AEEA68D}" destId="{53778E3C-417A-4256-A58C-A1933507F0D7}" srcOrd="3" destOrd="0" presId="urn:microsoft.com/office/officeart/2005/8/layout/orgChart1"/>
    <dgm:cxn modelId="{F8AC4246-BC3A-4A20-909D-978A0AE836B1}" type="presParOf" srcId="{53778E3C-417A-4256-A58C-A1933507F0D7}" destId="{E951B855-D82E-4D12-B604-0DCB84FE5744}" srcOrd="0" destOrd="0" presId="urn:microsoft.com/office/officeart/2005/8/layout/orgChart1"/>
    <dgm:cxn modelId="{53C35EE3-78B8-4781-9A5B-B1F979AE5FDC}" type="presParOf" srcId="{E951B855-D82E-4D12-B604-0DCB84FE5744}" destId="{F66ED55B-6ADB-4BF3-9B50-E04F9852C028}" srcOrd="0" destOrd="0" presId="urn:microsoft.com/office/officeart/2005/8/layout/orgChart1"/>
    <dgm:cxn modelId="{D3AA1159-4819-4583-B14C-4333DACB90C4}" type="presParOf" srcId="{E951B855-D82E-4D12-B604-0DCB84FE5744}" destId="{A98359E9-66C4-4C91-B9D7-96345AAD2551}" srcOrd="1" destOrd="0" presId="urn:microsoft.com/office/officeart/2005/8/layout/orgChart1"/>
    <dgm:cxn modelId="{2FF68090-61DD-492E-8EE4-2C98B6FE60F5}" type="presParOf" srcId="{53778E3C-417A-4256-A58C-A1933507F0D7}" destId="{7AE06F66-00F6-4AE1-8690-D1CAC5DA5693}" srcOrd="1" destOrd="0" presId="urn:microsoft.com/office/officeart/2005/8/layout/orgChart1"/>
    <dgm:cxn modelId="{D0F33259-1A83-4CBA-AD31-9DF841220BD0}" type="presParOf" srcId="{53778E3C-417A-4256-A58C-A1933507F0D7}" destId="{97E7D5D8-290A-4283-A637-0622C0D00ACA}" srcOrd="2" destOrd="0" presId="urn:microsoft.com/office/officeart/2005/8/layout/orgChart1"/>
    <dgm:cxn modelId="{7AC75984-5A70-4CC2-9385-07D4AF11A607}" type="presParOf" srcId="{19DCE67B-1904-4D19-8B7E-DF2C1AEEA68D}" destId="{83266D6D-A0A6-4D17-8B7D-5C411B7095A8}" srcOrd="4" destOrd="0" presId="urn:microsoft.com/office/officeart/2005/8/layout/orgChart1"/>
    <dgm:cxn modelId="{709A1F72-D1B3-425B-888D-C95FF494A3EF}" type="presParOf" srcId="{19DCE67B-1904-4D19-8B7E-DF2C1AEEA68D}" destId="{E90B71C7-BE21-4F14-81F8-3F892BE85A22}" srcOrd="5" destOrd="0" presId="urn:microsoft.com/office/officeart/2005/8/layout/orgChart1"/>
    <dgm:cxn modelId="{4D4B7B32-20B7-4053-B2D8-DB92B1DB2B61}" type="presParOf" srcId="{E90B71C7-BE21-4F14-81F8-3F892BE85A22}" destId="{B223D3FC-CBFA-42CA-A257-A10161D97A1A}" srcOrd="0" destOrd="0" presId="urn:microsoft.com/office/officeart/2005/8/layout/orgChart1"/>
    <dgm:cxn modelId="{FA0A81F4-E43D-4B4B-B7B1-C3A2AF34DAB2}" type="presParOf" srcId="{B223D3FC-CBFA-42CA-A257-A10161D97A1A}" destId="{4955D841-5E6A-431D-9BE2-12A17F17437A}" srcOrd="0" destOrd="0" presId="urn:microsoft.com/office/officeart/2005/8/layout/orgChart1"/>
    <dgm:cxn modelId="{9DBC49F4-5FCC-49A2-9C15-B8A7E08AD775}" type="presParOf" srcId="{B223D3FC-CBFA-42CA-A257-A10161D97A1A}" destId="{0E73968D-E410-4811-8DB9-47BFCDFCB493}" srcOrd="1" destOrd="0" presId="urn:microsoft.com/office/officeart/2005/8/layout/orgChart1"/>
    <dgm:cxn modelId="{BF8B4D1E-A14B-4689-A17D-7A636BEA0DE8}" type="presParOf" srcId="{E90B71C7-BE21-4F14-81F8-3F892BE85A22}" destId="{B6A5DAB7-94B0-4D6E-B00B-F6EFE9524081}" srcOrd="1" destOrd="0" presId="urn:microsoft.com/office/officeart/2005/8/layout/orgChart1"/>
    <dgm:cxn modelId="{334DDE3E-CA09-4CA3-A2C7-EDCCF4C8EE47}" type="presParOf" srcId="{E90B71C7-BE21-4F14-81F8-3F892BE85A22}" destId="{2FE3B7F9-7727-43A1-BE3A-686F4D5C55E1}" srcOrd="2" destOrd="0" presId="urn:microsoft.com/office/officeart/2005/8/layout/orgChart1"/>
    <dgm:cxn modelId="{861AF557-6148-4523-8070-CEA86835A08B}" type="presParOf" srcId="{D32873EE-EDBF-498F-81BC-4B0A5270B1DF}" destId="{11CDFD21-C54D-457D-A1FC-9D10845A2249}" srcOrd="2" destOrd="0" presId="urn:microsoft.com/office/officeart/2005/8/layout/orgChart1"/>
    <dgm:cxn modelId="{E56F3FEF-1259-452C-9F72-C69D4CC1F131}" type="presParOf" srcId="{7D1D9C47-2BFB-4868-B09E-60E68DC18314}" destId="{199CA995-24D0-492A-85AA-76C4D86B19D6}" srcOrd="2" destOrd="0" presId="urn:microsoft.com/office/officeart/2005/8/layout/orgChart1"/>
    <dgm:cxn modelId="{9728A4BA-5FCE-4BE5-B0DA-FDCC7B904B75}" type="presParOf" srcId="{68219CB0-5810-4B1F-B2E0-FB4AD54DAE4F}" destId="{F3F29CE8-A3CB-441B-B2D2-49439554214B}" srcOrd="6" destOrd="0" presId="urn:microsoft.com/office/officeart/2005/8/layout/orgChart1"/>
    <dgm:cxn modelId="{D0A27F4B-C35B-4627-9B62-CCCCA7299559}" type="presParOf" srcId="{68219CB0-5810-4B1F-B2E0-FB4AD54DAE4F}" destId="{C839C0C5-8A9B-4036-8DD9-EF5520B2F3DD}" srcOrd="7" destOrd="0" presId="urn:microsoft.com/office/officeart/2005/8/layout/orgChart1"/>
    <dgm:cxn modelId="{BDE11632-9CC3-46B6-A83A-798CF3B4AF09}" type="presParOf" srcId="{C839C0C5-8A9B-4036-8DD9-EF5520B2F3DD}" destId="{12B580AD-AA6E-4330-BE86-B95F09A77BA1}" srcOrd="0" destOrd="0" presId="urn:microsoft.com/office/officeart/2005/8/layout/orgChart1"/>
    <dgm:cxn modelId="{E2CFBED3-D724-4ECD-BEF7-6E2899F83A4D}" type="presParOf" srcId="{12B580AD-AA6E-4330-BE86-B95F09A77BA1}" destId="{48A6554F-7A41-488E-8FA8-FC61B1F88FAA}" srcOrd="0" destOrd="0" presId="urn:microsoft.com/office/officeart/2005/8/layout/orgChart1"/>
    <dgm:cxn modelId="{24EBC024-D26C-4FD9-8F5D-61BB46E6888F}" type="presParOf" srcId="{12B580AD-AA6E-4330-BE86-B95F09A77BA1}" destId="{4A1EA7B5-5F64-45E7-BBC6-151C014DBAFB}" srcOrd="1" destOrd="0" presId="urn:microsoft.com/office/officeart/2005/8/layout/orgChart1"/>
    <dgm:cxn modelId="{581ED9F7-827F-4892-8311-8CA382DA9194}" type="presParOf" srcId="{C839C0C5-8A9B-4036-8DD9-EF5520B2F3DD}" destId="{07E9E862-EFD0-4257-8658-762CA1003620}" srcOrd="1" destOrd="0" presId="urn:microsoft.com/office/officeart/2005/8/layout/orgChart1"/>
    <dgm:cxn modelId="{43AD76DC-4D35-49F6-96F7-959119FDFEEA}" type="presParOf" srcId="{07E9E862-EFD0-4257-8658-762CA1003620}" destId="{159CE3AF-D81C-407D-8A86-9E52F640BA6E}" srcOrd="0" destOrd="0" presId="urn:microsoft.com/office/officeart/2005/8/layout/orgChart1"/>
    <dgm:cxn modelId="{813D07DE-2B9F-46EB-A580-61009BCA987A}" type="presParOf" srcId="{07E9E862-EFD0-4257-8658-762CA1003620}" destId="{05037C5A-B41E-4724-AB06-580EF45E2FD4}" srcOrd="1" destOrd="0" presId="urn:microsoft.com/office/officeart/2005/8/layout/orgChart1"/>
    <dgm:cxn modelId="{7A1F88F9-E3D2-4261-B3C0-4327AD29A5F4}" type="presParOf" srcId="{05037C5A-B41E-4724-AB06-580EF45E2FD4}" destId="{7F3994BE-258B-4635-9E0E-191538BEBB43}" srcOrd="0" destOrd="0" presId="urn:microsoft.com/office/officeart/2005/8/layout/orgChart1"/>
    <dgm:cxn modelId="{4A279F0B-66A5-4071-B3B3-F6554AA0E39B}" type="presParOf" srcId="{7F3994BE-258B-4635-9E0E-191538BEBB43}" destId="{C352FE10-877A-464F-9A84-E68427DE1E28}" srcOrd="0" destOrd="0" presId="urn:microsoft.com/office/officeart/2005/8/layout/orgChart1"/>
    <dgm:cxn modelId="{DFFC7E93-95C6-405C-BC83-733B98FD1A8E}" type="presParOf" srcId="{7F3994BE-258B-4635-9E0E-191538BEBB43}" destId="{4CFAAA40-01C8-4764-A9F4-FC3ED5DA79D9}" srcOrd="1" destOrd="0" presId="urn:microsoft.com/office/officeart/2005/8/layout/orgChart1"/>
    <dgm:cxn modelId="{13580E03-E933-457D-8131-9C7854B6F024}" type="presParOf" srcId="{05037C5A-B41E-4724-AB06-580EF45E2FD4}" destId="{00569F1C-AB29-4E2F-9566-B92FA51E194A}" srcOrd="1" destOrd="0" presId="urn:microsoft.com/office/officeart/2005/8/layout/orgChart1"/>
    <dgm:cxn modelId="{6FBD6F4D-5370-4968-B4B0-72A7144F7B65}" type="presParOf" srcId="{00569F1C-AB29-4E2F-9566-B92FA51E194A}" destId="{1A0CBF6A-6F1C-48BA-BCA8-6897C49112D3}" srcOrd="0" destOrd="0" presId="urn:microsoft.com/office/officeart/2005/8/layout/orgChart1"/>
    <dgm:cxn modelId="{84C42B4E-AEC1-4E5E-9DB6-0D8E3FBB264B}" type="presParOf" srcId="{00569F1C-AB29-4E2F-9566-B92FA51E194A}" destId="{D07663A7-1829-4202-AFA2-4B27E262F6FF}" srcOrd="1" destOrd="0" presId="urn:microsoft.com/office/officeart/2005/8/layout/orgChart1"/>
    <dgm:cxn modelId="{3EB2AB2C-0BF5-48BD-8796-E05EF05DAEE9}" type="presParOf" srcId="{D07663A7-1829-4202-AFA2-4B27E262F6FF}" destId="{D13A0900-45CB-4086-BBEB-E0183E88DF53}" srcOrd="0" destOrd="0" presId="urn:microsoft.com/office/officeart/2005/8/layout/orgChart1"/>
    <dgm:cxn modelId="{54A31774-8EA1-48BE-A0E7-11B6A32533D6}" type="presParOf" srcId="{D13A0900-45CB-4086-BBEB-E0183E88DF53}" destId="{9675576D-2FF0-4A6A-BA66-787E3F3FDD27}" srcOrd="0" destOrd="0" presId="urn:microsoft.com/office/officeart/2005/8/layout/orgChart1"/>
    <dgm:cxn modelId="{2B04957A-7C2B-49F3-83BE-AB27F50E940E}" type="presParOf" srcId="{D13A0900-45CB-4086-BBEB-E0183E88DF53}" destId="{F407770F-C55B-467A-BA40-20EAF0DAC441}" srcOrd="1" destOrd="0" presId="urn:microsoft.com/office/officeart/2005/8/layout/orgChart1"/>
    <dgm:cxn modelId="{3E79F410-E3D9-4D15-91EC-720C77EDF0D8}" type="presParOf" srcId="{D07663A7-1829-4202-AFA2-4B27E262F6FF}" destId="{06BEFB01-01BC-401D-8EAE-5CB375231888}" srcOrd="1" destOrd="0" presId="urn:microsoft.com/office/officeart/2005/8/layout/orgChart1"/>
    <dgm:cxn modelId="{ACF1B845-C739-4F94-8E39-50D061B9E919}" type="presParOf" srcId="{D07663A7-1829-4202-AFA2-4B27E262F6FF}" destId="{8B9670DB-44CB-45B9-ADBF-5988F74A4EEC}" srcOrd="2" destOrd="0" presId="urn:microsoft.com/office/officeart/2005/8/layout/orgChart1"/>
    <dgm:cxn modelId="{E4BB08C8-6C18-431C-8611-3FA0A97BF0AF}" type="presParOf" srcId="{00569F1C-AB29-4E2F-9566-B92FA51E194A}" destId="{3874D81B-D1E3-4EBC-9498-6DF577EABCF0}" srcOrd="2" destOrd="0" presId="urn:microsoft.com/office/officeart/2005/8/layout/orgChart1"/>
    <dgm:cxn modelId="{A13116BD-957E-4230-88F7-56504A818F14}" type="presParOf" srcId="{00569F1C-AB29-4E2F-9566-B92FA51E194A}" destId="{E6AF0701-2FFE-4843-9632-68DF83AAFF64}" srcOrd="3" destOrd="0" presId="urn:microsoft.com/office/officeart/2005/8/layout/orgChart1"/>
    <dgm:cxn modelId="{64929A6F-E05C-4E54-99F7-922067198B88}" type="presParOf" srcId="{E6AF0701-2FFE-4843-9632-68DF83AAFF64}" destId="{D787DD7D-A055-4A5B-B502-F607318BE333}" srcOrd="0" destOrd="0" presId="urn:microsoft.com/office/officeart/2005/8/layout/orgChart1"/>
    <dgm:cxn modelId="{7280AEE8-7146-44BD-B4C3-B7F1C58AE7CB}" type="presParOf" srcId="{D787DD7D-A055-4A5B-B502-F607318BE333}" destId="{08B3728C-C32D-41DC-93D9-880C6C2BD298}" srcOrd="0" destOrd="0" presId="urn:microsoft.com/office/officeart/2005/8/layout/orgChart1"/>
    <dgm:cxn modelId="{59257383-F174-47CD-A5EE-4CD0291FC77A}" type="presParOf" srcId="{D787DD7D-A055-4A5B-B502-F607318BE333}" destId="{44FD3570-6828-4193-BD97-5676D251D93A}" srcOrd="1" destOrd="0" presId="urn:microsoft.com/office/officeart/2005/8/layout/orgChart1"/>
    <dgm:cxn modelId="{2A9B24B5-D143-4152-BFF5-44081F3AD30F}" type="presParOf" srcId="{E6AF0701-2FFE-4843-9632-68DF83AAFF64}" destId="{9091CA11-631B-4DC7-A695-6D770D45CBF4}" srcOrd="1" destOrd="0" presId="urn:microsoft.com/office/officeart/2005/8/layout/orgChart1"/>
    <dgm:cxn modelId="{721C27A0-CA5B-45BB-BD7F-0F506CB9FC82}" type="presParOf" srcId="{E6AF0701-2FFE-4843-9632-68DF83AAFF64}" destId="{DE7E30D3-47C9-4A26-ACC4-744D5EA0D4E0}" srcOrd="2" destOrd="0" presId="urn:microsoft.com/office/officeart/2005/8/layout/orgChart1"/>
    <dgm:cxn modelId="{52D38726-BE8E-48FA-8681-AC2004D795EA}" type="presParOf" srcId="{00569F1C-AB29-4E2F-9566-B92FA51E194A}" destId="{927D2C78-A4C3-4080-B4BF-59940784DCA9}" srcOrd="4" destOrd="0" presId="urn:microsoft.com/office/officeart/2005/8/layout/orgChart1"/>
    <dgm:cxn modelId="{CC160C2C-D2B9-4DA6-AA5B-3E04165CAA45}" type="presParOf" srcId="{00569F1C-AB29-4E2F-9566-B92FA51E194A}" destId="{82C2088D-4A6C-40E6-96CE-DFF6B4FED4A7}" srcOrd="5" destOrd="0" presId="urn:microsoft.com/office/officeart/2005/8/layout/orgChart1"/>
    <dgm:cxn modelId="{490EB1DA-1E39-4A86-B6A2-C72CD7013BA6}" type="presParOf" srcId="{82C2088D-4A6C-40E6-96CE-DFF6B4FED4A7}" destId="{03B2EC15-DA15-483A-85DB-D6E04EFEB9E7}" srcOrd="0" destOrd="0" presId="urn:microsoft.com/office/officeart/2005/8/layout/orgChart1"/>
    <dgm:cxn modelId="{0E85F562-2A40-42E0-BDAE-19D90B9D2757}" type="presParOf" srcId="{03B2EC15-DA15-483A-85DB-D6E04EFEB9E7}" destId="{C55B3823-41FE-405D-8B42-29FF394BD629}" srcOrd="0" destOrd="0" presId="urn:microsoft.com/office/officeart/2005/8/layout/orgChart1"/>
    <dgm:cxn modelId="{0BAF7BA8-ADBD-44B8-8174-72B42C46E6B2}" type="presParOf" srcId="{03B2EC15-DA15-483A-85DB-D6E04EFEB9E7}" destId="{1F60B2E8-A07B-4B96-A255-F5236FBD1C62}" srcOrd="1" destOrd="0" presId="urn:microsoft.com/office/officeart/2005/8/layout/orgChart1"/>
    <dgm:cxn modelId="{11A3CA42-0FAF-4EDA-90BE-A3B227C8B250}" type="presParOf" srcId="{82C2088D-4A6C-40E6-96CE-DFF6B4FED4A7}" destId="{DE6110D9-6758-4211-8BD9-585C3B052CFA}" srcOrd="1" destOrd="0" presId="urn:microsoft.com/office/officeart/2005/8/layout/orgChart1"/>
    <dgm:cxn modelId="{52FBAF6F-BD16-4114-B053-DC7C3F412028}" type="presParOf" srcId="{82C2088D-4A6C-40E6-96CE-DFF6B4FED4A7}" destId="{B50AE624-1C94-4EED-BD14-BFEABF974887}" srcOrd="2" destOrd="0" presId="urn:microsoft.com/office/officeart/2005/8/layout/orgChart1"/>
    <dgm:cxn modelId="{50D754F5-D229-4124-BA33-4001888EF217}" type="presParOf" srcId="{00569F1C-AB29-4E2F-9566-B92FA51E194A}" destId="{CF054764-61CB-42FA-A80C-D11BE7216A7B}" srcOrd="6" destOrd="0" presId="urn:microsoft.com/office/officeart/2005/8/layout/orgChart1"/>
    <dgm:cxn modelId="{70DE9834-E592-463E-9DAA-E0DD72BD6D5E}" type="presParOf" srcId="{00569F1C-AB29-4E2F-9566-B92FA51E194A}" destId="{CA7995ED-3B0A-4B45-BD2B-F84762B40AA3}" srcOrd="7" destOrd="0" presId="urn:microsoft.com/office/officeart/2005/8/layout/orgChart1"/>
    <dgm:cxn modelId="{A8B14849-95EA-4C60-873F-8E5FECBBE994}" type="presParOf" srcId="{CA7995ED-3B0A-4B45-BD2B-F84762B40AA3}" destId="{31599E97-23A7-486C-8EE0-D556C8F27039}" srcOrd="0" destOrd="0" presId="urn:microsoft.com/office/officeart/2005/8/layout/orgChart1"/>
    <dgm:cxn modelId="{72C6898E-89E1-411E-8E44-6C1C3729A88D}" type="presParOf" srcId="{31599E97-23A7-486C-8EE0-D556C8F27039}" destId="{826B6C67-49C9-4198-B73D-2ADAE77E1539}" srcOrd="0" destOrd="0" presId="urn:microsoft.com/office/officeart/2005/8/layout/orgChart1"/>
    <dgm:cxn modelId="{A4B0B1ED-4C89-4D63-B4C8-2F83DF8EF738}" type="presParOf" srcId="{31599E97-23A7-486C-8EE0-D556C8F27039}" destId="{37477D70-32C8-4E1D-9E1F-256727C490F6}" srcOrd="1" destOrd="0" presId="urn:microsoft.com/office/officeart/2005/8/layout/orgChart1"/>
    <dgm:cxn modelId="{E7F5F034-7E28-4B76-848D-77AA13A366FB}" type="presParOf" srcId="{CA7995ED-3B0A-4B45-BD2B-F84762B40AA3}" destId="{179724C4-211B-4B8B-AEBA-A33F09D707EF}" srcOrd="1" destOrd="0" presId="urn:microsoft.com/office/officeart/2005/8/layout/orgChart1"/>
    <dgm:cxn modelId="{A34258C9-4B19-4516-B220-55D0B8C47EA0}" type="presParOf" srcId="{CA7995ED-3B0A-4B45-BD2B-F84762B40AA3}" destId="{5FCFC8B3-C909-4D97-BDC5-6CD4CE8833AC}" srcOrd="2" destOrd="0" presId="urn:microsoft.com/office/officeart/2005/8/layout/orgChart1"/>
    <dgm:cxn modelId="{0CE2E13D-6D7E-48E7-858E-B801BC4C6B85}" type="presParOf" srcId="{05037C5A-B41E-4724-AB06-580EF45E2FD4}" destId="{B7207B5E-EBB9-4770-8B7C-A3A65EE2DA62}" srcOrd="2" destOrd="0" presId="urn:microsoft.com/office/officeart/2005/8/layout/orgChart1"/>
    <dgm:cxn modelId="{02B5FD03-C83E-4ED2-B6F4-A2A06547A2B8}" type="presParOf" srcId="{07E9E862-EFD0-4257-8658-762CA1003620}" destId="{629E0465-AC79-4D8A-946D-E299CD85EE58}" srcOrd="2" destOrd="0" presId="urn:microsoft.com/office/officeart/2005/8/layout/orgChart1"/>
    <dgm:cxn modelId="{BD0106B8-D777-4777-ADA1-96DF33E3F9CE}" type="presParOf" srcId="{07E9E862-EFD0-4257-8658-762CA1003620}" destId="{A2BD2463-75A9-478F-8790-8071C839E226}" srcOrd="3" destOrd="0" presId="urn:microsoft.com/office/officeart/2005/8/layout/orgChart1"/>
    <dgm:cxn modelId="{782C0092-06A1-4F33-AF85-B79FFB35401C}" type="presParOf" srcId="{A2BD2463-75A9-478F-8790-8071C839E226}" destId="{936E5178-AA16-4CD4-B993-ADFD405B21A9}" srcOrd="0" destOrd="0" presId="urn:microsoft.com/office/officeart/2005/8/layout/orgChart1"/>
    <dgm:cxn modelId="{2044AC3A-8517-4746-9479-FFDAED2BEADB}" type="presParOf" srcId="{936E5178-AA16-4CD4-B993-ADFD405B21A9}" destId="{2963EF03-7089-44A8-B878-2151D2FE0ED5}" srcOrd="0" destOrd="0" presId="urn:microsoft.com/office/officeart/2005/8/layout/orgChart1"/>
    <dgm:cxn modelId="{41A9A718-5FAD-40DE-87AA-D87EA9693B00}" type="presParOf" srcId="{936E5178-AA16-4CD4-B993-ADFD405B21A9}" destId="{915AADC7-21DA-4AD4-8C2E-DA1009CE3750}" srcOrd="1" destOrd="0" presId="urn:microsoft.com/office/officeart/2005/8/layout/orgChart1"/>
    <dgm:cxn modelId="{9D911BB0-C1D1-414F-8783-CF600EBACDEE}" type="presParOf" srcId="{A2BD2463-75A9-478F-8790-8071C839E226}" destId="{6398B8B0-96BC-4D5C-8729-D45A1C8CBDE2}" srcOrd="1" destOrd="0" presId="urn:microsoft.com/office/officeart/2005/8/layout/orgChart1"/>
    <dgm:cxn modelId="{69C40DF5-7D67-4171-AA3C-9F00A5F67E29}" type="presParOf" srcId="{A2BD2463-75A9-478F-8790-8071C839E226}" destId="{45C556E3-2F62-4DD2-83AA-B50BB1610EB7}" srcOrd="2" destOrd="0" presId="urn:microsoft.com/office/officeart/2005/8/layout/orgChart1"/>
    <dgm:cxn modelId="{08E18892-B331-442B-AA1D-CE1E87E4A076}" type="presParOf" srcId="{07E9E862-EFD0-4257-8658-762CA1003620}" destId="{6BEF2899-075A-4BCC-BA79-2BB7A88AE5B3}" srcOrd="4" destOrd="0" presId="urn:microsoft.com/office/officeart/2005/8/layout/orgChart1"/>
    <dgm:cxn modelId="{A0082414-CA8E-42F3-881E-506D9A672FB1}" type="presParOf" srcId="{07E9E862-EFD0-4257-8658-762CA1003620}" destId="{9F05F511-78CD-4215-8CEF-EA2D0FD3FF27}" srcOrd="5" destOrd="0" presId="urn:microsoft.com/office/officeart/2005/8/layout/orgChart1"/>
    <dgm:cxn modelId="{4429C95C-AE25-475B-8EE4-157208AE0BD9}" type="presParOf" srcId="{9F05F511-78CD-4215-8CEF-EA2D0FD3FF27}" destId="{39197932-BF06-4051-99D4-E29CC2A064D8}" srcOrd="0" destOrd="0" presId="urn:microsoft.com/office/officeart/2005/8/layout/orgChart1"/>
    <dgm:cxn modelId="{509F3F17-3125-4865-BB4F-6EC19BA8D816}" type="presParOf" srcId="{39197932-BF06-4051-99D4-E29CC2A064D8}" destId="{8CB5C685-B8D9-4E96-B5FD-3BC47D2B23D8}" srcOrd="0" destOrd="0" presId="urn:microsoft.com/office/officeart/2005/8/layout/orgChart1"/>
    <dgm:cxn modelId="{DD3318E6-9FBE-45F7-9841-DD9043669368}" type="presParOf" srcId="{39197932-BF06-4051-99D4-E29CC2A064D8}" destId="{D7ED0F4C-1EBC-4D80-9378-611FDBD46C1D}" srcOrd="1" destOrd="0" presId="urn:microsoft.com/office/officeart/2005/8/layout/orgChart1"/>
    <dgm:cxn modelId="{DAF7A50F-45BF-4F15-9A16-9DC1FF72490E}" type="presParOf" srcId="{9F05F511-78CD-4215-8CEF-EA2D0FD3FF27}" destId="{A5F43C8B-9ACD-4F5A-AB3B-B4B4AECF29DB}" srcOrd="1" destOrd="0" presId="urn:microsoft.com/office/officeart/2005/8/layout/orgChart1"/>
    <dgm:cxn modelId="{35EBB680-0479-454A-B445-81077CAC33C4}" type="presParOf" srcId="{9F05F511-78CD-4215-8CEF-EA2D0FD3FF27}" destId="{632D334F-9417-492B-A241-16DEF85646F8}" srcOrd="2" destOrd="0" presId="urn:microsoft.com/office/officeart/2005/8/layout/orgChart1"/>
    <dgm:cxn modelId="{82731C5F-8CC8-40D0-B948-9FBDE4D11F49}" type="presParOf" srcId="{C839C0C5-8A9B-4036-8DD9-EF5520B2F3DD}" destId="{096D2160-0DE2-4C46-A005-E7B70A880EED}" srcOrd="2" destOrd="0" presId="urn:microsoft.com/office/officeart/2005/8/layout/orgChart1"/>
    <dgm:cxn modelId="{66FE57A8-B7A7-4915-A6DD-177CD16FC011}" type="presParOf" srcId="{68219CB0-5810-4B1F-B2E0-FB4AD54DAE4F}" destId="{32DE70BF-12CE-4FD0-BE87-D45231068D65}" srcOrd="8" destOrd="0" presId="urn:microsoft.com/office/officeart/2005/8/layout/orgChart1"/>
    <dgm:cxn modelId="{8AB3D024-733B-4DF2-9610-29D7BA7576CC}" type="presParOf" srcId="{68219CB0-5810-4B1F-B2E0-FB4AD54DAE4F}" destId="{E7CE1DFB-0D0C-4B8E-9833-B7BD3402339C}" srcOrd="9" destOrd="0" presId="urn:microsoft.com/office/officeart/2005/8/layout/orgChart1"/>
    <dgm:cxn modelId="{68BE01E3-E741-4A9D-98D6-4B38F82875EF}" type="presParOf" srcId="{E7CE1DFB-0D0C-4B8E-9833-B7BD3402339C}" destId="{AF22931A-E9A9-4A5E-B277-D55290243B15}" srcOrd="0" destOrd="0" presId="urn:microsoft.com/office/officeart/2005/8/layout/orgChart1"/>
    <dgm:cxn modelId="{A4763C91-A2AD-436F-9DBB-00DC3094BE4A}" type="presParOf" srcId="{AF22931A-E9A9-4A5E-B277-D55290243B15}" destId="{88D3B333-D270-4BF4-B025-CD703BB516BC}" srcOrd="0" destOrd="0" presId="urn:microsoft.com/office/officeart/2005/8/layout/orgChart1"/>
    <dgm:cxn modelId="{73B56B68-E589-45FE-AB16-C196B742A3BA}" type="presParOf" srcId="{AF22931A-E9A9-4A5E-B277-D55290243B15}" destId="{208AC076-BFE3-4B3C-8052-461CC8977CF4}" srcOrd="1" destOrd="0" presId="urn:microsoft.com/office/officeart/2005/8/layout/orgChart1"/>
    <dgm:cxn modelId="{790581F6-196F-437B-9FEE-BD70BFDEDBB8}" type="presParOf" srcId="{E7CE1DFB-0D0C-4B8E-9833-B7BD3402339C}" destId="{9E99695F-2F5B-4395-BE05-747E37C4A700}" srcOrd="1" destOrd="0" presId="urn:microsoft.com/office/officeart/2005/8/layout/orgChart1"/>
    <dgm:cxn modelId="{8387AC24-ACAA-4CAC-AAAE-2DA7787BBB0D}" type="presParOf" srcId="{9E99695F-2F5B-4395-BE05-747E37C4A700}" destId="{4DA6E9A7-665A-464C-B33D-E44120CD5005}" srcOrd="0" destOrd="0" presId="urn:microsoft.com/office/officeart/2005/8/layout/orgChart1"/>
    <dgm:cxn modelId="{1D7029CB-A865-4277-BF95-C93DB2D13090}" type="presParOf" srcId="{9E99695F-2F5B-4395-BE05-747E37C4A700}" destId="{F3239E43-0E40-45E5-BD52-6E54EBAE9BBE}" srcOrd="1" destOrd="0" presId="urn:microsoft.com/office/officeart/2005/8/layout/orgChart1"/>
    <dgm:cxn modelId="{3EEDA87A-8C6F-4A83-8E1E-2E50C561A242}" type="presParOf" srcId="{F3239E43-0E40-45E5-BD52-6E54EBAE9BBE}" destId="{4C3AEF37-5AB1-42AA-B38F-9E50C585A462}" srcOrd="0" destOrd="0" presId="urn:microsoft.com/office/officeart/2005/8/layout/orgChart1"/>
    <dgm:cxn modelId="{53495108-1EC7-44CE-BC68-35B69CDCBC80}" type="presParOf" srcId="{4C3AEF37-5AB1-42AA-B38F-9E50C585A462}" destId="{D7AE97E8-2035-44F6-9E36-5B80946FEA78}" srcOrd="0" destOrd="0" presId="urn:microsoft.com/office/officeart/2005/8/layout/orgChart1"/>
    <dgm:cxn modelId="{BCFE9DEF-AD46-406E-A0E5-303D14A5AA20}" type="presParOf" srcId="{4C3AEF37-5AB1-42AA-B38F-9E50C585A462}" destId="{3394B778-F83D-482E-AE2D-2AAA583818C7}" srcOrd="1" destOrd="0" presId="urn:microsoft.com/office/officeart/2005/8/layout/orgChart1"/>
    <dgm:cxn modelId="{A8F09BC2-9EFC-4449-98B8-DD26B945D9A4}" type="presParOf" srcId="{F3239E43-0E40-45E5-BD52-6E54EBAE9BBE}" destId="{0F775722-77EB-4628-8AE4-9E3C41FD9010}" srcOrd="1" destOrd="0" presId="urn:microsoft.com/office/officeart/2005/8/layout/orgChart1"/>
    <dgm:cxn modelId="{7CFD5AF5-3902-4581-8AB9-4664755B227C}" type="presParOf" srcId="{0F775722-77EB-4628-8AE4-9E3C41FD9010}" destId="{E8967535-5781-4CAA-B9D3-3FB3C45CC445}" srcOrd="0" destOrd="0" presId="urn:microsoft.com/office/officeart/2005/8/layout/orgChart1"/>
    <dgm:cxn modelId="{752B66E5-1E83-4F58-918B-92E21D24E321}" type="presParOf" srcId="{0F775722-77EB-4628-8AE4-9E3C41FD9010}" destId="{25AB0329-1BBE-4A9F-A256-F09A6DB65DD4}" srcOrd="1" destOrd="0" presId="urn:microsoft.com/office/officeart/2005/8/layout/orgChart1"/>
    <dgm:cxn modelId="{714EF395-0E28-42B9-ACA1-E9617AEE4613}" type="presParOf" srcId="{25AB0329-1BBE-4A9F-A256-F09A6DB65DD4}" destId="{454051B1-71F0-4D9B-BE34-0066F1AE585A}" srcOrd="0" destOrd="0" presId="urn:microsoft.com/office/officeart/2005/8/layout/orgChart1"/>
    <dgm:cxn modelId="{228B8824-25BA-4710-8EA5-AD8962D50920}" type="presParOf" srcId="{454051B1-71F0-4D9B-BE34-0066F1AE585A}" destId="{ED758297-8B66-4380-AFFF-7A0F573B5F66}" srcOrd="0" destOrd="0" presId="urn:microsoft.com/office/officeart/2005/8/layout/orgChart1"/>
    <dgm:cxn modelId="{5D2105AC-7218-4895-886B-C913EB9853E2}" type="presParOf" srcId="{454051B1-71F0-4D9B-BE34-0066F1AE585A}" destId="{8D5FA203-AD06-4123-A9E3-1830A32C7B56}" srcOrd="1" destOrd="0" presId="urn:microsoft.com/office/officeart/2005/8/layout/orgChart1"/>
    <dgm:cxn modelId="{17F1031D-D714-4FB3-BB50-BB57B9B1C28E}" type="presParOf" srcId="{25AB0329-1BBE-4A9F-A256-F09A6DB65DD4}" destId="{F68EEE5E-4B77-4FCE-A98C-5B5C8BF1A541}" srcOrd="1" destOrd="0" presId="urn:microsoft.com/office/officeart/2005/8/layout/orgChart1"/>
    <dgm:cxn modelId="{25F4970F-83E4-4DC6-B0CC-8998963B04C7}" type="presParOf" srcId="{25AB0329-1BBE-4A9F-A256-F09A6DB65DD4}" destId="{1E6999DE-AA20-4AE8-AEAE-BBF55CA20F92}" srcOrd="2" destOrd="0" presId="urn:microsoft.com/office/officeart/2005/8/layout/orgChart1"/>
    <dgm:cxn modelId="{F797E8B5-C510-4738-A4A8-7A6FE3C5C92D}" type="presParOf" srcId="{0F775722-77EB-4628-8AE4-9E3C41FD9010}" destId="{47C54303-BEC1-4D4F-9759-DB686330353B}" srcOrd="2" destOrd="0" presId="urn:microsoft.com/office/officeart/2005/8/layout/orgChart1"/>
    <dgm:cxn modelId="{728813D6-8DBA-40DD-A2CC-763CFFD82EC5}" type="presParOf" srcId="{0F775722-77EB-4628-8AE4-9E3C41FD9010}" destId="{B665EAA2-2497-4206-9CCB-6F1B0637C546}" srcOrd="3" destOrd="0" presId="urn:microsoft.com/office/officeart/2005/8/layout/orgChart1"/>
    <dgm:cxn modelId="{CBD04071-D17B-4592-BF08-B2307CA9FACD}" type="presParOf" srcId="{B665EAA2-2497-4206-9CCB-6F1B0637C546}" destId="{52D5BC81-6E2A-44D5-8CC3-B9D843240852}" srcOrd="0" destOrd="0" presId="urn:microsoft.com/office/officeart/2005/8/layout/orgChart1"/>
    <dgm:cxn modelId="{7AA10ABE-1C01-40F2-95C9-F8247788CC86}" type="presParOf" srcId="{52D5BC81-6E2A-44D5-8CC3-B9D843240852}" destId="{4DF3D1CA-A601-42DA-BD77-A87E5EE90CED}" srcOrd="0" destOrd="0" presId="urn:microsoft.com/office/officeart/2005/8/layout/orgChart1"/>
    <dgm:cxn modelId="{4F634972-6D53-4D2E-AC63-0E0827DAB5C3}" type="presParOf" srcId="{52D5BC81-6E2A-44D5-8CC3-B9D843240852}" destId="{F2159422-26AF-43EB-B7D3-B319F6548895}" srcOrd="1" destOrd="0" presId="urn:microsoft.com/office/officeart/2005/8/layout/orgChart1"/>
    <dgm:cxn modelId="{D4AC0296-1D7F-43A5-B27F-4BE1455406E6}" type="presParOf" srcId="{B665EAA2-2497-4206-9CCB-6F1B0637C546}" destId="{209B6A63-6072-41E7-8F08-5CF2FE89F403}" srcOrd="1" destOrd="0" presId="urn:microsoft.com/office/officeart/2005/8/layout/orgChart1"/>
    <dgm:cxn modelId="{512F71EF-57A7-4F65-8277-E2336AB094D2}" type="presParOf" srcId="{B665EAA2-2497-4206-9CCB-6F1B0637C546}" destId="{F874D2CF-9021-48E0-846D-96C21DFD4664}" srcOrd="2" destOrd="0" presId="urn:microsoft.com/office/officeart/2005/8/layout/orgChart1"/>
    <dgm:cxn modelId="{F8F026EB-1B55-4A1C-8363-3564D399C123}" type="presParOf" srcId="{0F775722-77EB-4628-8AE4-9E3C41FD9010}" destId="{D5E95713-F59F-420D-802C-5949DE81ECA2}" srcOrd="4" destOrd="0" presId="urn:microsoft.com/office/officeart/2005/8/layout/orgChart1"/>
    <dgm:cxn modelId="{E0EB70D7-30B7-4AFC-AE8C-6DD2E0F4EFD8}" type="presParOf" srcId="{0F775722-77EB-4628-8AE4-9E3C41FD9010}" destId="{9C1604BC-7D47-4C6A-8955-F433280B1EEB}" srcOrd="5" destOrd="0" presId="urn:microsoft.com/office/officeart/2005/8/layout/orgChart1"/>
    <dgm:cxn modelId="{314BEA52-55C6-47B9-B8D7-CF1B77C8FCA1}" type="presParOf" srcId="{9C1604BC-7D47-4C6A-8955-F433280B1EEB}" destId="{F1BC85E8-F604-47A2-B95E-C09F75E55881}" srcOrd="0" destOrd="0" presId="urn:microsoft.com/office/officeart/2005/8/layout/orgChart1"/>
    <dgm:cxn modelId="{A1947024-B749-41D4-AEB3-BCE4D374C526}" type="presParOf" srcId="{F1BC85E8-F604-47A2-B95E-C09F75E55881}" destId="{8A66B3FC-CB6B-4612-828B-02DCB14C0C40}" srcOrd="0" destOrd="0" presId="urn:microsoft.com/office/officeart/2005/8/layout/orgChart1"/>
    <dgm:cxn modelId="{2DF3E230-6960-44BB-8F04-540BDA4A05DD}" type="presParOf" srcId="{F1BC85E8-F604-47A2-B95E-C09F75E55881}" destId="{12BC9AD6-FFAF-4C80-AB41-163660AC40CE}" srcOrd="1" destOrd="0" presId="urn:microsoft.com/office/officeart/2005/8/layout/orgChart1"/>
    <dgm:cxn modelId="{0EE594C8-A9D1-461E-9467-65186B57D9D0}" type="presParOf" srcId="{9C1604BC-7D47-4C6A-8955-F433280B1EEB}" destId="{A2DDB5E0-231E-4EA4-84C9-6474A4619DA2}" srcOrd="1" destOrd="0" presId="urn:microsoft.com/office/officeart/2005/8/layout/orgChart1"/>
    <dgm:cxn modelId="{007C4AB7-BB5F-42BA-BFF9-8A310A7840A2}" type="presParOf" srcId="{9C1604BC-7D47-4C6A-8955-F433280B1EEB}" destId="{858B76E0-1481-406D-9FD9-3A49B80E900D}" srcOrd="2" destOrd="0" presId="urn:microsoft.com/office/officeart/2005/8/layout/orgChart1"/>
    <dgm:cxn modelId="{E4FC624F-CB97-4F7F-8D27-87DA727ACEC9}" type="presParOf" srcId="{0F775722-77EB-4628-8AE4-9E3C41FD9010}" destId="{64F8D1B2-102E-408C-A5C1-814FE3815D48}" srcOrd="6" destOrd="0" presId="urn:microsoft.com/office/officeart/2005/8/layout/orgChart1"/>
    <dgm:cxn modelId="{72A60CA3-9E7A-4144-9018-964DF096AF1D}" type="presParOf" srcId="{0F775722-77EB-4628-8AE4-9E3C41FD9010}" destId="{0BDC59B2-EEA1-4647-B498-60115E1B0D4D}" srcOrd="7" destOrd="0" presId="urn:microsoft.com/office/officeart/2005/8/layout/orgChart1"/>
    <dgm:cxn modelId="{27BBA0B2-C92C-4CE0-A44A-99F0332A0341}" type="presParOf" srcId="{0BDC59B2-EEA1-4647-B498-60115E1B0D4D}" destId="{E496B552-6D4F-401A-AC9F-10F09FD8A244}" srcOrd="0" destOrd="0" presId="urn:microsoft.com/office/officeart/2005/8/layout/orgChart1"/>
    <dgm:cxn modelId="{34C3B5D7-2655-48DE-8A82-762055FF03AA}" type="presParOf" srcId="{E496B552-6D4F-401A-AC9F-10F09FD8A244}" destId="{C65FD480-B131-4535-B013-46B5C5E06990}" srcOrd="0" destOrd="0" presId="urn:microsoft.com/office/officeart/2005/8/layout/orgChart1"/>
    <dgm:cxn modelId="{1D84C768-B923-42B4-A610-B4BC4446A0BB}" type="presParOf" srcId="{E496B552-6D4F-401A-AC9F-10F09FD8A244}" destId="{B3DA07D7-3E69-4E8F-8E24-45A097C3EFF0}" srcOrd="1" destOrd="0" presId="urn:microsoft.com/office/officeart/2005/8/layout/orgChart1"/>
    <dgm:cxn modelId="{7AEEC39E-C660-420F-8EEF-98CC1BA148EA}" type="presParOf" srcId="{0BDC59B2-EEA1-4647-B498-60115E1B0D4D}" destId="{6A7376C5-01FA-4003-8F2A-2C44DCB49739}" srcOrd="1" destOrd="0" presId="urn:microsoft.com/office/officeart/2005/8/layout/orgChart1"/>
    <dgm:cxn modelId="{F9699730-9E8E-48C0-8266-359B9B9459F4}" type="presParOf" srcId="{0BDC59B2-EEA1-4647-B498-60115E1B0D4D}" destId="{364B9CB8-E455-4A92-97AD-C841277B225F}" srcOrd="2" destOrd="0" presId="urn:microsoft.com/office/officeart/2005/8/layout/orgChart1"/>
    <dgm:cxn modelId="{8A2BEE51-317A-4740-8D0E-C056CB118774}" type="presParOf" srcId="{F3239E43-0E40-45E5-BD52-6E54EBAE9BBE}" destId="{AAA8F623-25CA-4DAD-8B25-C03085FAFAD2}" srcOrd="2" destOrd="0" presId="urn:microsoft.com/office/officeart/2005/8/layout/orgChart1"/>
    <dgm:cxn modelId="{44466BB7-9893-4682-A23A-DD1EEEA297DC}" type="presParOf" srcId="{9E99695F-2F5B-4395-BE05-747E37C4A700}" destId="{553D33A4-62E7-4E25-BDB2-0A8D1E888020}" srcOrd="2" destOrd="0" presId="urn:microsoft.com/office/officeart/2005/8/layout/orgChart1"/>
    <dgm:cxn modelId="{C41C22D3-F464-4D43-B221-A4E91C0A013D}" type="presParOf" srcId="{9E99695F-2F5B-4395-BE05-747E37C4A700}" destId="{445282E9-6F29-4F99-9FD7-857574680BCF}" srcOrd="3" destOrd="0" presId="urn:microsoft.com/office/officeart/2005/8/layout/orgChart1"/>
    <dgm:cxn modelId="{4B36596E-2896-4A10-A342-2BA7918CD477}" type="presParOf" srcId="{445282E9-6F29-4F99-9FD7-857574680BCF}" destId="{551F8ADA-A6B4-48AC-8B14-4891BDE62ECC}" srcOrd="0" destOrd="0" presId="urn:microsoft.com/office/officeart/2005/8/layout/orgChart1"/>
    <dgm:cxn modelId="{1944CD56-205D-464D-83B6-0D6D34A5EBD4}" type="presParOf" srcId="{551F8ADA-A6B4-48AC-8B14-4891BDE62ECC}" destId="{AE19E8C6-8FCF-4265-A787-36E8CAA46DE1}" srcOrd="0" destOrd="0" presId="urn:microsoft.com/office/officeart/2005/8/layout/orgChart1"/>
    <dgm:cxn modelId="{C0DEE1D7-65F5-4F96-8478-D59B01AD5329}" type="presParOf" srcId="{551F8ADA-A6B4-48AC-8B14-4891BDE62ECC}" destId="{D071A477-0923-4973-AE11-61C908455C41}" srcOrd="1" destOrd="0" presId="urn:microsoft.com/office/officeart/2005/8/layout/orgChart1"/>
    <dgm:cxn modelId="{2F495E26-813B-4267-9D41-BAA78EDCACF0}" type="presParOf" srcId="{445282E9-6F29-4F99-9FD7-857574680BCF}" destId="{D4F59834-3064-48A0-A715-FA539FBDB7C1}" srcOrd="1" destOrd="0" presId="urn:microsoft.com/office/officeart/2005/8/layout/orgChart1"/>
    <dgm:cxn modelId="{AA7177CF-F565-45EC-83EB-56802E70E566}" type="presParOf" srcId="{445282E9-6F29-4F99-9FD7-857574680BCF}" destId="{B9EB687E-2D2F-463F-A350-C1743EE12738}" srcOrd="2" destOrd="0" presId="urn:microsoft.com/office/officeart/2005/8/layout/orgChart1"/>
    <dgm:cxn modelId="{9AD87D7A-D035-489C-A20D-D9FB5E58BD6B}" type="presParOf" srcId="{9E99695F-2F5B-4395-BE05-747E37C4A700}" destId="{A5380F79-CA9F-42DB-A1DB-0DC1837391EF}" srcOrd="4" destOrd="0" presId="urn:microsoft.com/office/officeart/2005/8/layout/orgChart1"/>
    <dgm:cxn modelId="{17CE3D0F-2897-4CB5-80B9-F1E3AA83C01F}" type="presParOf" srcId="{9E99695F-2F5B-4395-BE05-747E37C4A700}" destId="{0440B801-DDDB-4ABA-A6CC-936879B0FB04}" srcOrd="5" destOrd="0" presId="urn:microsoft.com/office/officeart/2005/8/layout/orgChart1"/>
    <dgm:cxn modelId="{D911B044-69B2-4AC5-ACE9-D75A9451E650}" type="presParOf" srcId="{0440B801-DDDB-4ABA-A6CC-936879B0FB04}" destId="{81AD5897-E3D5-4F8F-9131-5B5881000841}" srcOrd="0" destOrd="0" presId="urn:microsoft.com/office/officeart/2005/8/layout/orgChart1"/>
    <dgm:cxn modelId="{0FD1D8EC-798F-4BFE-929B-CE4DCEF5696A}" type="presParOf" srcId="{81AD5897-E3D5-4F8F-9131-5B5881000841}" destId="{912653DC-E8A4-425A-87DC-E7FBD82F8CB3}" srcOrd="0" destOrd="0" presId="urn:microsoft.com/office/officeart/2005/8/layout/orgChart1"/>
    <dgm:cxn modelId="{3AFBD4AE-2DED-43A1-B8B1-3EBBC9AE3A14}" type="presParOf" srcId="{81AD5897-E3D5-4F8F-9131-5B5881000841}" destId="{486750D8-71FC-4D05-97D4-6146D613E2FB}" srcOrd="1" destOrd="0" presId="urn:microsoft.com/office/officeart/2005/8/layout/orgChart1"/>
    <dgm:cxn modelId="{20CC55B6-9E17-4612-8FF6-F9799CFC0DB2}" type="presParOf" srcId="{0440B801-DDDB-4ABA-A6CC-936879B0FB04}" destId="{2844C4BA-DBCC-4F4A-AC3A-716C34DBF46A}" srcOrd="1" destOrd="0" presId="urn:microsoft.com/office/officeart/2005/8/layout/orgChart1"/>
    <dgm:cxn modelId="{226A0822-FAE9-45F8-9D53-4025E2BDC8A8}" type="presParOf" srcId="{2844C4BA-DBCC-4F4A-AC3A-716C34DBF46A}" destId="{CB11EFF2-B726-4855-BA43-32AD081F3B01}" srcOrd="0" destOrd="0" presId="urn:microsoft.com/office/officeart/2005/8/layout/orgChart1"/>
    <dgm:cxn modelId="{D7164D60-95D8-4146-B274-EA78381BCC5C}" type="presParOf" srcId="{2844C4BA-DBCC-4F4A-AC3A-716C34DBF46A}" destId="{0CFFA4C2-5240-460E-BDE3-7D41ACD6BD46}" srcOrd="1" destOrd="0" presId="urn:microsoft.com/office/officeart/2005/8/layout/orgChart1"/>
    <dgm:cxn modelId="{D6C304D7-6F83-4C72-BDED-89E0D65EAC92}" type="presParOf" srcId="{0CFFA4C2-5240-460E-BDE3-7D41ACD6BD46}" destId="{791494CC-C79B-4B80-9528-56BFDA3A002A}" srcOrd="0" destOrd="0" presId="urn:microsoft.com/office/officeart/2005/8/layout/orgChart1"/>
    <dgm:cxn modelId="{C748DAA0-9650-4310-AF9E-AD8C9C8AAF87}" type="presParOf" srcId="{791494CC-C79B-4B80-9528-56BFDA3A002A}" destId="{6E5F0E3F-94A0-43C0-B482-9C6AE8B04D2B}" srcOrd="0" destOrd="0" presId="urn:microsoft.com/office/officeart/2005/8/layout/orgChart1"/>
    <dgm:cxn modelId="{DA883219-0047-464F-B582-03A89FF83467}" type="presParOf" srcId="{791494CC-C79B-4B80-9528-56BFDA3A002A}" destId="{9D3BC9F6-6C92-4E2D-AF2B-F0158EE2D36D}" srcOrd="1" destOrd="0" presId="urn:microsoft.com/office/officeart/2005/8/layout/orgChart1"/>
    <dgm:cxn modelId="{B5AB5C94-DA20-47A8-9750-2FB5B0253FD4}" type="presParOf" srcId="{0CFFA4C2-5240-460E-BDE3-7D41ACD6BD46}" destId="{549A58CA-63F2-48DB-8683-BD5AD552D726}" srcOrd="1" destOrd="0" presId="urn:microsoft.com/office/officeart/2005/8/layout/orgChart1"/>
    <dgm:cxn modelId="{4F552ADE-3947-4397-8965-3DEF5EC448D6}" type="presParOf" srcId="{0CFFA4C2-5240-460E-BDE3-7D41ACD6BD46}" destId="{587A72B0-150E-4695-A3EF-AA116E04681E}" srcOrd="2" destOrd="0" presId="urn:microsoft.com/office/officeart/2005/8/layout/orgChart1"/>
    <dgm:cxn modelId="{EB81F75A-216C-497D-94CE-856F38525C2D}" type="presParOf" srcId="{2844C4BA-DBCC-4F4A-AC3A-716C34DBF46A}" destId="{6A1536F0-0ED2-4C54-B594-5AA729B7AE40}" srcOrd="2" destOrd="0" presId="urn:microsoft.com/office/officeart/2005/8/layout/orgChart1"/>
    <dgm:cxn modelId="{A00AAC08-0E3A-4676-BEAC-EF380D9D627B}" type="presParOf" srcId="{2844C4BA-DBCC-4F4A-AC3A-716C34DBF46A}" destId="{8885161E-C36D-49C2-BA1A-6B01F2737546}" srcOrd="3" destOrd="0" presId="urn:microsoft.com/office/officeart/2005/8/layout/orgChart1"/>
    <dgm:cxn modelId="{C0772186-9A9A-4AD6-9DCF-02AB053B0C98}" type="presParOf" srcId="{8885161E-C36D-49C2-BA1A-6B01F2737546}" destId="{F5E1B640-D3C2-4CA0-B48A-458382012ADA}" srcOrd="0" destOrd="0" presId="urn:microsoft.com/office/officeart/2005/8/layout/orgChart1"/>
    <dgm:cxn modelId="{5754EFE8-D14D-4F2E-9F77-DBAF25FA07D1}" type="presParOf" srcId="{F5E1B640-D3C2-4CA0-B48A-458382012ADA}" destId="{37F2D72C-D6BF-4F19-8030-F6C50B4C8B89}" srcOrd="0" destOrd="0" presId="urn:microsoft.com/office/officeart/2005/8/layout/orgChart1"/>
    <dgm:cxn modelId="{759CDEAC-81FA-4875-9360-8DBBE50F73E6}" type="presParOf" srcId="{F5E1B640-D3C2-4CA0-B48A-458382012ADA}" destId="{AFA6C2BF-3DAC-450D-8C20-B0D117534CCB}" srcOrd="1" destOrd="0" presId="urn:microsoft.com/office/officeart/2005/8/layout/orgChart1"/>
    <dgm:cxn modelId="{CEB999F0-DF38-463F-81BE-675F59CDEEC1}" type="presParOf" srcId="{8885161E-C36D-49C2-BA1A-6B01F2737546}" destId="{C3E5CCEB-EA64-47C7-ADD9-D4E83F3A660C}" srcOrd="1" destOrd="0" presId="urn:microsoft.com/office/officeart/2005/8/layout/orgChart1"/>
    <dgm:cxn modelId="{F99620B8-DEA4-4DF3-9D71-7ABA8812ADBB}" type="presParOf" srcId="{8885161E-C36D-49C2-BA1A-6B01F2737546}" destId="{2B629A0D-DA35-4C93-99C0-2B75E40623A4}" srcOrd="2" destOrd="0" presId="urn:microsoft.com/office/officeart/2005/8/layout/orgChart1"/>
    <dgm:cxn modelId="{5EB1E382-DD73-4BDC-A3E1-1F2CD09C38EA}" type="presParOf" srcId="{0440B801-DDDB-4ABA-A6CC-936879B0FB04}" destId="{552817C2-3D95-46B8-933E-5188E1609F62}" srcOrd="2" destOrd="0" presId="urn:microsoft.com/office/officeart/2005/8/layout/orgChart1"/>
    <dgm:cxn modelId="{3D880753-EFEC-4B61-AD41-B40C7006E898}" type="presParOf" srcId="{E7CE1DFB-0D0C-4B8E-9833-B7BD3402339C}" destId="{2FEEE4BF-F13F-4D04-AA59-192C447210DA}" srcOrd="2" destOrd="0" presId="urn:microsoft.com/office/officeart/2005/8/layout/orgChart1"/>
    <dgm:cxn modelId="{EF8402DD-6A97-48AA-8BA0-2B9D5C9D97D2}" type="presParOf" srcId="{68219CB0-5810-4B1F-B2E0-FB4AD54DAE4F}" destId="{D9D54B80-984E-4E9F-B837-2E648A1D4C45}" srcOrd="10" destOrd="0" presId="urn:microsoft.com/office/officeart/2005/8/layout/orgChart1"/>
    <dgm:cxn modelId="{B5AB55AE-37DD-49AE-A401-09A850E19EBF}" type="presParOf" srcId="{68219CB0-5810-4B1F-B2E0-FB4AD54DAE4F}" destId="{D7BA062A-0D11-4419-82B9-0DD8DE72C991}" srcOrd="11" destOrd="0" presId="urn:microsoft.com/office/officeart/2005/8/layout/orgChart1"/>
    <dgm:cxn modelId="{6CB431E9-D746-4D2D-8CFC-9D6D3CC77538}" type="presParOf" srcId="{D7BA062A-0D11-4419-82B9-0DD8DE72C991}" destId="{BB589A1C-2739-468B-A750-0F56100514E3}" srcOrd="0" destOrd="0" presId="urn:microsoft.com/office/officeart/2005/8/layout/orgChart1"/>
    <dgm:cxn modelId="{5DAA37B6-FDEC-4AA6-BEB1-4B98F69A9E00}" type="presParOf" srcId="{BB589A1C-2739-468B-A750-0F56100514E3}" destId="{3548CDCC-C8D2-48E5-BF0F-9782DA71B128}" srcOrd="0" destOrd="0" presId="urn:microsoft.com/office/officeart/2005/8/layout/orgChart1"/>
    <dgm:cxn modelId="{CF3285A5-4706-4EE1-9F80-E7003F56BB60}" type="presParOf" srcId="{BB589A1C-2739-468B-A750-0F56100514E3}" destId="{D12F528E-0453-4D70-99B7-A9499D4F90EE}" srcOrd="1" destOrd="0" presId="urn:microsoft.com/office/officeart/2005/8/layout/orgChart1"/>
    <dgm:cxn modelId="{5DF4656B-ECA3-4047-BC7A-54C91BB73551}" type="presParOf" srcId="{D7BA062A-0D11-4419-82B9-0DD8DE72C991}" destId="{9FFF25BF-BC89-438B-869F-153254C9DA5F}" srcOrd="1" destOrd="0" presId="urn:microsoft.com/office/officeart/2005/8/layout/orgChart1"/>
    <dgm:cxn modelId="{324622A5-6E19-4988-BEC3-865CAB3BCAFF}" type="presParOf" srcId="{9FFF25BF-BC89-438B-869F-153254C9DA5F}" destId="{15074BAB-1C03-44F6-AE7E-4859AD3B400C}" srcOrd="0" destOrd="0" presId="urn:microsoft.com/office/officeart/2005/8/layout/orgChart1"/>
    <dgm:cxn modelId="{FC4E83DD-203D-4AB5-BA2D-BA239BE6818E}" type="presParOf" srcId="{9FFF25BF-BC89-438B-869F-153254C9DA5F}" destId="{44D69905-C4A1-4F87-AD4E-C15C7DBE066D}" srcOrd="1" destOrd="0" presId="urn:microsoft.com/office/officeart/2005/8/layout/orgChart1"/>
    <dgm:cxn modelId="{9D9F9A2E-D244-4C60-9AD5-AC6508C09D94}" type="presParOf" srcId="{44D69905-C4A1-4F87-AD4E-C15C7DBE066D}" destId="{A670227E-12E7-4D92-BAE0-912BBFAB549E}" srcOrd="0" destOrd="0" presId="urn:microsoft.com/office/officeart/2005/8/layout/orgChart1"/>
    <dgm:cxn modelId="{49CF6CA5-C3BC-4D5A-BDB4-69BDAE72A6D7}" type="presParOf" srcId="{A670227E-12E7-4D92-BAE0-912BBFAB549E}" destId="{3AAC60CF-8222-46B6-A3CF-A6FF2E8531CB}" srcOrd="0" destOrd="0" presId="urn:microsoft.com/office/officeart/2005/8/layout/orgChart1"/>
    <dgm:cxn modelId="{1DEA82CB-0BE5-4ABF-AE5C-221FF3C54A5D}" type="presParOf" srcId="{A670227E-12E7-4D92-BAE0-912BBFAB549E}" destId="{6386F4D4-0220-4E30-BE9E-B3BC0E421815}" srcOrd="1" destOrd="0" presId="urn:microsoft.com/office/officeart/2005/8/layout/orgChart1"/>
    <dgm:cxn modelId="{401554DD-3F58-41A8-9607-5693421656B4}" type="presParOf" srcId="{44D69905-C4A1-4F87-AD4E-C15C7DBE066D}" destId="{1AD2ECF3-B191-49DE-9928-C06EC3B0D5BB}" srcOrd="1" destOrd="0" presId="urn:microsoft.com/office/officeart/2005/8/layout/orgChart1"/>
    <dgm:cxn modelId="{5AEF7AE0-9A8B-4F20-82B2-5F43AA41C744}" type="presParOf" srcId="{1AD2ECF3-B191-49DE-9928-C06EC3B0D5BB}" destId="{13A9F79C-32AE-45FB-A0D2-316312D7740A}" srcOrd="0" destOrd="0" presId="urn:microsoft.com/office/officeart/2005/8/layout/orgChart1"/>
    <dgm:cxn modelId="{0D3C4C15-D356-473A-B762-0B36F6560B60}" type="presParOf" srcId="{1AD2ECF3-B191-49DE-9928-C06EC3B0D5BB}" destId="{857DE965-0B3B-48D1-B251-E45AEB7A74B8}" srcOrd="1" destOrd="0" presId="urn:microsoft.com/office/officeart/2005/8/layout/orgChart1"/>
    <dgm:cxn modelId="{1A8386B6-4360-4DBE-BCD9-02D88693A623}" type="presParOf" srcId="{857DE965-0B3B-48D1-B251-E45AEB7A74B8}" destId="{4717628D-02C3-4B00-A6B9-6CBDCA3F6660}" srcOrd="0" destOrd="0" presId="urn:microsoft.com/office/officeart/2005/8/layout/orgChart1"/>
    <dgm:cxn modelId="{147D8B76-2A0C-4862-9EE5-9D36333D8A66}" type="presParOf" srcId="{4717628D-02C3-4B00-A6B9-6CBDCA3F6660}" destId="{4BE793E2-1718-4516-9F3C-19C423B38414}" srcOrd="0" destOrd="0" presId="urn:microsoft.com/office/officeart/2005/8/layout/orgChart1"/>
    <dgm:cxn modelId="{3D7A1F08-0051-43D3-9F37-84C475D83029}" type="presParOf" srcId="{4717628D-02C3-4B00-A6B9-6CBDCA3F6660}" destId="{FF88E65A-B12E-4930-9FA8-997362A60E11}" srcOrd="1" destOrd="0" presId="urn:microsoft.com/office/officeart/2005/8/layout/orgChart1"/>
    <dgm:cxn modelId="{2600E56F-D74A-4B28-A1DB-AE2F4406BD4B}" type="presParOf" srcId="{857DE965-0B3B-48D1-B251-E45AEB7A74B8}" destId="{87DB61B7-C8C1-43EB-A880-32E1613B172B}" srcOrd="1" destOrd="0" presId="urn:microsoft.com/office/officeart/2005/8/layout/orgChart1"/>
    <dgm:cxn modelId="{6E60BE77-83CA-4F9A-A67E-6F681CABD3C8}" type="presParOf" srcId="{857DE965-0B3B-48D1-B251-E45AEB7A74B8}" destId="{E5DB6F0E-3EC2-40D8-A867-1A206B2194A8}" srcOrd="2" destOrd="0" presId="urn:microsoft.com/office/officeart/2005/8/layout/orgChart1"/>
    <dgm:cxn modelId="{16A91F0E-F239-4481-847D-80BF64936A04}" type="presParOf" srcId="{1AD2ECF3-B191-49DE-9928-C06EC3B0D5BB}" destId="{7FB2A805-2F21-4D97-A00A-65F7654A520A}" srcOrd="2" destOrd="0" presId="urn:microsoft.com/office/officeart/2005/8/layout/orgChart1"/>
    <dgm:cxn modelId="{4AAAE8FA-A865-4C95-946B-A940791A17FA}" type="presParOf" srcId="{1AD2ECF3-B191-49DE-9928-C06EC3B0D5BB}" destId="{3C87314F-D789-44EF-B362-78F28A43FA91}" srcOrd="3" destOrd="0" presId="urn:microsoft.com/office/officeart/2005/8/layout/orgChart1"/>
    <dgm:cxn modelId="{E70FB4B6-4677-4EAF-8E38-8CD809F1AD7C}" type="presParOf" srcId="{3C87314F-D789-44EF-B362-78F28A43FA91}" destId="{31688969-11B5-4B60-BAB6-4B88BCE5982B}" srcOrd="0" destOrd="0" presId="urn:microsoft.com/office/officeart/2005/8/layout/orgChart1"/>
    <dgm:cxn modelId="{85C07747-5F29-4726-9127-0B4A3BBCFEDF}" type="presParOf" srcId="{31688969-11B5-4B60-BAB6-4B88BCE5982B}" destId="{2B44FC63-2AF7-4708-8C29-1828C299DA87}" srcOrd="0" destOrd="0" presId="urn:microsoft.com/office/officeart/2005/8/layout/orgChart1"/>
    <dgm:cxn modelId="{C488EDC4-0AA2-42F5-A4A0-B205468E85D3}" type="presParOf" srcId="{31688969-11B5-4B60-BAB6-4B88BCE5982B}" destId="{03F32A40-3286-400A-90BF-9489EA753157}" srcOrd="1" destOrd="0" presId="urn:microsoft.com/office/officeart/2005/8/layout/orgChart1"/>
    <dgm:cxn modelId="{1737C82A-C9EE-48FD-8E49-BCF05A07F2BE}" type="presParOf" srcId="{3C87314F-D789-44EF-B362-78F28A43FA91}" destId="{FF0EEF0E-417F-483A-AF02-167EB84E5BD2}" srcOrd="1" destOrd="0" presId="urn:microsoft.com/office/officeart/2005/8/layout/orgChart1"/>
    <dgm:cxn modelId="{02F15E85-4526-4DA5-A9C3-86D92FB3A0B3}" type="presParOf" srcId="{3C87314F-D789-44EF-B362-78F28A43FA91}" destId="{CF35A080-2A33-488E-820C-5DEEDF912BD7}" srcOrd="2" destOrd="0" presId="urn:microsoft.com/office/officeart/2005/8/layout/orgChart1"/>
    <dgm:cxn modelId="{C6C45DCE-AE8B-4EC0-AF06-73A8AB535E6A}" type="presParOf" srcId="{1AD2ECF3-B191-49DE-9928-C06EC3B0D5BB}" destId="{BD0F97CC-D509-43FF-963B-A76E22758924}" srcOrd="4" destOrd="0" presId="urn:microsoft.com/office/officeart/2005/8/layout/orgChart1"/>
    <dgm:cxn modelId="{B5BD42B8-6F4F-4295-9028-E287CF8694B4}" type="presParOf" srcId="{1AD2ECF3-B191-49DE-9928-C06EC3B0D5BB}" destId="{9FFDEB35-2248-4060-A551-1833A4545E4F}" srcOrd="5" destOrd="0" presId="urn:microsoft.com/office/officeart/2005/8/layout/orgChart1"/>
    <dgm:cxn modelId="{24CC1A9B-A404-487F-A28D-BEFDB9A20461}" type="presParOf" srcId="{9FFDEB35-2248-4060-A551-1833A4545E4F}" destId="{740C1468-949F-4073-B150-303D9CCAAFFC}" srcOrd="0" destOrd="0" presId="urn:microsoft.com/office/officeart/2005/8/layout/orgChart1"/>
    <dgm:cxn modelId="{9B785018-3C82-4536-963A-92D70D15E72D}" type="presParOf" srcId="{740C1468-949F-4073-B150-303D9CCAAFFC}" destId="{34873D4E-2B8D-48A4-AB91-EEDC6D856D9D}" srcOrd="0" destOrd="0" presId="urn:microsoft.com/office/officeart/2005/8/layout/orgChart1"/>
    <dgm:cxn modelId="{1EC92C6B-8C9A-41F3-8068-613F3CB53820}" type="presParOf" srcId="{740C1468-949F-4073-B150-303D9CCAAFFC}" destId="{F4E4C32A-14C6-4670-A82E-40A92789FDEE}" srcOrd="1" destOrd="0" presId="urn:microsoft.com/office/officeart/2005/8/layout/orgChart1"/>
    <dgm:cxn modelId="{05601BCB-176E-4B72-93EC-7C5B9BDB541A}" type="presParOf" srcId="{9FFDEB35-2248-4060-A551-1833A4545E4F}" destId="{E470F8AE-B490-452B-9986-04B5DDD8A5F7}" srcOrd="1" destOrd="0" presId="urn:microsoft.com/office/officeart/2005/8/layout/orgChart1"/>
    <dgm:cxn modelId="{6FAA2E3A-8B39-45C8-AC3F-58A9ABD7F4B1}" type="presParOf" srcId="{9FFDEB35-2248-4060-A551-1833A4545E4F}" destId="{B841DC3A-8EF4-4AC5-B8AD-07BB51D8638D}" srcOrd="2" destOrd="0" presId="urn:microsoft.com/office/officeart/2005/8/layout/orgChart1"/>
    <dgm:cxn modelId="{0C54FE43-A5EC-4BCC-AAB5-A418C5807CDA}" type="presParOf" srcId="{44D69905-C4A1-4F87-AD4E-C15C7DBE066D}" destId="{A6F3139D-02DA-462A-A33D-8E241A98A2C7}" srcOrd="2" destOrd="0" presId="urn:microsoft.com/office/officeart/2005/8/layout/orgChart1"/>
    <dgm:cxn modelId="{CCE47F51-9A43-4697-BF03-098DD8982B6B}" type="presParOf" srcId="{9FFF25BF-BC89-438B-869F-153254C9DA5F}" destId="{D72C42F8-3458-4BBB-9461-73186E7B8599}" srcOrd="2" destOrd="0" presId="urn:microsoft.com/office/officeart/2005/8/layout/orgChart1"/>
    <dgm:cxn modelId="{540FCFC4-7792-4456-8DE4-3BC0583B2B85}" type="presParOf" srcId="{9FFF25BF-BC89-438B-869F-153254C9DA5F}" destId="{13004361-48F7-4F74-A8E8-BA62DB931C29}" srcOrd="3" destOrd="0" presId="urn:microsoft.com/office/officeart/2005/8/layout/orgChart1"/>
    <dgm:cxn modelId="{50B7EB7A-9A95-4AF7-AD39-35B774457D17}" type="presParOf" srcId="{13004361-48F7-4F74-A8E8-BA62DB931C29}" destId="{28D2F9C7-D75D-4608-A8E5-597676AADEC0}" srcOrd="0" destOrd="0" presId="urn:microsoft.com/office/officeart/2005/8/layout/orgChart1"/>
    <dgm:cxn modelId="{FC91B5B9-1F73-4BA0-BFE6-08992EEFB2C5}" type="presParOf" srcId="{28D2F9C7-D75D-4608-A8E5-597676AADEC0}" destId="{917A3A38-5EAB-4E1E-8416-81B77A9A1C5A}" srcOrd="0" destOrd="0" presId="urn:microsoft.com/office/officeart/2005/8/layout/orgChart1"/>
    <dgm:cxn modelId="{E121193C-D650-4C74-9C4C-C1B3B4CB061B}" type="presParOf" srcId="{28D2F9C7-D75D-4608-A8E5-597676AADEC0}" destId="{FC28C0F3-A01F-4FA8-BCFF-82553BCA901A}" srcOrd="1" destOrd="0" presId="urn:microsoft.com/office/officeart/2005/8/layout/orgChart1"/>
    <dgm:cxn modelId="{BFA4204E-9C91-4016-9CEC-B574A1069841}" type="presParOf" srcId="{13004361-48F7-4F74-A8E8-BA62DB931C29}" destId="{85BD84F7-8D3B-44BF-ABAA-7371FF8FE610}" srcOrd="1" destOrd="0" presId="urn:microsoft.com/office/officeart/2005/8/layout/orgChart1"/>
    <dgm:cxn modelId="{2DFC36F9-F9E5-4DFB-A12A-D5ED3BCC2D23}" type="presParOf" srcId="{85BD84F7-8D3B-44BF-ABAA-7371FF8FE610}" destId="{334BAB19-4B9D-4B11-B4C5-ACEEAE18CCF4}" srcOrd="0" destOrd="0" presId="urn:microsoft.com/office/officeart/2005/8/layout/orgChart1"/>
    <dgm:cxn modelId="{2DAFB6EE-5B88-451C-B426-BB073BD6EBAD}" type="presParOf" srcId="{85BD84F7-8D3B-44BF-ABAA-7371FF8FE610}" destId="{3F8894F6-68C8-40F4-A4E3-8E7C3AA1BD51}" srcOrd="1" destOrd="0" presId="urn:microsoft.com/office/officeart/2005/8/layout/orgChart1"/>
    <dgm:cxn modelId="{D3B57558-31BE-45E7-94F8-6D20BC85A849}" type="presParOf" srcId="{3F8894F6-68C8-40F4-A4E3-8E7C3AA1BD51}" destId="{B01E5637-DC2F-464B-A255-2DC0F2836D2F}" srcOrd="0" destOrd="0" presId="urn:microsoft.com/office/officeart/2005/8/layout/orgChart1"/>
    <dgm:cxn modelId="{82178C53-B2AF-4495-AF85-A288DB2BF1B4}" type="presParOf" srcId="{B01E5637-DC2F-464B-A255-2DC0F2836D2F}" destId="{EB598C8C-2F8C-4D5A-8F41-7306D4F20B6F}" srcOrd="0" destOrd="0" presId="urn:microsoft.com/office/officeart/2005/8/layout/orgChart1"/>
    <dgm:cxn modelId="{E8C045E8-E0FA-415C-8AA0-B51F0E38896A}" type="presParOf" srcId="{B01E5637-DC2F-464B-A255-2DC0F2836D2F}" destId="{0BD6B1A6-F861-4B57-8854-24DB1316D64C}" srcOrd="1" destOrd="0" presId="urn:microsoft.com/office/officeart/2005/8/layout/orgChart1"/>
    <dgm:cxn modelId="{00E70891-7B09-49A5-B381-36C1F2CF553E}" type="presParOf" srcId="{3F8894F6-68C8-40F4-A4E3-8E7C3AA1BD51}" destId="{1A4899AC-3DF0-492C-BA18-D112A3B1CFDB}" srcOrd="1" destOrd="0" presId="urn:microsoft.com/office/officeart/2005/8/layout/orgChart1"/>
    <dgm:cxn modelId="{F62093BF-89CD-42A2-B132-F770484D09CF}" type="presParOf" srcId="{3F8894F6-68C8-40F4-A4E3-8E7C3AA1BD51}" destId="{FCAB16FF-E6C9-4303-8E99-21EA5D946C69}" srcOrd="2" destOrd="0" presId="urn:microsoft.com/office/officeart/2005/8/layout/orgChart1"/>
    <dgm:cxn modelId="{88C1577E-4DB7-4484-B6AD-B5657C719A50}" type="presParOf" srcId="{13004361-48F7-4F74-A8E8-BA62DB931C29}" destId="{7A83C118-C481-4CDB-98C5-F8C6646E7F97}" srcOrd="2" destOrd="0" presId="urn:microsoft.com/office/officeart/2005/8/layout/orgChart1"/>
    <dgm:cxn modelId="{460F3726-3DEA-4FBC-BCFD-200B1E5F8E5F}" type="presParOf" srcId="{9FFF25BF-BC89-438B-869F-153254C9DA5F}" destId="{BF86C3E7-497B-4E47-B5F9-9403589FBC5A}" srcOrd="4" destOrd="0" presId="urn:microsoft.com/office/officeart/2005/8/layout/orgChart1"/>
    <dgm:cxn modelId="{66174ACC-4EED-4789-8D02-D035D53AA376}" type="presParOf" srcId="{9FFF25BF-BC89-438B-869F-153254C9DA5F}" destId="{AF2A698B-993E-471B-9804-BC82994DB9B1}" srcOrd="5" destOrd="0" presId="urn:microsoft.com/office/officeart/2005/8/layout/orgChart1"/>
    <dgm:cxn modelId="{FBBC3FF7-E873-4D13-B4A0-2A1BE65C80F5}" type="presParOf" srcId="{AF2A698B-993E-471B-9804-BC82994DB9B1}" destId="{50B1339B-0E3D-4881-8A01-C487440EEB3C}" srcOrd="0" destOrd="0" presId="urn:microsoft.com/office/officeart/2005/8/layout/orgChart1"/>
    <dgm:cxn modelId="{96C9768C-8584-4EE4-9F38-1556EC113ADE}" type="presParOf" srcId="{50B1339B-0E3D-4881-8A01-C487440EEB3C}" destId="{5FEC2776-7C72-46A5-BE59-4F5103668F23}" srcOrd="0" destOrd="0" presId="urn:microsoft.com/office/officeart/2005/8/layout/orgChart1"/>
    <dgm:cxn modelId="{C4CF78D4-F938-4555-8E7B-5861FDCCFE2F}" type="presParOf" srcId="{50B1339B-0E3D-4881-8A01-C487440EEB3C}" destId="{99AC632A-88B4-4732-B9A0-CD75DED9277B}" srcOrd="1" destOrd="0" presId="urn:microsoft.com/office/officeart/2005/8/layout/orgChart1"/>
    <dgm:cxn modelId="{ADDC515D-52FB-47E2-9219-540B42E6B69A}" type="presParOf" srcId="{AF2A698B-993E-471B-9804-BC82994DB9B1}" destId="{B29777DE-40A2-4022-8F1D-72B98F699E61}" srcOrd="1" destOrd="0" presId="urn:microsoft.com/office/officeart/2005/8/layout/orgChart1"/>
    <dgm:cxn modelId="{D163C60F-4A23-436E-8D38-8305A1136722}" type="presParOf" srcId="{B29777DE-40A2-4022-8F1D-72B98F699E61}" destId="{805D70F1-43D8-4B2F-A785-540EB9D21E66}" srcOrd="0" destOrd="0" presId="urn:microsoft.com/office/officeart/2005/8/layout/orgChart1"/>
    <dgm:cxn modelId="{5D3007BE-6304-4CE9-83E1-D90E19ABF17C}" type="presParOf" srcId="{B29777DE-40A2-4022-8F1D-72B98F699E61}" destId="{F6E08C5D-62AB-49D5-968A-B1C7F1C44677}" srcOrd="1" destOrd="0" presId="urn:microsoft.com/office/officeart/2005/8/layout/orgChart1"/>
    <dgm:cxn modelId="{5425C053-003E-4F71-BF5F-D2FF62CB41AB}" type="presParOf" srcId="{F6E08C5D-62AB-49D5-968A-B1C7F1C44677}" destId="{731BF10C-B46D-450A-87E1-D49D09335BBB}" srcOrd="0" destOrd="0" presId="urn:microsoft.com/office/officeart/2005/8/layout/orgChart1"/>
    <dgm:cxn modelId="{2770B778-9378-4559-9FFC-9CF2C088B83F}" type="presParOf" srcId="{731BF10C-B46D-450A-87E1-D49D09335BBB}" destId="{303BF955-FD52-434E-B561-6B3F850219B5}" srcOrd="0" destOrd="0" presId="urn:microsoft.com/office/officeart/2005/8/layout/orgChart1"/>
    <dgm:cxn modelId="{AECD8E38-3A90-4374-95FB-AEDA6BEE8BA7}" type="presParOf" srcId="{731BF10C-B46D-450A-87E1-D49D09335BBB}" destId="{CE68FDE1-AAB5-48C0-B752-D75DB9C1E142}" srcOrd="1" destOrd="0" presId="urn:microsoft.com/office/officeart/2005/8/layout/orgChart1"/>
    <dgm:cxn modelId="{AE86A78F-E5EC-4093-B664-6E008CE588CE}" type="presParOf" srcId="{F6E08C5D-62AB-49D5-968A-B1C7F1C44677}" destId="{A9ED076D-94C7-4C14-8CB8-62392CCD06C4}" srcOrd="1" destOrd="0" presId="urn:microsoft.com/office/officeart/2005/8/layout/orgChart1"/>
    <dgm:cxn modelId="{29E0BC38-EE80-47BA-A854-E595D4FF18F3}" type="presParOf" srcId="{F6E08C5D-62AB-49D5-968A-B1C7F1C44677}" destId="{986427CC-4DF9-4DB7-B02D-C2B7C652150C}" srcOrd="2" destOrd="0" presId="urn:microsoft.com/office/officeart/2005/8/layout/orgChart1"/>
    <dgm:cxn modelId="{BE891E2B-4657-48B7-AFFE-C2B7B4E4B0B4}" type="presParOf" srcId="{AF2A698B-993E-471B-9804-BC82994DB9B1}" destId="{F08A9BF8-EA03-4EB6-954E-C77D08D2447F}" srcOrd="2" destOrd="0" presId="urn:microsoft.com/office/officeart/2005/8/layout/orgChart1"/>
    <dgm:cxn modelId="{B80D9192-9F3E-41FF-9CC0-3742B9436F90}" type="presParOf" srcId="{9FFF25BF-BC89-438B-869F-153254C9DA5F}" destId="{568B6D8C-FB97-4A80-B020-A0934B91823B}" srcOrd="6" destOrd="0" presId="urn:microsoft.com/office/officeart/2005/8/layout/orgChart1"/>
    <dgm:cxn modelId="{120A8847-8B3B-411C-868C-237E5E625464}" type="presParOf" srcId="{9FFF25BF-BC89-438B-869F-153254C9DA5F}" destId="{F824F78B-DC2D-4867-8F07-090324B7F07A}" srcOrd="7" destOrd="0" presId="urn:microsoft.com/office/officeart/2005/8/layout/orgChart1"/>
    <dgm:cxn modelId="{5D940342-9655-4566-B669-FD8476CA6BBB}" type="presParOf" srcId="{F824F78B-DC2D-4867-8F07-090324B7F07A}" destId="{A14B480B-1FF2-4950-B440-788ABCCD25C5}" srcOrd="0" destOrd="0" presId="urn:microsoft.com/office/officeart/2005/8/layout/orgChart1"/>
    <dgm:cxn modelId="{3AF2F1E7-CBCA-4399-AFE8-A8A52A046C9B}" type="presParOf" srcId="{A14B480B-1FF2-4950-B440-788ABCCD25C5}" destId="{B5F891D2-8F90-40CE-8EB7-4C365E1FED49}" srcOrd="0" destOrd="0" presId="urn:microsoft.com/office/officeart/2005/8/layout/orgChart1"/>
    <dgm:cxn modelId="{E1798BD1-BD00-49EC-BF3E-7854ABD25D72}" type="presParOf" srcId="{A14B480B-1FF2-4950-B440-788ABCCD25C5}" destId="{35093AE2-01F9-4DFD-BF0F-402ECCA3D81E}" srcOrd="1" destOrd="0" presId="urn:microsoft.com/office/officeart/2005/8/layout/orgChart1"/>
    <dgm:cxn modelId="{DEE49B33-83BE-4991-93C8-18B128428F8F}" type="presParOf" srcId="{F824F78B-DC2D-4867-8F07-090324B7F07A}" destId="{6215A5B8-03DB-4E58-900A-EF53C6CDD280}" srcOrd="1" destOrd="0" presId="urn:microsoft.com/office/officeart/2005/8/layout/orgChart1"/>
    <dgm:cxn modelId="{B434D61D-D064-4A1F-8B0D-711C17820936}" type="presParOf" srcId="{6215A5B8-03DB-4E58-900A-EF53C6CDD280}" destId="{700E9B7C-BCF1-49CB-8CC3-403ED85AC102}" srcOrd="0" destOrd="0" presId="urn:microsoft.com/office/officeart/2005/8/layout/orgChart1"/>
    <dgm:cxn modelId="{19BC7957-7A1A-4AF4-9A3E-647606D7A260}" type="presParOf" srcId="{6215A5B8-03DB-4E58-900A-EF53C6CDD280}" destId="{47062A7B-A5B0-458C-B0BD-3AF01AA33C20}" srcOrd="1" destOrd="0" presId="urn:microsoft.com/office/officeart/2005/8/layout/orgChart1"/>
    <dgm:cxn modelId="{4E95E94D-B5B7-49C9-A800-5FF893B94B67}" type="presParOf" srcId="{47062A7B-A5B0-458C-B0BD-3AF01AA33C20}" destId="{D33ADA61-2075-4484-B43C-36623005F3C7}" srcOrd="0" destOrd="0" presId="urn:microsoft.com/office/officeart/2005/8/layout/orgChart1"/>
    <dgm:cxn modelId="{39897518-E3EE-4C9D-8D94-0FF057EF3B35}" type="presParOf" srcId="{D33ADA61-2075-4484-B43C-36623005F3C7}" destId="{3F08F417-1974-4BFC-876A-AA27772CB722}" srcOrd="0" destOrd="0" presId="urn:microsoft.com/office/officeart/2005/8/layout/orgChart1"/>
    <dgm:cxn modelId="{023B2F85-DB4B-4FF6-A62D-CC488AA13C65}" type="presParOf" srcId="{D33ADA61-2075-4484-B43C-36623005F3C7}" destId="{23F05DFE-F39C-4D5A-A4A6-47771B4AB5C3}" srcOrd="1" destOrd="0" presId="urn:microsoft.com/office/officeart/2005/8/layout/orgChart1"/>
    <dgm:cxn modelId="{50CC38F1-16E2-44F5-BF40-E4914E575AAB}" type="presParOf" srcId="{47062A7B-A5B0-458C-B0BD-3AF01AA33C20}" destId="{918416E0-F985-4A1F-A227-2327850D4D5D}" srcOrd="1" destOrd="0" presId="urn:microsoft.com/office/officeart/2005/8/layout/orgChart1"/>
    <dgm:cxn modelId="{0E42088D-D3D9-4504-B0DE-3EB7F91D47EB}" type="presParOf" srcId="{47062A7B-A5B0-458C-B0BD-3AF01AA33C20}" destId="{6C9D8351-6DA2-4050-ACB9-03021808A247}" srcOrd="2" destOrd="0" presId="urn:microsoft.com/office/officeart/2005/8/layout/orgChart1"/>
    <dgm:cxn modelId="{FD50FB5B-1700-4E13-A7B8-71E91C68AA3A}" type="presParOf" srcId="{F824F78B-DC2D-4867-8F07-090324B7F07A}" destId="{EA046D5C-7055-41CC-8A99-1371C3DC2C57}" srcOrd="2" destOrd="0" presId="urn:microsoft.com/office/officeart/2005/8/layout/orgChart1"/>
    <dgm:cxn modelId="{9CEAA026-45E8-4DAD-866E-BDCEE1A24528}" type="presParOf" srcId="{9FFF25BF-BC89-438B-869F-153254C9DA5F}" destId="{DB164217-DADB-4F5D-92B9-01E3358E38C8}" srcOrd="8" destOrd="0" presId="urn:microsoft.com/office/officeart/2005/8/layout/orgChart1"/>
    <dgm:cxn modelId="{F3FB33D0-4C21-4564-86FA-EE9DD77D1C09}" type="presParOf" srcId="{9FFF25BF-BC89-438B-869F-153254C9DA5F}" destId="{0BB436C0-F6B5-4E06-BCEC-4B2B3B6C95CB}" srcOrd="9" destOrd="0" presId="urn:microsoft.com/office/officeart/2005/8/layout/orgChart1"/>
    <dgm:cxn modelId="{2AC01CE4-4455-443B-881E-BDACA68E797C}" type="presParOf" srcId="{0BB436C0-F6B5-4E06-BCEC-4B2B3B6C95CB}" destId="{9BE4079D-0D29-4B57-8A02-09C22DF7A9DE}" srcOrd="0" destOrd="0" presId="urn:microsoft.com/office/officeart/2005/8/layout/orgChart1"/>
    <dgm:cxn modelId="{A9393908-2500-4F5B-87D0-1828E98A8A21}" type="presParOf" srcId="{9BE4079D-0D29-4B57-8A02-09C22DF7A9DE}" destId="{BF3F33C6-4B6F-4940-BF2B-9402224974A3}" srcOrd="0" destOrd="0" presId="urn:microsoft.com/office/officeart/2005/8/layout/orgChart1"/>
    <dgm:cxn modelId="{6D239F75-6901-4D74-A4FB-2DF9D4A51F78}" type="presParOf" srcId="{9BE4079D-0D29-4B57-8A02-09C22DF7A9DE}" destId="{DA77A538-F77E-4424-B092-2AD732B9CE6E}" srcOrd="1" destOrd="0" presId="urn:microsoft.com/office/officeart/2005/8/layout/orgChart1"/>
    <dgm:cxn modelId="{3D7B17FE-1934-4557-9FAC-E8E05B910439}" type="presParOf" srcId="{0BB436C0-F6B5-4E06-BCEC-4B2B3B6C95CB}" destId="{1DB71CA1-BF15-444B-A48E-8937718A4F0F}" srcOrd="1" destOrd="0" presId="urn:microsoft.com/office/officeart/2005/8/layout/orgChart1"/>
    <dgm:cxn modelId="{27D4EA55-8C62-4039-AA81-95A677FF8C55}" type="presParOf" srcId="{1DB71CA1-BF15-444B-A48E-8937718A4F0F}" destId="{7167051A-1394-47A0-A814-47F642BAAC04}" srcOrd="0" destOrd="0" presId="urn:microsoft.com/office/officeart/2005/8/layout/orgChart1"/>
    <dgm:cxn modelId="{37B1A998-2604-4E3C-84FC-8877C9DDACA8}" type="presParOf" srcId="{1DB71CA1-BF15-444B-A48E-8937718A4F0F}" destId="{0ED078FA-F2F7-48B5-AD9A-4241BBFC84B0}" srcOrd="1" destOrd="0" presId="urn:microsoft.com/office/officeart/2005/8/layout/orgChart1"/>
    <dgm:cxn modelId="{57B402BA-CFE2-4908-B482-BC3D4416CA9B}" type="presParOf" srcId="{0ED078FA-F2F7-48B5-AD9A-4241BBFC84B0}" destId="{C9C0EB92-A126-4FC8-A6D7-5683EE01CB74}" srcOrd="0" destOrd="0" presId="urn:microsoft.com/office/officeart/2005/8/layout/orgChart1"/>
    <dgm:cxn modelId="{0E1AC01F-D43F-4255-9783-D315DBDE2D4C}" type="presParOf" srcId="{C9C0EB92-A126-4FC8-A6D7-5683EE01CB74}" destId="{7C1024AC-5C13-4655-B0BB-241C1A54CA08}" srcOrd="0" destOrd="0" presId="urn:microsoft.com/office/officeart/2005/8/layout/orgChart1"/>
    <dgm:cxn modelId="{BA0E45C8-DA47-484B-BAB1-4DCD266C6963}" type="presParOf" srcId="{C9C0EB92-A126-4FC8-A6D7-5683EE01CB74}" destId="{56E9EC99-DABC-4886-BAE8-27C900F91AB2}" srcOrd="1" destOrd="0" presId="urn:microsoft.com/office/officeart/2005/8/layout/orgChart1"/>
    <dgm:cxn modelId="{ED83C872-EE81-46F6-8758-28DEE68B92F9}" type="presParOf" srcId="{0ED078FA-F2F7-48B5-AD9A-4241BBFC84B0}" destId="{7EAAFB6D-218B-43A7-BF9D-75A4D48A4054}" srcOrd="1" destOrd="0" presId="urn:microsoft.com/office/officeart/2005/8/layout/orgChart1"/>
    <dgm:cxn modelId="{3FFE4827-AC90-4D0B-93BE-0F13F509DFC7}" type="presParOf" srcId="{0ED078FA-F2F7-48B5-AD9A-4241BBFC84B0}" destId="{82F6A443-A0CD-484E-B137-2CB90E8D9E22}" srcOrd="2" destOrd="0" presId="urn:microsoft.com/office/officeart/2005/8/layout/orgChart1"/>
    <dgm:cxn modelId="{198D02D2-D5A3-46B1-8F36-68DE6CC2B92D}" type="presParOf" srcId="{0BB436C0-F6B5-4E06-BCEC-4B2B3B6C95CB}" destId="{D9F49EFD-7310-42A4-A737-52F549EFEAAA}" srcOrd="2" destOrd="0" presId="urn:microsoft.com/office/officeart/2005/8/layout/orgChart1"/>
    <dgm:cxn modelId="{541110A6-5AB7-4466-ABCC-1FEC95B03F8E}" type="presParOf" srcId="{D7BA062A-0D11-4419-82B9-0DD8DE72C991}" destId="{3DFD9217-B2D8-4EDA-ACDB-49FB4B652978}" srcOrd="2" destOrd="0" presId="urn:microsoft.com/office/officeart/2005/8/layout/orgChart1"/>
    <dgm:cxn modelId="{CE3B0648-35C7-4DEF-A64E-7CA21A8811F5}" type="presParOf" srcId="{68219CB0-5810-4B1F-B2E0-FB4AD54DAE4F}" destId="{5061C453-3166-4C04-991C-33A9EE1153C5}" srcOrd="12" destOrd="0" presId="urn:microsoft.com/office/officeart/2005/8/layout/orgChart1"/>
    <dgm:cxn modelId="{009F23A6-BD26-4C5E-97B2-EB8B0375E255}" type="presParOf" srcId="{68219CB0-5810-4B1F-B2E0-FB4AD54DAE4F}" destId="{A745C722-0F83-4F84-A538-E68B026CCF08}" srcOrd="13" destOrd="0" presId="urn:microsoft.com/office/officeart/2005/8/layout/orgChart1"/>
    <dgm:cxn modelId="{F0FA34EF-7EC7-4933-B016-C786B3159711}" type="presParOf" srcId="{A745C722-0F83-4F84-A538-E68B026CCF08}" destId="{14C15C82-6695-4995-9D27-07ED63F93064}" srcOrd="0" destOrd="0" presId="urn:microsoft.com/office/officeart/2005/8/layout/orgChart1"/>
    <dgm:cxn modelId="{D9D3209B-1C41-4F69-9757-CA44CF704ED0}" type="presParOf" srcId="{14C15C82-6695-4995-9D27-07ED63F93064}" destId="{4B33511D-7FEA-4108-ABDB-A836CFF2DDD1}" srcOrd="0" destOrd="0" presId="urn:microsoft.com/office/officeart/2005/8/layout/orgChart1"/>
    <dgm:cxn modelId="{A79B189B-ED7C-44AE-BB40-4BBF80D53B82}" type="presParOf" srcId="{14C15C82-6695-4995-9D27-07ED63F93064}" destId="{193F245E-9AB4-4BCA-9875-C55C45567D1D}" srcOrd="1" destOrd="0" presId="urn:microsoft.com/office/officeart/2005/8/layout/orgChart1"/>
    <dgm:cxn modelId="{AFA6ED31-61D1-49F0-99AA-B9F46158D037}" type="presParOf" srcId="{A745C722-0F83-4F84-A538-E68B026CCF08}" destId="{8FC8EE3E-0903-43B2-82AF-64D7E58B83CF}" srcOrd="1" destOrd="0" presId="urn:microsoft.com/office/officeart/2005/8/layout/orgChart1"/>
    <dgm:cxn modelId="{A04BED4A-3642-4EBA-BFE5-2279864E30BD}" type="presParOf" srcId="{8FC8EE3E-0903-43B2-82AF-64D7E58B83CF}" destId="{3510E0E4-5229-4AD4-BEE1-0287F161DC8B}" srcOrd="0" destOrd="0" presId="urn:microsoft.com/office/officeart/2005/8/layout/orgChart1"/>
    <dgm:cxn modelId="{4BC9D95F-8271-488C-B2CE-71693D954BA7}" type="presParOf" srcId="{8FC8EE3E-0903-43B2-82AF-64D7E58B83CF}" destId="{470A031E-50C2-46C5-A4EB-7F53A4823F0F}" srcOrd="1" destOrd="0" presId="urn:microsoft.com/office/officeart/2005/8/layout/orgChart1"/>
    <dgm:cxn modelId="{1EA1AFA7-3E64-4AD4-AE4A-7EA49439309D}" type="presParOf" srcId="{470A031E-50C2-46C5-A4EB-7F53A4823F0F}" destId="{11A1BC2E-AF68-488F-AB07-90B902D01A44}" srcOrd="0" destOrd="0" presId="urn:microsoft.com/office/officeart/2005/8/layout/orgChart1"/>
    <dgm:cxn modelId="{33A4E3B3-D02F-4629-AAD0-4EA635C6D467}" type="presParOf" srcId="{11A1BC2E-AF68-488F-AB07-90B902D01A44}" destId="{7BA2F52A-FE49-42B1-97E3-0B31CF405B6F}" srcOrd="0" destOrd="0" presId="urn:microsoft.com/office/officeart/2005/8/layout/orgChart1"/>
    <dgm:cxn modelId="{25E7698D-5B0F-48B3-96DF-7AC46E3F1A8D}" type="presParOf" srcId="{11A1BC2E-AF68-488F-AB07-90B902D01A44}" destId="{09D151FF-B72A-49BB-A432-246EB59EE3CE}" srcOrd="1" destOrd="0" presId="urn:microsoft.com/office/officeart/2005/8/layout/orgChart1"/>
    <dgm:cxn modelId="{606C7ABE-137C-4616-BA22-F0E54CD4EE63}" type="presParOf" srcId="{470A031E-50C2-46C5-A4EB-7F53A4823F0F}" destId="{6ACB8325-D007-4DF6-A166-32A585FCEF3E}" srcOrd="1" destOrd="0" presId="urn:microsoft.com/office/officeart/2005/8/layout/orgChart1"/>
    <dgm:cxn modelId="{81CC3141-07ED-47F2-B1B1-A917C3450C85}" type="presParOf" srcId="{6ACB8325-D007-4DF6-A166-32A585FCEF3E}" destId="{24691934-4195-4DF1-AA75-F7F1B615BF96}" srcOrd="0" destOrd="0" presId="urn:microsoft.com/office/officeart/2005/8/layout/orgChart1"/>
    <dgm:cxn modelId="{A9F1F0B9-2513-438B-977C-5A9F06E274BF}" type="presParOf" srcId="{6ACB8325-D007-4DF6-A166-32A585FCEF3E}" destId="{2736FD6E-D1B9-4F4A-9B17-DC786510FF1A}" srcOrd="1" destOrd="0" presId="urn:microsoft.com/office/officeart/2005/8/layout/orgChart1"/>
    <dgm:cxn modelId="{5D92201B-53C7-483B-9FFF-04FE1FAF860D}" type="presParOf" srcId="{2736FD6E-D1B9-4F4A-9B17-DC786510FF1A}" destId="{DDB03FC0-7E63-4F1F-AA64-04C110882135}" srcOrd="0" destOrd="0" presId="urn:microsoft.com/office/officeart/2005/8/layout/orgChart1"/>
    <dgm:cxn modelId="{D553EABA-A74D-4022-B91D-B696413DAC5F}" type="presParOf" srcId="{DDB03FC0-7E63-4F1F-AA64-04C110882135}" destId="{A82FAFE4-DC21-432E-8797-C589801A4319}" srcOrd="0" destOrd="0" presId="urn:microsoft.com/office/officeart/2005/8/layout/orgChart1"/>
    <dgm:cxn modelId="{B9AB886E-EA82-470D-BCB3-608A4A104CF8}" type="presParOf" srcId="{DDB03FC0-7E63-4F1F-AA64-04C110882135}" destId="{6E4CC393-2A3D-4757-A52A-0AE194BF9140}" srcOrd="1" destOrd="0" presId="urn:microsoft.com/office/officeart/2005/8/layout/orgChart1"/>
    <dgm:cxn modelId="{91901BD3-80AD-42FC-817F-E15C6A986075}" type="presParOf" srcId="{2736FD6E-D1B9-4F4A-9B17-DC786510FF1A}" destId="{3D9C2388-3561-4492-802B-D53223CF8E6A}" srcOrd="1" destOrd="0" presId="urn:microsoft.com/office/officeart/2005/8/layout/orgChart1"/>
    <dgm:cxn modelId="{34C9B4A0-B3AD-41B0-AC6E-638E3D6783FF}" type="presParOf" srcId="{2736FD6E-D1B9-4F4A-9B17-DC786510FF1A}" destId="{3F430713-15F2-4071-AF7D-C302FEBE3E9C}" srcOrd="2" destOrd="0" presId="urn:microsoft.com/office/officeart/2005/8/layout/orgChart1"/>
    <dgm:cxn modelId="{A921C1B3-DC34-46E2-84AD-96507B634015}" type="presParOf" srcId="{470A031E-50C2-46C5-A4EB-7F53A4823F0F}" destId="{F986408D-F968-438D-9B31-FE4E0C7D1B29}" srcOrd="2" destOrd="0" presId="urn:microsoft.com/office/officeart/2005/8/layout/orgChart1"/>
    <dgm:cxn modelId="{254138EB-9AF7-4159-94AB-3C98B6E1C1B5}" type="presParOf" srcId="{8FC8EE3E-0903-43B2-82AF-64D7E58B83CF}" destId="{8B3D4D0E-AB8B-4710-BA34-9805F358DBEF}" srcOrd="2" destOrd="0" presId="urn:microsoft.com/office/officeart/2005/8/layout/orgChart1"/>
    <dgm:cxn modelId="{2D5486C9-3C76-42E5-91E4-8F310C8032FA}" type="presParOf" srcId="{8FC8EE3E-0903-43B2-82AF-64D7E58B83CF}" destId="{69CAC6BE-A0EF-4D0B-A28F-17BA5FF1424B}" srcOrd="3" destOrd="0" presId="urn:microsoft.com/office/officeart/2005/8/layout/orgChart1"/>
    <dgm:cxn modelId="{2A0D8836-015F-402B-891A-696C84DB1E68}" type="presParOf" srcId="{69CAC6BE-A0EF-4D0B-A28F-17BA5FF1424B}" destId="{2C833308-A8B5-4DBE-9168-7B5FEC54E643}" srcOrd="0" destOrd="0" presId="urn:microsoft.com/office/officeart/2005/8/layout/orgChart1"/>
    <dgm:cxn modelId="{C47B5E6D-DB78-4EC4-8D82-47C3F8E5E3EF}" type="presParOf" srcId="{2C833308-A8B5-4DBE-9168-7B5FEC54E643}" destId="{19E3AF9C-BDD3-4368-88A1-9F90014CC43F}" srcOrd="0" destOrd="0" presId="urn:microsoft.com/office/officeart/2005/8/layout/orgChart1"/>
    <dgm:cxn modelId="{31F7DBDA-A1BE-419D-8F23-5DF17E2641FF}" type="presParOf" srcId="{2C833308-A8B5-4DBE-9168-7B5FEC54E643}" destId="{845B716A-B1D4-4589-86A0-2019096D1F07}" srcOrd="1" destOrd="0" presId="urn:microsoft.com/office/officeart/2005/8/layout/orgChart1"/>
    <dgm:cxn modelId="{9090DA2B-7BC0-4C90-9FD3-C88525D90694}" type="presParOf" srcId="{69CAC6BE-A0EF-4D0B-A28F-17BA5FF1424B}" destId="{132E25AD-58A3-4F3B-8C08-1FDFDDD5CE3F}" srcOrd="1" destOrd="0" presId="urn:microsoft.com/office/officeart/2005/8/layout/orgChart1"/>
    <dgm:cxn modelId="{B7C69666-8082-4C0D-B538-6ADFE3EB561F}" type="presParOf" srcId="{132E25AD-58A3-4F3B-8C08-1FDFDDD5CE3F}" destId="{571181F4-55CD-4099-B3ED-E4F72789B7E3}" srcOrd="0" destOrd="0" presId="urn:microsoft.com/office/officeart/2005/8/layout/orgChart1"/>
    <dgm:cxn modelId="{84E05A4C-0CF8-451C-BBCF-E15FDD7BC63C}" type="presParOf" srcId="{132E25AD-58A3-4F3B-8C08-1FDFDDD5CE3F}" destId="{18131A8C-D27D-401B-BA6F-04BFC3282B23}" srcOrd="1" destOrd="0" presId="urn:microsoft.com/office/officeart/2005/8/layout/orgChart1"/>
    <dgm:cxn modelId="{80067072-68BC-4915-B719-3FDF75C6C2C3}" type="presParOf" srcId="{18131A8C-D27D-401B-BA6F-04BFC3282B23}" destId="{180A6C07-4EAA-4177-9AED-E01905D0F44E}" srcOrd="0" destOrd="0" presId="urn:microsoft.com/office/officeart/2005/8/layout/orgChart1"/>
    <dgm:cxn modelId="{9EB7A60A-ACEE-4E86-AD79-32F54C80F610}" type="presParOf" srcId="{180A6C07-4EAA-4177-9AED-E01905D0F44E}" destId="{47185DBD-B511-4288-8872-8BB22B9C8E58}" srcOrd="0" destOrd="0" presId="urn:microsoft.com/office/officeart/2005/8/layout/orgChart1"/>
    <dgm:cxn modelId="{63A2C191-EA30-46E4-9EAA-021D61B7AF69}" type="presParOf" srcId="{180A6C07-4EAA-4177-9AED-E01905D0F44E}" destId="{610D710F-8053-488D-90F8-DC6570CDBFF4}" srcOrd="1" destOrd="0" presId="urn:microsoft.com/office/officeart/2005/8/layout/orgChart1"/>
    <dgm:cxn modelId="{E11E1B6C-01A5-4C6C-A11D-807335DAE1C6}" type="presParOf" srcId="{18131A8C-D27D-401B-BA6F-04BFC3282B23}" destId="{D7DCAC5E-70EA-46AE-8E93-BB1FF5B4C1C6}" srcOrd="1" destOrd="0" presId="urn:microsoft.com/office/officeart/2005/8/layout/orgChart1"/>
    <dgm:cxn modelId="{FFC3F38B-7CD2-477E-BA86-E4D6396F0A16}" type="presParOf" srcId="{18131A8C-D27D-401B-BA6F-04BFC3282B23}" destId="{D657E5C5-5F8B-4D0D-A0DB-9FB751F84AFA}" srcOrd="2" destOrd="0" presId="urn:microsoft.com/office/officeart/2005/8/layout/orgChart1"/>
    <dgm:cxn modelId="{2776ECBF-872F-496E-9A2A-D5E418A1E155}" type="presParOf" srcId="{132E25AD-58A3-4F3B-8C08-1FDFDDD5CE3F}" destId="{CBEE81E2-D236-4301-8872-8C03577094D3}" srcOrd="2" destOrd="0" presId="urn:microsoft.com/office/officeart/2005/8/layout/orgChart1"/>
    <dgm:cxn modelId="{2BB5E45C-7888-425C-AF41-BEBAB9C669B6}" type="presParOf" srcId="{132E25AD-58A3-4F3B-8C08-1FDFDDD5CE3F}" destId="{D1E14179-A941-4DC3-BAE5-B49DE7A0AE0B}" srcOrd="3" destOrd="0" presId="urn:microsoft.com/office/officeart/2005/8/layout/orgChart1"/>
    <dgm:cxn modelId="{493E6B41-8AC4-417A-BE17-89486AF995A3}" type="presParOf" srcId="{D1E14179-A941-4DC3-BAE5-B49DE7A0AE0B}" destId="{B81E212B-AA2C-41BC-8E15-4C2D7D70F301}" srcOrd="0" destOrd="0" presId="urn:microsoft.com/office/officeart/2005/8/layout/orgChart1"/>
    <dgm:cxn modelId="{5F627C56-D3CA-452F-B18A-925638FF8785}" type="presParOf" srcId="{B81E212B-AA2C-41BC-8E15-4C2D7D70F301}" destId="{670EB3B9-0B4F-4EF6-A0F5-BCDE78A10BD2}" srcOrd="0" destOrd="0" presId="urn:microsoft.com/office/officeart/2005/8/layout/orgChart1"/>
    <dgm:cxn modelId="{5F39CCE5-C93F-477D-A372-A3ACF1608481}" type="presParOf" srcId="{B81E212B-AA2C-41BC-8E15-4C2D7D70F301}" destId="{FE3A215E-0481-4721-964C-A04CE19870C8}" srcOrd="1" destOrd="0" presId="urn:microsoft.com/office/officeart/2005/8/layout/orgChart1"/>
    <dgm:cxn modelId="{B33C8D2A-FDD8-4734-BC50-774459EE1C6A}" type="presParOf" srcId="{D1E14179-A941-4DC3-BAE5-B49DE7A0AE0B}" destId="{067547C0-3845-46C4-86D0-B4DA01A6FEDF}" srcOrd="1" destOrd="0" presId="urn:microsoft.com/office/officeart/2005/8/layout/orgChart1"/>
    <dgm:cxn modelId="{7B07A9DE-E283-499D-806F-D052A74AB9A6}" type="presParOf" srcId="{D1E14179-A941-4DC3-BAE5-B49DE7A0AE0B}" destId="{0EFD0C37-A60E-4779-B875-036F1DE7699A}" srcOrd="2" destOrd="0" presId="urn:microsoft.com/office/officeart/2005/8/layout/orgChart1"/>
    <dgm:cxn modelId="{C0C9A5E7-427A-4EDD-8BB6-B17BBCB05AE2}" type="presParOf" srcId="{132E25AD-58A3-4F3B-8C08-1FDFDDD5CE3F}" destId="{E2DD89B3-C032-442F-B9A7-54E68913993D}" srcOrd="4" destOrd="0" presId="urn:microsoft.com/office/officeart/2005/8/layout/orgChart1"/>
    <dgm:cxn modelId="{5C419E30-CAE1-4FBE-A468-20EE2CB18C25}" type="presParOf" srcId="{132E25AD-58A3-4F3B-8C08-1FDFDDD5CE3F}" destId="{123ADFC7-E0CA-48A6-979D-A09C402A98E5}" srcOrd="5" destOrd="0" presId="urn:microsoft.com/office/officeart/2005/8/layout/orgChart1"/>
    <dgm:cxn modelId="{4DC42D46-3007-4499-BBF5-2F5DC97EDEDC}" type="presParOf" srcId="{123ADFC7-E0CA-48A6-979D-A09C402A98E5}" destId="{02898BEB-03B1-4E60-911D-C3A0D4DE8ACE}" srcOrd="0" destOrd="0" presId="urn:microsoft.com/office/officeart/2005/8/layout/orgChart1"/>
    <dgm:cxn modelId="{E8AB2830-6007-42BE-A7C4-9D5094786899}" type="presParOf" srcId="{02898BEB-03B1-4E60-911D-C3A0D4DE8ACE}" destId="{A930C7EE-BBFD-4E94-920D-50CBC355E9BB}" srcOrd="0" destOrd="0" presId="urn:microsoft.com/office/officeart/2005/8/layout/orgChart1"/>
    <dgm:cxn modelId="{4A40AA4F-6436-47E5-80BF-A746C54E0B8B}" type="presParOf" srcId="{02898BEB-03B1-4E60-911D-C3A0D4DE8ACE}" destId="{49D1972D-6504-4C30-97CF-F7CA1AA25086}" srcOrd="1" destOrd="0" presId="urn:microsoft.com/office/officeart/2005/8/layout/orgChart1"/>
    <dgm:cxn modelId="{9BB20AEB-6430-43ED-9FC1-96C2CB7C2BD2}" type="presParOf" srcId="{123ADFC7-E0CA-48A6-979D-A09C402A98E5}" destId="{484ADB24-89EA-42A5-88E7-E175503C5F01}" srcOrd="1" destOrd="0" presId="urn:microsoft.com/office/officeart/2005/8/layout/orgChart1"/>
    <dgm:cxn modelId="{84B4FD8D-A6BB-49BB-BD33-ECA068AA1BF4}" type="presParOf" srcId="{123ADFC7-E0CA-48A6-979D-A09C402A98E5}" destId="{4A1AC15D-42CA-41A0-880C-367BA1B4A94C}" srcOrd="2" destOrd="0" presId="urn:microsoft.com/office/officeart/2005/8/layout/orgChart1"/>
    <dgm:cxn modelId="{285668B1-1D84-40B1-AA90-931AA4452BE5}" type="presParOf" srcId="{69CAC6BE-A0EF-4D0B-A28F-17BA5FF1424B}" destId="{F7B660F7-5377-4630-8B17-73FA09277B0F}" srcOrd="2" destOrd="0" presId="urn:microsoft.com/office/officeart/2005/8/layout/orgChart1"/>
    <dgm:cxn modelId="{B72749A3-0D54-4AF2-AE60-7BDD6EADE7E8}" type="presParOf" srcId="{8FC8EE3E-0903-43B2-82AF-64D7E58B83CF}" destId="{100A3B6D-9BCE-4566-A0AB-F5FA5DB8CA32}" srcOrd="4" destOrd="0" presId="urn:microsoft.com/office/officeart/2005/8/layout/orgChart1"/>
    <dgm:cxn modelId="{1DE6AA29-0461-462D-B42C-6AF4995AD344}" type="presParOf" srcId="{8FC8EE3E-0903-43B2-82AF-64D7E58B83CF}" destId="{D5490EA9-00E6-488B-8E30-B72406A73167}" srcOrd="5" destOrd="0" presId="urn:microsoft.com/office/officeart/2005/8/layout/orgChart1"/>
    <dgm:cxn modelId="{F2D58FFF-6DC5-47B5-9217-4928D6137E20}" type="presParOf" srcId="{D5490EA9-00E6-488B-8E30-B72406A73167}" destId="{BC8E2EC7-8332-4E20-A6F7-992026F0FFC4}" srcOrd="0" destOrd="0" presId="urn:microsoft.com/office/officeart/2005/8/layout/orgChart1"/>
    <dgm:cxn modelId="{36B0FCBE-7AC1-400A-B2CB-E25FFDC383FF}" type="presParOf" srcId="{BC8E2EC7-8332-4E20-A6F7-992026F0FFC4}" destId="{403B8DEA-460E-4129-8D4B-F8248561D192}" srcOrd="0" destOrd="0" presId="urn:microsoft.com/office/officeart/2005/8/layout/orgChart1"/>
    <dgm:cxn modelId="{51A80B40-5BF6-4435-BF47-A6C6B9CADFFD}" type="presParOf" srcId="{BC8E2EC7-8332-4E20-A6F7-992026F0FFC4}" destId="{ABFB396D-3C32-4159-B382-4BB7448C176B}" srcOrd="1" destOrd="0" presId="urn:microsoft.com/office/officeart/2005/8/layout/orgChart1"/>
    <dgm:cxn modelId="{8FAB4061-1E58-4D57-90F9-598A8E742B54}" type="presParOf" srcId="{D5490EA9-00E6-488B-8E30-B72406A73167}" destId="{881D302D-AD7F-41B8-BC6B-B4B9A627A8BB}" srcOrd="1" destOrd="0" presId="urn:microsoft.com/office/officeart/2005/8/layout/orgChart1"/>
    <dgm:cxn modelId="{3E5F06E2-FDF0-4485-A7E3-40D548EA15CF}" type="presParOf" srcId="{881D302D-AD7F-41B8-BC6B-B4B9A627A8BB}" destId="{35D865E0-58AE-42C3-93B5-489B89B794E9}" srcOrd="0" destOrd="0" presId="urn:microsoft.com/office/officeart/2005/8/layout/orgChart1"/>
    <dgm:cxn modelId="{92009149-89E0-43C3-A812-AB54A41CA084}" type="presParOf" srcId="{881D302D-AD7F-41B8-BC6B-B4B9A627A8BB}" destId="{6BCE66C6-D510-4B38-97DB-359DF3323448}" srcOrd="1" destOrd="0" presId="urn:microsoft.com/office/officeart/2005/8/layout/orgChart1"/>
    <dgm:cxn modelId="{07CEFF9F-C9C9-4754-A1C0-16F3591CA6D9}" type="presParOf" srcId="{6BCE66C6-D510-4B38-97DB-359DF3323448}" destId="{79FBE856-75BA-42A3-A523-DF486FB52661}" srcOrd="0" destOrd="0" presId="urn:microsoft.com/office/officeart/2005/8/layout/orgChart1"/>
    <dgm:cxn modelId="{684FE049-7829-4888-B2A4-ABE518E59BAC}" type="presParOf" srcId="{79FBE856-75BA-42A3-A523-DF486FB52661}" destId="{34A15882-9B17-4B01-BEC1-F6AA5595FDE0}" srcOrd="0" destOrd="0" presId="urn:microsoft.com/office/officeart/2005/8/layout/orgChart1"/>
    <dgm:cxn modelId="{D47F0751-1D43-40CA-B850-36F1DBA81B93}" type="presParOf" srcId="{79FBE856-75BA-42A3-A523-DF486FB52661}" destId="{5C6D6D9B-3D05-49B9-A6D3-9FAE5A8AB14F}" srcOrd="1" destOrd="0" presId="urn:microsoft.com/office/officeart/2005/8/layout/orgChart1"/>
    <dgm:cxn modelId="{9DDDC657-CA51-48F5-8C1C-DEA4090BC13B}" type="presParOf" srcId="{6BCE66C6-D510-4B38-97DB-359DF3323448}" destId="{3009B9CE-0E9B-4856-9862-0FC7FCE626D4}" srcOrd="1" destOrd="0" presId="urn:microsoft.com/office/officeart/2005/8/layout/orgChart1"/>
    <dgm:cxn modelId="{3CAACE23-6A20-44F0-81D4-2F22C868E989}" type="presParOf" srcId="{6BCE66C6-D510-4B38-97DB-359DF3323448}" destId="{31386CFD-8EE2-40CC-9E5C-D1B436445E22}" srcOrd="2" destOrd="0" presId="urn:microsoft.com/office/officeart/2005/8/layout/orgChart1"/>
    <dgm:cxn modelId="{5E16597E-221F-4CB3-932A-9FD076130ADA}" type="presParOf" srcId="{881D302D-AD7F-41B8-BC6B-B4B9A627A8BB}" destId="{877EA7AD-5F30-42F0-BF41-A4B2167B6071}" srcOrd="2" destOrd="0" presId="urn:microsoft.com/office/officeart/2005/8/layout/orgChart1"/>
    <dgm:cxn modelId="{6B473614-FFA5-4A12-89BE-E00B77245439}" type="presParOf" srcId="{881D302D-AD7F-41B8-BC6B-B4B9A627A8BB}" destId="{12FECBC9-7105-422B-8B15-3A39D2C587D4}" srcOrd="3" destOrd="0" presId="urn:microsoft.com/office/officeart/2005/8/layout/orgChart1"/>
    <dgm:cxn modelId="{274CC672-1FFF-4CEB-A54F-1D004DA41E1E}" type="presParOf" srcId="{12FECBC9-7105-422B-8B15-3A39D2C587D4}" destId="{770FFDE9-2274-4707-B347-F93E13699EF0}" srcOrd="0" destOrd="0" presId="urn:microsoft.com/office/officeart/2005/8/layout/orgChart1"/>
    <dgm:cxn modelId="{66E00A11-8720-4DEA-9182-A59F71E0E794}" type="presParOf" srcId="{770FFDE9-2274-4707-B347-F93E13699EF0}" destId="{6B37C758-46D1-4ECC-A38D-A6219D4D562D}" srcOrd="0" destOrd="0" presId="urn:microsoft.com/office/officeart/2005/8/layout/orgChart1"/>
    <dgm:cxn modelId="{AE664EAB-24D5-4919-92F3-EDB0D38A9416}" type="presParOf" srcId="{770FFDE9-2274-4707-B347-F93E13699EF0}" destId="{53C0CDCD-94BC-41D9-946C-450F3D12104F}" srcOrd="1" destOrd="0" presId="urn:microsoft.com/office/officeart/2005/8/layout/orgChart1"/>
    <dgm:cxn modelId="{EEF19DEA-BDB4-479E-9397-E6DCF9F27010}" type="presParOf" srcId="{12FECBC9-7105-422B-8B15-3A39D2C587D4}" destId="{036C1C3F-3033-4E1D-BB34-C1227C872446}" srcOrd="1" destOrd="0" presId="urn:microsoft.com/office/officeart/2005/8/layout/orgChart1"/>
    <dgm:cxn modelId="{861A8CEA-6AB7-4785-BADF-12B82907D7AD}" type="presParOf" srcId="{12FECBC9-7105-422B-8B15-3A39D2C587D4}" destId="{FE6F9E13-F1FF-49B8-BF86-E2B67209A668}" srcOrd="2" destOrd="0" presId="urn:microsoft.com/office/officeart/2005/8/layout/orgChart1"/>
    <dgm:cxn modelId="{6FE3319A-7886-4985-82EB-08EE406251ED}" type="presParOf" srcId="{881D302D-AD7F-41B8-BC6B-B4B9A627A8BB}" destId="{3394A9CC-CDC7-41C2-A2EB-795F18A4F93E}" srcOrd="4" destOrd="0" presId="urn:microsoft.com/office/officeart/2005/8/layout/orgChart1"/>
    <dgm:cxn modelId="{EC84EC38-F496-4266-A526-4A7B253E3926}" type="presParOf" srcId="{881D302D-AD7F-41B8-BC6B-B4B9A627A8BB}" destId="{CA530EAA-D898-4EB2-A2DE-1751BDF5F382}" srcOrd="5" destOrd="0" presId="urn:microsoft.com/office/officeart/2005/8/layout/orgChart1"/>
    <dgm:cxn modelId="{BAF35B22-6B28-48FB-80D6-F08826D00F4D}" type="presParOf" srcId="{CA530EAA-D898-4EB2-A2DE-1751BDF5F382}" destId="{4EE3E2B1-2441-468D-986D-41C908B811F7}" srcOrd="0" destOrd="0" presId="urn:microsoft.com/office/officeart/2005/8/layout/orgChart1"/>
    <dgm:cxn modelId="{BB6C16EE-85CC-45C5-AB06-77E827A5A42C}" type="presParOf" srcId="{4EE3E2B1-2441-468D-986D-41C908B811F7}" destId="{3BE15168-868E-4E69-892E-66DA5129F490}" srcOrd="0" destOrd="0" presId="urn:microsoft.com/office/officeart/2005/8/layout/orgChart1"/>
    <dgm:cxn modelId="{13B54706-143D-46F8-ADA9-7090E746F24B}" type="presParOf" srcId="{4EE3E2B1-2441-468D-986D-41C908B811F7}" destId="{F6A02D1F-E211-416B-8417-ACE809A1811F}" srcOrd="1" destOrd="0" presId="urn:microsoft.com/office/officeart/2005/8/layout/orgChart1"/>
    <dgm:cxn modelId="{7FA3194B-1C3A-4AA5-8047-A968DA8922C5}" type="presParOf" srcId="{CA530EAA-D898-4EB2-A2DE-1751BDF5F382}" destId="{C4D9FDA4-A16C-491E-9A0C-00C4F74C5A72}" srcOrd="1" destOrd="0" presId="urn:microsoft.com/office/officeart/2005/8/layout/orgChart1"/>
    <dgm:cxn modelId="{9F17A185-7925-4CF4-AC4D-0E7A0CCB54D6}" type="presParOf" srcId="{CA530EAA-D898-4EB2-A2DE-1751BDF5F382}" destId="{EF1170B0-2E8A-4940-8B56-AF0C27B77323}" srcOrd="2" destOrd="0" presId="urn:microsoft.com/office/officeart/2005/8/layout/orgChart1"/>
    <dgm:cxn modelId="{63474E4D-05CB-4BE3-AD70-0F61578180F9}" type="presParOf" srcId="{D5490EA9-00E6-488B-8E30-B72406A73167}" destId="{A6FE6577-BC5D-4FEE-912A-A7C4245F9476}" srcOrd="2" destOrd="0" presId="urn:microsoft.com/office/officeart/2005/8/layout/orgChart1"/>
    <dgm:cxn modelId="{9262CD52-3628-4EE6-80BB-6777DA2648F1}" type="presParOf" srcId="{A745C722-0F83-4F84-A538-E68B026CCF08}" destId="{972C1962-5C80-4ECF-A36E-4839FEF3B354}" srcOrd="2" destOrd="0" presId="urn:microsoft.com/office/officeart/2005/8/layout/orgChart1"/>
    <dgm:cxn modelId="{DB5C0A58-F201-4A0C-8669-06DF82A27FD9}" type="presParOf" srcId="{E425F0F7-B4A9-4CA5-9AEF-176FEFB7A9A8}" destId="{F6DD1295-B9EE-45B5-9574-E3F8430A9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4A9CC-CDC7-41C2-A2EB-795F18A4F93E}">
      <dsp:nvSpPr>
        <dsp:cNvPr id="0" name=""/>
        <dsp:cNvSpPr/>
      </dsp:nvSpPr>
      <dsp:spPr>
        <a:xfrm>
          <a:off x="12016433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EA7AD-5F30-42F0-BF41-A4B2167B6071}">
      <dsp:nvSpPr>
        <dsp:cNvPr id="0" name=""/>
        <dsp:cNvSpPr/>
      </dsp:nvSpPr>
      <dsp:spPr>
        <a:xfrm>
          <a:off x="12016433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865E0-58AE-42C3-93B5-489B89B794E9}">
      <dsp:nvSpPr>
        <dsp:cNvPr id="0" name=""/>
        <dsp:cNvSpPr/>
      </dsp:nvSpPr>
      <dsp:spPr>
        <a:xfrm>
          <a:off x="12016433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A3B6D-9BCE-4566-A0AB-F5FA5DB8CA32}">
      <dsp:nvSpPr>
        <dsp:cNvPr id="0" name=""/>
        <dsp:cNvSpPr/>
      </dsp:nvSpPr>
      <dsp:spPr>
        <a:xfrm>
          <a:off x="11682900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566538" y="49162"/>
              </a:lnTo>
              <a:lnTo>
                <a:pt x="566538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D89B3-C032-442F-B9A7-54E68913993D}">
      <dsp:nvSpPr>
        <dsp:cNvPr id="0" name=""/>
        <dsp:cNvSpPr/>
      </dsp:nvSpPr>
      <dsp:spPr>
        <a:xfrm>
          <a:off x="11449895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E81E2-D236-4301-8872-8C03577094D3}">
      <dsp:nvSpPr>
        <dsp:cNvPr id="0" name=""/>
        <dsp:cNvSpPr/>
      </dsp:nvSpPr>
      <dsp:spPr>
        <a:xfrm>
          <a:off x="11449895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181F4-55CD-4099-B3ED-E4F72789B7E3}">
      <dsp:nvSpPr>
        <dsp:cNvPr id="0" name=""/>
        <dsp:cNvSpPr/>
      </dsp:nvSpPr>
      <dsp:spPr>
        <a:xfrm>
          <a:off x="11449895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D4D0E-AB8B-4710-BA34-9805F358DBEF}">
      <dsp:nvSpPr>
        <dsp:cNvPr id="0" name=""/>
        <dsp:cNvSpPr/>
      </dsp:nvSpPr>
      <dsp:spPr>
        <a:xfrm>
          <a:off x="11637180" y="1845374"/>
          <a:ext cx="91440" cy="98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91934-4195-4DF1-AA75-F7F1B615BF96}">
      <dsp:nvSpPr>
        <dsp:cNvPr id="0" name=""/>
        <dsp:cNvSpPr/>
      </dsp:nvSpPr>
      <dsp:spPr>
        <a:xfrm>
          <a:off x="10883357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0E0E4-5229-4AD4-BEE1-0287F161DC8B}">
      <dsp:nvSpPr>
        <dsp:cNvPr id="0" name=""/>
        <dsp:cNvSpPr/>
      </dsp:nvSpPr>
      <dsp:spPr>
        <a:xfrm>
          <a:off x="11116362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566538" y="0"/>
              </a:moveTo>
              <a:lnTo>
                <a:pt x="566538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61C453-3166-4C04-991C-33A9EE1153C5}">
      <dsp:nvSpPr>
        <dsp:cNvPr id="0" name=""/>
        <dsp:cNvSpPr/>
      </dsp:nvSpPr>
      <dsp:spPr>
        <a:xfrm>
          <a:off x="6242260" y="1512943"/>
          <a:ext cx="5440640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5440640" y="49162"/>
              </a:lnTo>
              <a:lnTo>
                <a:pt x="5440640" y="983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7051A-1394-47A0-A814-47F642BAAC04}">
      <dsp:nvSpPr>
        <dsp:cNvPr id="0" name=""/>
        <dsp:cNvSpPr/>
      </dsp:nvSpPr>
      <dsp:spPr>
        <a:xfrm>
          <a:off x="10316818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64217-DADB-4F5D-92B9-01E3358E38C8}">
      <dsp:nvSpPr>
        <dsp:cNvPr id="0" name=""/>
        <dsp:cNvSpPr/>
      </dsp:nvSpPr>
      <dsp:spPr>
        <a:xfrm>
          <a:off x="9416747" y="1845374"/>
          <a:ext cx="1133076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1133076" y="49162"/>
              </a:lnTo>
              <a:lnTo>
                <a:pt x="1133076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E9B7C-BCF1-49CB-8CC3-403ED85AC102}">
      <dsp:nvSpPr>
        <dsp:cNvPr id="0" name=""/>
        <dsp:cNvSpPr/>
      </dsp:nvSpPr>
      <dsp:spPr>
        <a:xfrm>
          <a:off x="9750280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B6D8C-FB97-4A80-B020-A0934B91823B}">
      <dsp:nvSpPr>
        <dsp:cNvPr id="0" name=""/>
        <dsp:cNvSpPr/>
      </dsp:nvSpPr>
      <dsp:spPr>
        <a:xfrm>
          <a:off x="9416747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566538" y="49162"/>
              </a:lnTo>
              <a:lnTo>
                <a:pt x="566538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D70F1-43D8-4B2F-A785-540EB9D21E66}">
      <dsp:nvSpPr>
        <dsp:cNvPr id="0" name=""/>
        <dsp:cNvSpPr/>
      </dsp:nvSpPr>
      <dsp:spPr>
        <a:xfrm>
          <a:off x="9183742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6C3E7-497B-4E47-B5F9-9403589FBC5A}">
      <dsp:nvSpPr>
        <dsp:cNvPr id="0" name=""/>
        <dsp:cNvSpPr/>
      </dsp:nvSpPr>
      <dsp:spPr>
        <a:xfrm>
          <a:off x="9371027" y="1845374"/>
          <a:ext cx="91440" cy="98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BAB19-4B9D-4B11-B4C5-ACEEAE18CCF4}">
      <dsp:nvSpPr>
        <dsp:cNvPr id="0" name=""/>
        <dsp:cNvSpPr/>
      </dsp:nvSpPr>
      <dsp:spPr>
        <a:xfrm>
          <a:off x="8617204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C42F8-3458-4BBB-9461-73186E7B8599}">
      <dsp:nvSpPr>
        <dsp:cNvPr id="0" name=""/>
        <dsp:cNvSpPr/>
      </dsp:nvSpPr>
      <dsp:spPr>
        <a:xfrm>
          <a:off x="8850209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566538" y="0"/>
              </a:moveTo>
              <a:lnTo>
                <a:pt x="566538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F97CC-D509-43FF-963B-A76E22758924}">
      <dsp:nvSpPr>
        <dsp:cNvPr id="0" name=""/>
        <dsp:cNvSpPr/>
      </dsp:nvSpPr>
      <dsp:spPr>
        <a:xfrm>
          <a:off x="8050665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2A805-2F21-4D97-A00A-65F7654A520A}">
      <dsp:nvSpPr>
        <dsp:cNvPr id="0" name=""/>
        <dsp:cNvSpPr/>
      </dsp:nvSpPr>
      <dsp:spPr>
        <a:xfrm>
          <a:off x="8050665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9F79C-32AE-45FB-A0D2-316312D7740A}">
      <dsp:nvSpPr>
        <dsp:cNvPr id="0" name=""/>
        <dsp:cNvSpPr/>
      </dsp:nvSpPr>
      <dsp:spPr>
        <a:xfrm>
          <a:off x="8050665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74BAB-1C03-44F6-AE7E-4859AD3B400C}">
      <dsp:nvSpPr>
        <dsp:cNvPr id="0" name=""/>
        <dsp:cNvSpPr/>
      </dsp:nvSpPr>
      <dsp:spPr>
        <a:xfrm>
          <a:off x="8283671" y="1845374"/>
          <a:ext cx="1133076" cy="98324"/>
        </a:xfrm>
        <a:custGeom>
          <a:avLst/>
          <a:gdLst/>
          <a:ahLst/>
          <a:cxnLst/>
          <a:rect l="0" t="0" r="0" b="0"/>
          <a:pathLst>
            <a:path>
              <a:moveTo>
                <a:pt x="1133076" y="0"/>
              </a:moveTo>
              <a:lnTo>
                <a:pt x="1133076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54B80-984E-4E9F-B837-2E648A1D4C45}">
      <dsp:nvSpPr>
        <dsp:cNvPr id="0" name=""/>
        <dsp:cNvSpPr/>
      </dsp:nvSpPr>
      <dsp:spPr>
        <a:xfrm>
          <a:off x="6242260" y="1512943"/>
          <a:ext cx="3174487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3174487" y="49162"/>
              </a:lnTo>
              <a:lnTo>
                <a:pt x="3174487" y="983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536F0-0ED2-4C54-B594-5AA729B7AE40}">
      <dsp:nvSpPr>
        <dsp:cNvPr id="0" name=""/>
        <dsp:cNvSpPr/>
      </dsp:nvSpPr>
      <dsp:spPr>
        <a:xfrm>
          <a:off x="7484127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1EFF2-B726-4855-BA43-32AD081F3B01}">
      <dsp:nvSpPr>
        <dsp:cNvPr id="0" name=""/>
        <dsp:cNvSpPr/>
      </dsp:nvSpPr>
      <dsp:spPr>
        <a:xfrm>
          <a:off x="7484127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80F79-CA9F-42DB-A1DB-0DC1837391EF}">
      <dsp:nvSpPr>
        <dsp:cNvPr id="0" name=""/>
        <dsp:cNvSpPr/>
      </dsp:nvSpPr>
      <dsp:spPr>
        <a:xfrm>
          <a:off x="7150594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566538" y="49162"/>
              </a:lnTo>
              <a:lnTo>
                <a:pt x="566538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D33A4-62E7-4E25-BDB2-0A8D1E888020}">
      <dsp:nvSpPr>
        <dsp:cNvPr id="0" name=""/>
        <dsp:cNvSpPr/>
      </dsp:nvSpPr>
      <dsp:spPr>
        <a:xfrm>
          <a:off x="7104874" y="1845374"/>
          <a:ext cx="91440" cy="98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8D1B2-102E-408C-A5C1-814FE3815D48}">
      <dsp:nvSpPr>
        <dsp:cNvPr id="0" name=""/>
        <dsp:cNvSpPr/>
      </dsp:nvSpPr>
      <dsp:spPr>
        <a:xfrm>
          <a:off x="6351051" y="2177806"/>
          <a:ext cx="91440" cy="1212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2672"/>
              </a:lnTo>
              <a:lnTo>
                <a:pt x="115952" y="12126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95713-F59F-420D-802C-5949DE81ECA2}">
      <dsp:nvSpPr>
        <dsp:cNvPr id="0" name=""/>
        <dsp:cNvSpPr/>
      </dsp:nvSpPr>
      <dsp:spPr>
        <a:xfrm>
          <a:off x="6351051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54303-BEC1-4D4F-9759-DB686330353B}">
      <dsp:nvSpPr>
        <dsp:cNvPr id="0" name=""/>
        <dsp:cNvSpPr/>
      </dsp:nvSpPr>
      <dsp:spPr>
        <a:xfrm>
          <a:off x="6351051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67535-5781-4CAA-B9D3-3FB3C45CC445}">
      <dsp:nvSpPr>
        <dsp:cNvPr id="0" name=""/>
        <dsp:cNvSpPr/>
      </dsp:nvSpPr>
      <dsp:spPr>
        <a:xfrm>
          <a:off x="6351051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6E9A7-665A-464C-B33D-E44120CD5005}">
      <dsp:nvSpPr>
        <dsp:cNvPr id="0" name=""/>
        <dsp:cNvSpPr/>
      </dsp:nvSpPr>
      <dsp:spPr>
        <a:xfrm>
          <a:off x="6584056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566538" y="0"/>
              </a:moveTo>
              <a:lnTo>
                <a:pt x="566538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E70BF-12CE-4FD0-BE87-D45231068D65}">
      <dsp:nvSpPr>
        <dsp:cNvPr id="0" name=""/>
        <dsp:cNvSpPr/>
      </dsp:nvSpPr>
      <dsp:spPr>
        <a:xfrm>
          <a:off x="6242260" y="1512943"/>
          <a:ext cx="908334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908334" y="49162"/>
              </a:lnTo>
              <a:lnTo>
                <a:pt x="908334" y="983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F2899-075A-4BCC-BA79-2BB7A88AE5B3}">
      <dsp:nvSpPr>
        <dsp:cNvPr id="0" name=""/>
        <dsp:cNvSpPr/>
      </dsp:nvSpPr>
      <dsp:spPr>
        <a:xfrm>
          <a:off x="5450980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566538" y="49162"/>
              </a:lnTo>
              <a:lnTo>
                <a:pt x="566538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0465-AC79-4D8A-946D-E299CD85EE58}">
      <dsp:nvSpPr>
        <dsp:cNvPr id="0" name=""/>
        <dsp:cNvSpPr/>
      </dsp:nvSpPr>
      <dsp:spPr>
        <a:xfrm>
          <a:off x="5405260" y="1845374"/>
          <a:ext cx="91440" cy="98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54764-61CB-42FA-A80C-D11BE7216A7B}">
      <dsp:nvSpPr>
        <dsp:cNvPr id="0" name=""/>
        <dsp:cNvSpPr/>
      </dsp:nvSpPr>
      <dsp:spPr>
        <a:xfrm>
          <a:off x="4651436" y="2177806"/>
          <a:ext cx="91440" cy="1212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2672"/>
              </a:lnTo>
              <a:lnTo>
                <a:pt x="115952" y="12126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D2C78-A4C3-4080-B4BF-59940784DCA9}">
      <dsp:nvSpPr>
        <dsp:cNvPr id="0" name=""/>
        <dsp:cNvSpPr/>
      </dsp:nvSpPr>
      <dsp:spPr>
        <a:xfrm>
          <a:off x="4651436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4D81B-D1E3-4EBC-9498-6DF577EABCF0}">
      <dsp:nvSpPr>
        <dsp:cNvPr id="0" name=""/>
        <dsp:cNvSpPr/>
      </dsp:nvSpPr>
      <dsp:spPr>
        <a:xfrm>
          <a:off x="4651436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CBF6A-6F1C-48BA-BCA8-6897C49112D3}">
      <dsp:nvSpPr>
        <dsp:cNvPr id="0" name=""/>
        <dsp:cNvSpPr/>
      </dsp:nvSpPr>
      <dsp:spPr>
        <a:xfrm>
          <a:off x="4651436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CE3AF-D81C-407D-8A86-9E52F640BA6E}">
      <dsp:nvSpPr>
        <dsp:cNvPr id="0" name=""/>
        <dsp:cNvSpPr/>
      </dsp:nvSpPr>
      <dsp:spPr>
        <a:xfrm>
          <a:off x="4884441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566538" y="0"/>
              </a:moveTo>
              <a:lnTo>
                <a:pt x="566538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29CE8-A3CB-441B-B2D2-49439554214B}">
      <dsp:nvSpPr>
        <dsp:cNvPr id="0" name=""/>
        <dsp:cNvSpPr/>
      </dsp:nvSpPr>
      <dsp:spPr>
        <a:xfrm>
          <a:off x="5450980" y="1512943"/>
          <a:ext cx="791280" cy="98324"/>
        </a:xfrm>
        <a:custGeom>
          <a:avLst/>
          <a:gdLst/>
          <a:ahLst/>
          <a:cxnLst/>
          <a:rect l="0" t="0" r="0" b="0"/>
          <a:pathLst>
            <a:path>
              <a:moveTo>
                <a:pt x="791280" y="0"/>
              </a:moveTo>
              <a:lnTo>
                <a:pt x="791280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66D6D-A0A6-4D17-8B7D-5C411B7095A8}">
      <dsp:nvSpPr>
        <dsp:cNvPr id="0" name=""/>
        <dsp:cNvSpPr/>
      </dsp:nvSpPr>
      <dsp:spPr>
        <a:xfrm>
          <a:off x="4084898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84877-9FAE-473A-B5B5-6393B71C6DEC}">
      <dsp:nvSpPr>
        <dsp:cNvPr id="0" name=""/>
        <dsp:cNvSpPr/>
      </dsp:nvSpPr>
      <dsp:spPr>
        <a:xfrm>
          <a:off x="4084898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EE863-2395-4349-9D28-5F699447F9BF}">
      <dsp:nvSpPr>
        <dsp:cNvPr id="0" name=""/>
        <dsp:cNvSpPr/>
      </dsp:nvSpPr>
      <dsp:spPr>
        <a:xfrm>
          <a:off x="4084898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B1B0E-9FB7-4C26-B3A7-962C14427FC6}">
      <dsp:nvSpPr>
        <dsp:cNvPr id="0" name=""/>
        <dsp:cNvSpPr/>
      </dsp:nvSpPr>
      <dsp:spPr>
        <a:xfrm>
          <a:off x="4034634" y="1845374"/>
          <a:ext cx="283269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283269" y="49162"/>
              </a:lnTo>
              <a:lnTo>
                <a:pt x="283269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59ECA-F6E1-414E-B29E-12528191B775}">
      <dsp:nvSpPr>
        <dsp:cNvPr id="0" name=""/>
        <dsp:cNvSpPr/>
      </dsp:nvSpPr>
      <dsp:spPr>
        <a:xfrm>
          <a:off x="3518360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77A82-A788-4F4D-A8B3-D5B1D6C50E4A}">
      <dsp:nvSpPr>
        <dsp:cNvPr id="0" name=""/>
        <dsp:cNvSpPr/>
      </dsp:nvSpPr>
      <dsp:spPr>
        <a:xfrm>
          <a:off x="3518360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FA28C-5E86-434B-BE7B-C933D248733F}">
      <dsp:nvSpPr>
        <dsp:cNvPr id="0" name=""/>
        <dsp:cNvSpPr/>
      </dsp:nvSpPr>
      <dsp:spPr>
        <a:xfrm>
          <a:off x="3751365" y="1845374"/>
          <a:ext cx="283269" cy="98324"/>
        </a:xfrm>
        <a:custGeom>
          <a:avLst/>
          <a:gdLst/>
          <a:ahLst/>
          <a:cxnLst/>
          <a:rect l="0" t="0" r="0" b="0"/>
          <a:pathLst>
            <a:path>
              <a:moveTo>
                <a:pt x="283269" y="0"/>
              </a:moveTo>
              <a:lnTo>
                <a:pt x="283269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86475-1F7D-41DC-B22F-8A35240F31A4}">
      <dsp:nvSpPr>
        <dsp:cNvPr id="0" name=""/>
        <dsp:cNvSpPr/>
      </dsp:nvSpPr>
      <dsp:spPr>
        <a:xfrm>
          <a:off x="4034634" y="1512943"/>
          <a:ext cx="2207626" cy="98324"/>
        </a:xfrm>
        <a:custGeom>
          <a:avLst/>
          <a:gdLst/>
          <a:ahLst/>
          <a:cxnLst/>
          <a:rect l="0" t="0" r="0" b="0"/>
          <a:pathLst>
            <a:path>
              <a:moveTo>
                <a:pt x="2207626" y="0"/>
              </a:moveTo>
              <a:lnTo>
                <a:pt x="2207626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E4336-28FF-493E-A45A-82F62AAD95B3}">
      <dsp:nvSpPr>
        <dsp:cNvPr id="0" name=""/>
        <dsp:cNvSpPr/>
      </dsp:nvSpPr>
      <dsp:spPr>
        <a:xfrm>
          <a:off x="2951821" y="2510238"/>
          <a:ext cx="91440" cy="18775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7535"/>
              </a:lnTo>
              <a:lnTo>
                <a:pt x="115952" y="187753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51BE9-16C2-4B66-ACB7-FE26D8D23213}">
      <dsp:nvSpPr>
        <dsp:cNvPr id="0" name=""/>
        <dsp:cNvSpPr/>
      </dsp:nvSpPr>
      <dsp:spPr>
        <a:xfrm>
          <a:off x="2951821" y="2510238"/>
          <a:ext cx="91440" cy="1545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104"/>
              </a:lnTo>
              <a:lnTo>
                <a:pt x="115952" y="1545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3B071-A33B-4B9C-A6B2-2A8248581F31}">
      <dsp:nvSpPr>
        <dsp:cNvPr id="0" name=""/>
        <dsp:cNvSpPr/>
      </dsp:nvSpPr>
      <dsp:spPr>
        <a:xfrm>
          <a:off x="2951821" y="2510238"/>
          <a:ext cx="91440" cy="1212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2672"/>
              </a:lnTo>
              <a:lnTo>
                <a:pt x="115952" y="12126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3FFE9-2185-42F1-95AD-13905F6E8648}">
      <dsp:nvSpPr>
        <dsp:cNvPr id="0" name=""/>
        <dsp:cNvSpPr/>
      </dsp:nvSpPr>
      <dsp:spPr>
        <a:xfrm>
          <a:off x="2951821" y="2510238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8D8BD-71F4-413F-913F-27E4B5E061D1}">
      <dsp:nvSpPr>
        <dsp:cNvPr id="0" name=""/>
        <dsp:cNvSpPr/>
      </dsp:nvSpPr>
      <dsp:spPr>
        <a:xfrm>
          <a:off x="2951821" y="2510238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3A8C2-3452-4B3A-85CF-2BC0FF92A6F1}">
      <dsp:nvSpPr>
        <dsp:cNvPr id="0" name=""/>
        <dsp:cNvSpPr/>
      </dsp:nvSpPr>
      <dsp:spPr>
        <a:xfrm>
          <a:off x="2951821" y="2510238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54020-AF01-4AFE-A14A-592A28CE4BD4}">
      <dsp:nvSpPr>
        <dsp:cNvPr id="0" name=""/>
        <dsp:cNvSpPr/>
      </dsp:nvSpPr>
      <dsp:spPr>
        <a:xfrm>
          <a:off x="2901558" y="2177806"/>
          <a:ext cx="283269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283269" y="49162"/>
              </a:lnTo>
              <a:lnTo>
                <a:pt x="283269" y="9832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13761-0973-47AE-A047-7E9B73654BBF}">
      <dsp:nvSpPr>
        <dsp:cNvPr id="0" name=""/>
        <dsp:cNvSpPr/>
      </dsp:nvSpPr>
      <dsp:spPr>
        <a:xfrm>
          <a:off x="2618288" y="2177806"/>
          <a:ext cx="283269" cy="98324"/>
        </a:xfrm>
        <a:custGeom>
          <a:avLst/>
          <a:gdLst/>
          <a:ahLst/>
          <a:cxnLst/>
          <a:rect l="0" t="0" r="0" b="0"/>
          <a:pathLst>
            <a:path>
              <a:moveTo>
                <a:pt x="283269" y="0"/>
              </a:moveTo>
              <a:lnTo>
                <a:pt x="283269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0B7C1-121F-41B6-8E6F-0AFC041CFA0C}">
      <dsp:nvSpPr>
        <dsp:cNvPr id="0" name=""/>
        <dsp:cNvSpPr/>
      </dsp:nvSpPr>
      <dsp:spPr>
        <a:xfrm>
          <a:off x="2418127" y="1845374"/>
          <a:ext cx="483430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483430" y="49162"/>
              </a:lnTo>
              <a:lnTo>
                <a:pt x="48343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492F7-D44E-4B89-AB0A-F38116533C96}">
      <dsp:nvSpPr>
        <dsp:cNvPr id="0" name=""/>
        <dsp:cNvSpPr/>
      </dsp:nvSpPr>
      <dsp:spPr>
        <a:xfrm>
          <a:off x="1701691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184064-9B1A-4E0C-90FD-4C2DE5CA4D34}">
      <dsp:nvSpPr>
        <dsp:cNvPr id="0" name=""/>
        <dsp:cNvSpPr/>
      </dsp:nvSpPr>
      <dsp:spPr>
        <a:xfrm>
          <a:off x="1701691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58996-65CA-47DB-B1E9-45351411C1F6}">
      <dsp:nvSpPr>
        <dsp:cNvPr id="0" name=""/>
        <dsp:cNvSpPr/>
      </dsp:nvSpPr>
      <dsp:spPr>
        <a:xfrm>
          <a:off x="1701691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1D4FC-C474-4FB4-AA78-B3BC728688C4}">
      <dsp:nvSpPr>
        <dsp:cNvPr id="0" name=""/>
        <dsp:cNvSpPr/>
      </dsp:nvSpPr>
      <dsp:spPr>
        <a:xfrm>
          <a:off x="1934697" y="1845374"/>
          <a:ext cx="483430" cy="98324"/>
        </a:xfrm>
        <a:custGeom>
          <a:avLst/>
          <a:gdLst/>
          <a:ahLst/>
          <a:cxnLst/>
          <a:rect l="0" t="0" r="0" b="0"/>
          <a:pathLst>
            <a:path>
              <a:moveTo>
                <a:pt x="483430" y="0"/>
              </a:moveTo>
              <a:lnTo>
                <a:pt x="483430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5F386-5AB8-4FD9-BDAD-13598AD6F01D}">
      <dsp:nvSpPr>
        <dsp:cNvPr id="0" name=""/>
        <dsp:cNvSpPr/>
      </dsp:nvSpPr>
      <dsp:spPr>
        <a:xfrm>
          <a:off x="2418127" y="1512943"/>
          <a:ext cx="3824133" cy="98324"/>
        </a:xfrm>
        <a:custGeom>
          <a:avLst/>
          <a:gdLst/>
          <a:ahLst/>
          <a:cxnLst/>
          <a:rect l="0" t="0" r="0" b="0"/>
          <a:pathLst>
            <a:path>
              <a:moveTo>
                <a:pt x="3824133" y="0"/>
              </a:moveTo>
              <a:lnTo>
                <a:pt x="3824133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EC6EC-4E06-4769-A30B-C577D4C25B8F}">
      <dsp:nvSpPr>
        <dsp:cNvPr id="0" name=""/>
        <dsp:cNvSpPr/>
      </dsp:nvSpPr>
      <dsp:spPr>
        <a:xfrm>
          <a:off x="1135153" y="2177806"/>
          <a:ext cx="91440" cy="22099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9967"/>
              </a:lnTo>
              <a:lnTo>
                <a:pt x="115952" y="220996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9FAA3-10F4-4C43-ACBE-9A4A59465A84}">
      <dsp:nvSpPr>
        <dsp:cNvPr id="0" name=""/>
        <dsp:cNvSpPr/>
      </dsp:nvSpPr>
      <dsp:spPr>
        <a:xfrm>
          <a:off x="1135153" y="2177806"/>
          <a:ext cx="91440" cy="18775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7535"/>
              </a:lnTo>
              <a:lnTo>
                <a:pt x="115952" y="187753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2CB1D-C50D-4F51-B9D9-C168E322F93E}">
      <dsp:nvSpPr>
        <dsp:cNvPr id="0" name=""/>
        <dsp:cNvSpPr/>
      </dsp:nvSpPr>
      <dsp:spPr>
        <a:xfrm>
          <a:off x="1135153" y="2177806"/>
          <a:ext cx="91440" cy="1545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104"/>
              </a:lnTo>
              <a:lnTo>
                <a:pt x="115952" y="1545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081D1-85D1-4155-826D-EFF07A2DD115}">
      <dsp:nvSpPr>
        <dsp:cNvPr id="0" name=""/>
        <dsp:cNvSpPr/>
      </dsp:nvSpPr>
      <dsp:spPr>
        <a:xfrm>
          <a:off x="1135153" y="2177806"/>
          <a:ext cx="91440" cy="1212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2672"/>
              </a:lnTo>
              <a:lnTo>
                <a:pt x="115952" y="12126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FD9EB-F2FB-40B6-9D6E-46986F4DA040}">
      <dsp:nvSpPr>
        <dsp:cNvPr id="0" name=""/>
        <dsp:cNvSpPr/>
      </dsp:nvSpPr>
      <dsp:spPr>
        <a:xfrm>
          <a:off x="1135153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880E0-3991-47B3-8455-CC7DB7DB658A}">
      <dsp:nvSpPr>
        <dsp:cNvPr id="0" name=""/>
        <dsp:cNvSpPr/>
      </dsp:nvSpPr>
      <dsp:spPr>
        <a:xfrm>
          <a:off x="1135153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091AB-CAE1-4986-A1E9-9BC9D98575B0}">
      <dsp:nvSpPr>
        <dsp:cNvPr id="0" name=""/>
        <dsp:cNvSpPr/>
      </dsp:nvSpPr>
      <dsp:spPr>
        <a:xfrm>
          <a:off x="1135153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F4458-0C03-4F92-A9CA-FA27E22E9060}">
      <dsp:nvSpPr>
        <dsp:cNvPr id="0" name=""/>
        <dsp:cNvSpPr/>
      </dsp:nvSpPr>
      <dsp:spPr>
        <a:xfrm>
          <a:off x="801620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62"/>
              </a:lnTo>
              <a:lnTo>
                <a:pt x="566538" y="49162"/>
              </a:lnTo>
              <a:lnTo>
                <a:pt x="566538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58A5A-9A8A-412D-A00B-9155290D0DA6}">
      <dsp:nvSpPr>
        <dsp:cNvPr id="0" name=""/>
        <dsp:cNvSpPr/>
      </dsp:nvSpPr>
      <dsp:spPr>
        <a:xfrm>
          <a:off x="568615" y="2177806"/>
          <a:ext cx="91440" cy="1545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104"/>
              </a:lnTo>
              <a:lnTo>
                <a:pt x="115952" y="1545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009A9-822F-40EC-BD1C-062ADAFAE7E6}">
      <dsp:nvSpPr>
        <dsp:cNvPr id="0" name=""/>
        <dsp:cNvSpPr/>
      </dsp:nvSpPr>
      <dsp:spPr>
        <a:xfrm>
          <a:off x="568615" y="2177806"/>
          <a:ext cx="91440" cy="1212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2672"/>
              </a:lnTo>
              <a:lnTo>
                <a:pt x="115952" y="12126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43A9B-9A20-41C9-9E14-50274411C37C}">
      <dsp:nvSpPr>
        <dsp:cNvPr id="0" name=""/>
        <dsp:cNvSpPr/>
      </dsp:nvSpPr>
      <dsp:spPr>
        <a:xfrm>
          <a:off x="568615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3CC55-6862-469D-91B9-1DDFDA300724}">
      <dsp:nvSpPr>
        <dsp:cNvPr id="0" name=""/>
        <dsp:cNvSpPr/>
      </dsp:nvSpPr>
      <dsp:spPr>
        <a:xfrm>
          <a:off x="568615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D8333-7FCA-4755-AA59-D8A874E4BBAA}">
      <dsp:nvSpPr>
        <dsp:cNvPr id="0" name=""/>
        <dsp:cNvSpPr/>
      </dsp:nvSpPr>
      <dsp:spPr>
        <a:xfrm>
          <a:off x="568615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A9676-BF7C-4A57-A866-AD371EF4D1EE}">
      <dsp:nvSpPr>
        <dsp:cNvPr id="0" name=""/>
        <dsp:cNvSpPr/>
      </dsp:nvSpPr>
      <dsp:spPr>
        <a:xfrm>
          <a:off x="755900" y="1845374"/>
          <a:ext cx="91440" cy="98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EEC33-DBBC-496A-8955-49812348205C}">
      <dsp:nvSpPr>
        <dsp:cNvPr id="0" name=""/>
        <dsp:cNvSpPr/>
      </dsp:nvSpPr>
      <dsp:spPr>
        <a:xfrm>
          <a:off x="2077" y="2177806"/>
          <a:ext cx="91440" cy="18775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7535"/>
              </a:lnTo>
              <a:lnTo>
                <a:pt x="115952" y="187753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074D7-458D-4FE6-B03F-27925E0687EF}">
      <dsp:nvSpPr>
        <dsp:cNvPr id="0" name=""/>
        <dsp:cNvSpPr/>
      </dsp:nvSpPr>
      <dsp:spPr>
        <a:xfrm>
          <a:off x="2077" y="2177806"/>
          <a:ext cx="91440" cy="15451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5104"/>
              </a:lnTo>
              <a:lnTo>
                <a:pt x="115952" y="1545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DFF67-65DF-44B8-B105-276CCBF61DEF}">
      <dsp:nvSpPr>
        <dsp:cNvPr id="0" name=""/>
        <dsp:cNvSpPr/>
      </dsp:nvSpPr>
      <dsp:spPr>
        <a:xfrm>
          <a:off x="2077" y="2177806"/>
          <a:ext cx="91440" cy="1212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2672"/>
              </a:lnTo>
              <a:lnTo>
                <a:pt x="115952" y="12126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E963C-B12F-46BC-AD08-5A716379584F}">
      <dsp:nvSpPr>
        <dsp:cNvPr id="0" name=""/>
        <dsp:cNvSpPr/>
      </dsp:nvSpPr>
      <dsp:spPr>
        <a:xfrm>
          <a:off x="2077" y="2177806"/>
          <a:ext cx="91440" cy="88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241"/>
              </a:lnTo>
              <a:lnTo>
                <a:pt x="115952" y="8802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32AD4-476A-465D-90AF-5B11BF9FF386}">
      <dsp:nvSpPr>
        <dsp:cNvPr id="0" name=""/>
        <dsp:cNvSpPr/>
      </dsp:nvSpPr>
      <dsp:spPr>
        <a:xfrm>
          <a:off x="2077" y="2177806"/>
          <a:ext cx="91440" cy="547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809"/>
              </a:lnTo>
              <a:lnTo>
                <a:pt x="115952" y="5478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67B75-41F9-4891-90D6-C8BDA53DC304}">
      <dsp:nvSpPr>
        <dsp:cNvPr id="0" name=""/>
        <dsp:cNvSpPr/>
      </dsp:nvSpPr>
      <dsp:spPr>
        <a:xfrm>
          <a:off x="2077" y="2177806"/>
          <a:ext cx="91440" cy="21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"/>
              </a:lnTo>
              <a:lnTo>
                <a:pt x="115952" y="2153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ADC08-5326-4FAE-8413-6694CA1B619A}">
      <dsp:nvSpPr>
        <dsp:cNvPr id="0" name=""/>
        <dsp:cNvSpPr/>
      </dsp:nvSpPr>
      <dsp:spPr>
        <a:xfrm>
          <a:off x="235082" y="1845374"/>
          <a:ext cx="566538" cy="98324"/>
        </a:xfrm>
        <a:custGeom>
          <a:avLst/>
          <a:gdLst/>
          <a:ahLst/>
          <a:cxnLst/>
          <a:rect l="0" t="0" r="0" b="0"/>
          <a:pathLst>
            <a:path>
              <a:moveTo>
                <a:pt x="566538" y="0"/>
              </a:moveTo>
              <a:lnTo>
                <a:pt x="566538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B02CF-059F-4F83-9EA0-BDE4A88E123F}">
      <dsp:nvSpPr>
        <dsp:cNvPr id="0" name=""/>
        <dsp:cNvSpPr/>
      </dsp:nvSpPr>
      <dsp:spPr>
        <a:xfrm>
          <a:off x="801620" y="1512943"/>
          <a:ext cx="5440640" cy="98324"/>
        </a:xfrm>
        <a:custGeom>
          <a:avLst/>
          <a:gdLst/>
          <a:ahLst/>
          <a:cxnLst/>
          <a:rect l="0" t="0" r="0" b="0"/>
          <a:pathLst>
            <a:path>
              <a:moveTo>
                <a:pt x="5440640" y="0"/>
              </a:moveTo>
              <a:lnTo>
                <a:pt x="5440640" y="49162"/>
              </a:lnTo>
              <a:lnTo>
                <a:pt x="0" y="49162"/>
              </a:lnTo>
              <a:lnTo>
                <a:pt x="0" y="983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D1720-31F2-4863-8ED1-46F2BBF115FF}">
      <dsp:nvSpPr>
        <dsp:cNvPr id="0" name=""/>
        <dsp:cNvSpPr/>
      </dsp:nvSpPr>
      <dsp:spPr>
        <a:xfrm>
          <a:off x="6008154" y="1278836"/>
          <a:ext cx="468213" cy="234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 err="1"/>
            <a:t>Drone</a:t>
          </a:r>
          <a:r>
            <a:rPr lang="pt-BR" sz="500" kern="1200" dirty="0"/>
            <a:t> Humanitário</a:t>
          </a:r>
        </a:p>
      </dsp:txBody>
      <dsp:txXfrm>
        <a:off x="6008154" y="1278836"/>
        <a:ext cx="468213" cy="234106"/>
      </dsp:txXfrm>
    </dsp:sp>
    <dsp:sp modelId="{975C85BC-E76E-498D-AF23-EA65EE82ABD8}">
      <dsp:nvSpPr>
        <dsp:cNvPr id="0" name=""/>
        <dsp:cNvSpPr/>
      </dsp:nvSpPr>
      <dsp:spPr>
        <a:xfrm>
          <a:off x="567514" y="1611268"/>
          <a:ext cx="468213" cy="234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Projeto do produto</a:t>
          </a:r>
        </a:p>
      </dsp:txBody>
      <dsp:txXfrm>
        <a:off x="567514" y="1611268"/>
        <a:ext cx="468213" cy="234106"/>
      </dsp:txXfrm>
    </dsp:sp>
    <dsp:sp modelId="{29A01B3C-5F80-480A-8B50-0562B25A7061}">
      <dsp:nvSpPr>
        <dsp:cNvPr id="0" name=""/>
        <dsp:cNvSpPr/>
      </dsp:nvSpPr>
      <dsp:spPr>
        <a:xfrm>
          <a:off x="975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Aerodinâmico</a:t>
          </a:r>
        </a:p>
      </dsp:txBody>
      <dsp:txXfrm>
        <a:off x="975" y="1943699"/>
        <a:ext cx="468213" cy="234106"/>
      </dsp:txXfrm>
    </dsp:sp>
    <dsp:sp modelId="{8DBC2042-7A38-4BF5-AEFE-77C176EA1DC7}">
      <dsp:nvSpPr>
        <dsp:cNvPr id="0" name=""/>
        <dsp:cNvSpPr/>
      </dsp:nvSpPr>
      <dsp:spPr>
        <a:xfrm>
          <a:off x="118029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de requisitos para hélice</a:t>
          </a:r>
        </a:p>
      </dsp:txBody>
      <dsp:txXfrm>
        <a:off x="118029" y="2276131"/>
        <a:ext cx="468213" cy="234106"/>
      </dsp:txXfrm>
    </dsp:sp>
    <dsp:sp modelId="{490F3330-86C8-4C9F-8CD4-1F4CCE741A47}">
      <dsp:nvSpPr>
        <dsp:cNvPr id="0" name=""/>
        <dsp:cNvSpPr/>
      </dsp:nvSpPr>
      <dsp:spPr>
        <a:xfrm>
          <a:off x="118029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Dimensionamento de hélice</a:t>
          </a:r>
        </a:p>
      </dsp:txBody>
      <dsp:txXfrm>
        <a:off x="118029" y="2608562"/>
        <a:ext cx="468213" cy="234106"/>
      </dsp:txXfrm>
    </dsp:sp>
    <dsp:sp modelId="{FE099B6A-F9A6-472B-AD85-D1BCF1E2863B}">
      <dsp:nvSpPr>
        <dsp:cNvPr id="0" name=""/>
        <dsp:cNvSpPr/>
      </dsp:nvSpPr>
      <dsp:spPr>
        <a:xfrm>
          <a:off x="118029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Simulações 2D CFD para perfil da hélice</a:t>
          </a:r>
        </a:p>
      </dsp:txBody>
      <dsp:txXfrm>
        <a:off x="118029" y="2940994"/>
        <a:ext cx="468213" cy="234106"/>
      </dsp:txXfrm>
    </dsp:sp>
    <dsp:sp modelId="{998642AB-5C7E-4B98-BBC6-87953A6945E7}">
      <dsp:nvSpPr>
        <dsp:cNvPr id="0" name=""/>
        <dsp:cNvSpPr/>
      </dsp:nvSpPr>
      <dsp:spPr>
        <a:xfrm>
          <a:off x="118029" y="3273425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Simulações 3D do sistema de propulsão</a:t>
          </a:r>
        </a:p>
      </dsp:txBody>
      <dsp:txXfrm>
        <a:off x="118029" y="3273425"/>
        <a:ext cx="468213" cy="234106"/>
      </dsp:txXfrm>
    </dsp:sp>
    <dsp:sp modelId="{6D51CAC0-6C2B-41BC-93E0-7B3B1A76176E}">
      <dsp:nvSpPr>
        <dsp:cNvPr id="0" name=""/>
        <dsp:cNvSpPr/>
      </dsp:nvSpPr>
      <dsp:spPr>
        <a:xfrm>
          <a:off x="118029" y="3605857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Dimensionamento do motor e carenagem</a:t>
          </a:r>
        </a:p>
      </dsp:txBody>
      <dsp:txXfrm>
        <a:off x="118029" y="3605857"/>
        <a:ext cx="468213" cy="234106"/>
      </dsp:txXfrm>
    </dsp:sp>
    <dsp:sp modelId="{AC3A1E97-DD92-440C-B0AF-8A73B2841A98}">
      <dsp:nvSpPr>
        <dsp:cNvPr id="0" name=""/>
        <dsp:cNvSpPr/>
      </dsp:nvSpPr>
      <dsp:spPr>
        <a:xfrm>
          <a:off x="118029" y="3938289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Análises de interferência do sistema de carga</a:t>
          </a:r>
        </a:p>
      </dsp:txBody>
      <dsp:txXfrm>
        <a:off x="118029" y="3938289"/>
        <a:ext cx="468213" cy="234106"/>
      </dsp:txXfrm>
    </dsp:sp>
    <dsp:sp modelId="{BC53AF62-6620-4A0D-A5EC-BCEEE1FBF21D}">
      <dsp:nvSpPr>
        <dsp:cNvPr id="0" name=""/>
        <dsp:cNvSpPr/>
      </dsp:nvSpPr>
      <dsp:spPr>
        <a:xfrm>
          <a:off x="567514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Estrutural</a:t>
          </a:r>
        </a:p>
      </dsp:txBody>
      <dsp:txXfrm>
        <a:off x="567514" y="1943699"/>
        <a:ext cx="468213" cy="234106"/>
      </dsp:txXfrm>
    </dsp:sp>
    <dsp:sp modelId="{FC0C8760-3B6C-4813-A7D2-E63C022715D4}">
      <dsp:nvSpPr>
        <dsp:cNvPr id="0" name=""/>
        <dsp:cNvSpPr/>
      </dsp:nvSpPr>
      <dsp:spPr>
        <a:xfrm>
          <a:off x="684567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de perfil da missão</a:t>
          </a:r>
        </a:p>
      </dsp:txBody>
      <dsp:txXfrm>
        <a:off x="684567" y="2276131"/>
        <a:ext cx="468213" cy="234106"/>
      </dsp:txXfrm>
    </dsp:sp>
    <dsp:sp modelId="{45464F2A-17BB-4FFC-9D2E-4F195E99C572}">
      <dsp:nvSpPr>
        <dsp:cNvPr id="0" name=""/>
        <dsp:cNvSpPr/>
      </dsp:nvSpPr>
      <dsp:spPr>
        <a:xfrm>
          <a:off x="684567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Desenvolvimento do envelope de cargas</a:t>
          </a:r>
        </a:p>
      </dsp:txBody>
      <dsp:txXfrm>
        <a:off x="684567" y="2608562"/>
        <a:ext cx="468213" cy="234106"/>
      </dsp:txXfrm>
    </dsp:sp>
    <dsp:sp modelId="{195D7CC2-3D3D-4842-A33E-BD138E932337}">
      <dsp:nvSpPr>
        <dsp:cNvPr id="0" name=""/>
        <dsp:cNvSpPr/>
      </dsp:nvSpPr>
      <dsp:spPr>
        <a:xfrm>
          <a:off x="684567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Dimensionamento de cargas máximas e críticas</a:t>
          </a:r>
        </a:p>
      </dsp:txBody>
      <dsp:txXfrm>
        <a:off x="684567" y="2940994"/>
        <a:ext cx="468213" cy="234106"/>
      </dsp:txXfrm>
    </dsp:sp>
    <dsp:sp modelId="{065BD9D3-E084-4BE1-95B1-5CFE9968735B}">
      <dsp:nvSpPr>
        <dsp:cNvPr id="0" name=""/>
        <dsp:cNvSpPr/>
      </dsp:nvSpPr>
      <dsp:spPr>
        <a:xfrm>
          <a:off x="684567" y="3273425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de materiais e geometrias do modelo</a:t>
          </a:r>
        </a:p>
      </dsp:txBody>
      <dsp:txXfrm>
        <a:off x="684567" y="3273425"/>
        <a:ext cx="468213" cy="234106"/>
      </dsp:txXfrm>
    </dsp:sp>
    <dsp:sp modelId="{411B6CF5-BB27-4A2C-9C8E-08952CC10E6C}">
      <dsp:nvSpPr>
        <dsp:cNvPr id="0" name=""/>
        <dsp:cNvSpPr/>
      </dsp:nvSpPr>
      <dsp:spPr>
        <a:xfrm>
          <a:off x="684567" y="3605857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Projeto do sistema de carga (gancho)</a:t>
          </a:r>
        </a:p>
      </dsp:txBody>
      <dsp:txXfrm>
        <a:off x="684567" y="3605857"/>
        <a:ext cx="468213" cy="234106"/>
      </dsp:txXfrm>
    </dsp:sp>
    <dsp:sp modelId="{D9F4186D-F6EC-4045-8D36-3A5979E7B7DE}">
      <dsp:nvSpPr>
        <dsp:cNvPr id="0" name=""/>
        <dsp:cNvSpPr/>
      </dsp:nvSpPr>
      <dsp:spPr>
        <a:xfrm>
          <a:off x="1134052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Eletrônico</a:t>
          </a:r>
        </a:p>
      </dsp:txBody>
      <dsp:txXfrm>
        <a:off x="1134052" y="1943699"/>
        <a:ext cx="468213" cy="234106"/>
      </dsp:txXfrm>
    </dsp:sp>
    <dsp:sp modelId="{BD801174-0362-42DB-9617-A4BDBCA77667}">
      <dsp:nvSpPr>
        <dsp:cNvPr id="0" name=""/>
        <dsp:cNvSpPr/>
      </dsp:nvSpPr>
      <dsp:spPr>
        <a:xfrm>
          <a:off x="1251105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de circuitos</a:t>
          </a:r>
        </a:p>
      </dsp:txBody>
      <dsp:txXfrm>
        <a:off x="1251105" y="2276131"/>
        <a:ext cx="468213" cy="234106"/>
      </dsp:txXfrm>
    </dsp:sp>
    <dsp:sp modelId="{49ECF04D-6BCF-4226-B3E0-669A15F03998}">
      <dsp:nvSpPr>
        <dsp:cNvPr id="0" name=""/>
        <dsp:cNvSpPr/>
      </dsp:nvSpPr>
      <dsp:spPr>
        <a:xfrm>
          <a:off x="1251105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Dimensionamento de bateria</a:t>
          </a:r>
        </a:p>
      </dsp:txBody>
      <dsp:txXfrm>
        <a:off x="1251105" y="2608562"/>
        <a:ext cx="468213" cy="234106"/>
      </dsp:txXfrm>
    </dsp:sp>
    <dsp:sp modelId="{2D0DA5BD-D75D-41F5-8FC1-F19ED5DC053B}">
      <dsp:nvSpPr>
        <dsp:cNvPr id="0" name=""/>
        <dsp:cNvSpPr/>
      </dsp:nvSpPr>
      <dsp:spPr>
        <a:xfrm>
          <a:off x="1251105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Arquitetura de atuadores</a:t>
          </a:r>
        </a:p>
      </dsp:txBody>
      <dsp:txXfrm>
        <a:off x="1251105" y="2940994"/>
        <a:ext cx="468213" cy="234106"/>
      </dsp:txXfrm>
    </dsp:sp>
    <dsp:sp modelId="{BB717FC1-67CA-4962-9D00-263F6B7BEF8D}">
      <dsp:nvSpPr>
        <dsp:cNvPr id="0" name=""/>
        <dsp:cNvSpPr/>
      </dsp:nvSpPr>
      <dsp:spPr>
        <a:xfrm>
          <a:off x="1251105" y="3273425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Planejamento do sistema de cabeamento</a:t>
          </a:r>
        </a:p>
      </dsp:txBody>
      <dsp:txXfrm>
        <a:off x="1251105" y="3273425"/>
        <a:ext cx="468213" cy="234106"/>
      </dsp:txXfrm>
    </dsp:sp>
    <dsp:sp modelId="{39DE8331-81DC-4F72-9EE2-C139D37EF297}">
      <dsp:nvSpPr>
        <dsp:cNvPr id="0" name=""/>
        <dsp:cNvSpPr/>
      </dsp:nvSpPr>
      <dsp:spPr>
        <a:xfrm>
          <a:off x="1251105" y="3605857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Planejamento de sistema de câmera para localização</a:t>
          </a:r>
        </a:p>
      </dsp:txBody>
      <dsp:txXfrm>
        <a:off x="1251105" y="3605857"/>
        <a:ext cx="468213" cy="234106"/>
      </dsp:txXfrm>
    </dsp:sp>
    <dsp:sp modelId="{9086B91C-ECC0-4187-8E3A-26883C66B6BF}">
      <dsp:nvSpPr>
        <dsp:cNvPr id="0" name=""/>
        <dsp:cNvSpPr/>
      </dsp:nvSpPr>
      <dsp:spPr>
        <a:xfrm>
          <a:off x="1251105" y="3938289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Dimensionamento de antena para comunicação com controle</a:t>
          </a:r>
        </a:p>
      </dsp:txBody>
      <dsp:txXfrm>
        <a:off x="1251105" y="3938289"/>
        <a:ext cx="468213" cy="234106"/>
      </dsp:txXfrm>
    </dsp:sp>
    <dsp:sp modelId="{F46D39ED-2E8D-44C2-A4A9-0C2B4A012BE7}">
      <dsp:nvSpPr>
        <dsp:cNvPr id="0" name=""/>
        <dsp:cNvSpPr/>
      </dsp:nvSpPr>
      <dsp:spPr>
        <a:xfrm>
          <a:off x="1251105" y="4270720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Design do controle remoto para orientação do drone</a:t>
          </a:r>
        </a:p>
      </dsp:txBody>
      <dsp:txXfrm>
        <a:off x="1251105" y="4270720"/>
        <a:ext cx="468213" cy="234106"/>
      </dsp:txXfrm>
    </dsp:sp>
    <dsp:sp modelId="{2D8DA626-7528-466A-8AE1-A6083092B01D}">
      <dsp:nvSpPr>
        <dsp:cNvPr id="0" name=""/>
        <dsp:cNvSpPr/>
      </dsp:nvSpPr>
      <dsp:spPr>
        <a:xfrm>
          <a:off x="2184020" y="1611268"/>
          <a:ext cx="468213" cy="234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Montagem</a:t>
          </a:r>
        </a:p>
      </dsp:txBody>
      <dsp:txXfrm>
        <a:off x="2184020" y="1611268"/>
        <a:ext cx="468213" cy="234106"/>
      </dsp:txXfrm>
    </dsp:sp>
    <dsp:sp modelId="{051574D8-DD7D-4BCD-98E0-9F4E4AA1A760}">
      <dsp:nvSpPr>
        <dsp:cNvPr id="0" name=""/>
        <dsp:cNvSpPr/>
      </dsp:nvSpPr>
      <dsp:spPr>
        <a:xfrm>
          <a:off x="1700590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Aquisição/manufatura das peças</a:t>
          </a:r>
        </a:p>
      </dsp:txBody>
      <dsp:txXfrm>
        <a:off x="1700590" y="1943699"/>
        <a:ext cx="468213" cy="234106"/>
      </dsp:txXfrm>
    </dsp:sp>
    <dsp:sp modelId="{65C9E0AB-500A-49B6-B95E-2D0862E34513}">
      <dsp:nvSpPr>
        <dsp:cNvPr id="0" name=""/>
        <dsp:cNvSpPr/>
      </dsp:nvSpPr>
      <dsp:spPr>
        <a:xfrm>
          <a:off x="1817643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de níveis de qualidade aceitáveis para as peças</a:t>
          </a:r>
        </a:p>
      </dsp:txBody>
      <dsp:txXfrm>
        <a:off x="1817643" y="2276131"/>
        <a:ext cx="468213" cy="234106"/>
      </dsp:txXfrm>
    </dsp:sp>
    <dsp:sp modelId="{ED014795-BE70-4FF4-B92C-F842A15929A0}">
      <dsp:nvSpPr>
        <dsp:cNvPr id="0" name=""/>
        <dsp:cNvSpPr/>
      </dsp:nvSpPr>
      <dsp:spPr>
        <a:xfrm>
          <a:off x="1817643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Definir as especificações das peças a serem compradas</a:t>
          </a:r>
        </a:p>
      </dsp:txBody>
      <dsp:txXfrm>
        <a:off x="1817643" y="2608562"/>
        <a:ext cx="468213" cy="234106"/>
      </dsp:txXfrm>
    </dsp:sp>
    <dsp:sp modelId="{4BBB57D6-23EF-4CE8-A6AE-674BFBAB7861}">
      <dsp:nvSpPr>
        <dsp:cNvPr id="0" name=""/>
        <dsp:cNvSpPr/>
      </dsp:nvSpPr>
      <dsp:spPr>
        <a:xfrm>
          <a:off x="1817643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Listagem de fornecedores</a:t>
          </a:r>
        </a:p>
      </dsp:txBody>
      <dsp:txXfrm>
        <a:off x="1817643" y="2940994"/>
        <a:ext cx="468213" cy="234106"/>
      </dsp:txXfrm>
    </dsp:sp>
    <dsp:sp modelId="{5534CD37-7BAC-450B-83BF-E51C0A91D8AA}">
      <dsp:nvSpPr>
        <dsp:cNvPr id="0" name=""/>
        <dsp:cNvSpPr/>
      </dsp:nvSpPr>
      <dsp:spPr>
        <a:xfrm>
          <a:off x="2667451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Montagem de peças</a:t>
          </a:r>
        </a:p>
      </dsp:txBody>
      <dsp:txXfrm>
        <a:off x="2667451" y="1943699"/>
        <a:ext cx="468213" cy="234106"/>
      </dsp:txXfrm>
    </dsp:sp>
    <dsp:sp modelId="{CE768E41-BCEE-4488-A943-AE0A4F6CC4CA}">
      <dsp:nvSpPr>
        <dsp:cNvPr id="0" name=""/>
        <dsp:cNvSpPr/>
      </dsp:nvSpPr>
      <dsp:spPr>
        <a:xfrm>
          <a:off x="2384182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da ordem de montagem</a:t>
          </a:r>
        </a:p>
      </dsp:txBody>
      <dsp:txXfrm>
        <a:off x="2384182" y="2276131"/>
        <a:ext cx="468213" cy="234106"/>
      </dsp:txXfrm>
    </dsp:sp>
    <dsp:sp modelId="{1C8F4ED1-0E19-452F-AC8B-C8FA840962D3}">
      <dsp:nvSpPr>
        <dsp:cNvPr id="0" name=""/>
        <dsp:cNvSpPr/>
      </dsp:nvSpPr>
      <dsp:spPr>
        <a:xfrm>
          <a:off x="2950720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Listagem e integração de produtos intermediários</a:t>
          </a:r>
        </a:p>
      </dsp:txBody>
      <dsp:txXfrm>
        <a:off x="2950720" y="2276131"/>
        <a:ext cx="468213" cy="234106"/>
      </dsp:txXfrm>
    </dsp:sp>
    <dsp:sp modelId="{06A81FDB-F33B-445A-97F4-812565851312}">
      <dsp:nvSpPr>
        <dsp:cNvPr id="0" name=""/>
        <dsp:cNvSpPr/>
      </dsp:nvSpPr>
      <dsp:spPr>
        <a:xfrm>
          <a:off x="3067773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Hélice</a:t>
          </a:r>
        </a:p>
      </dsp:txBody>
      <dsp:txXfrm>
        <a:off x="3067773" y="2608562"/>
        <a:ext cx="468213" cy="234106"/>
      </dsp:txXfrm>
    </dsp:sp>
    <dsp:sp modelId="{375110A8-D813-4C29-B827-B1CCC98682EF}">
      <dsp:nvSpPr>
        <dsp:cNvPr id="0" name=""/>
        <dsp:cNvSpPr/>
      </dsp:nvSpPr>
      <dsp:spPr>
        <a:xfrm>
          <a:off x="3067773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Pés</a:t>
          </a:r>
        </a:p>
      </dsp:txBody>
      <dsp:txXfrm>
        <a:off x="3067773" y="2940994"/>
        <a:ext cx="468213" cy="234106"/>
      </dsp:txXfrm>
    </dsp:sp>
    <dsp:sp modelId="{470401B0-5C08-46A3-B622-A92994E7CA88}">
      <dsp:nvSpPr>
        <dsp:cNvPr id="0" name=""/>
        <dsp:cNvSpPr/>
      </dsp:nvSpPr>
      <dsp:spPr>
        <a:xfrm>
          <a:off x="3067773" y="3273425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Corpo / estrutura</a:t>
          </a:r>
        </a:p>
      </dsp:txBody>
      <dsp:txXfrm>
        <a:off x="3067773" y="3273425"/>
        <a:ext cx="468213" cy="234106"/>
      </dsp:txXfrm>
    </dsp:sp>
    <dsp:sp modelId="{687BE89B-EE42-4520-B67E-9BF2D9161813}">
      <dsp:nvSpPr>
        <dsp:cNvPr id="0" name=""/>
        <dsp:cNvSpPr/>
      </dsp:nvSpPr>
      <dsp:spPr>
        <a:xfrm>
          <a:off x="3067773" y="3605857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Câmeras</a:t>
          </a:r>
        </a:p>
      </dsp:txBody>
      <dsp:txXfrm>
        <a:off x="3067773" y="3605857"/>
        <a:ext cx="468213" cy="234106"/>
      </dsp:txXfrm>
    </dsp:sp>
    <dsp:sp modelId="{DF7ACA10-5718-400E-81AA-0F6161E2EA28}">
      <dsp:nvSpPr>
        <dsp:cNvPr id="0" name=""/>
        <dsp:cNvSpPr/>
      </dsp:nvSpPr>
      <dsp:spPr>
        <a:xfrm>
          <a:off x="3067773" y="3938289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Garra</a:t>
          </a:r>
        </a:p>
      </dsp:txBody>
      <dsp:txXfrm>
        <a:off x="3067773" y="3938289"/>
        <a:ext cx="468213" cy="234106"/>
      </dsp:txXfrm>
    </dsp:sp>
    <dsp:sp modelId="{F3B39491-7C43-43B7-B3C5-1133AC7C8242}">
      <dsp:nvSpPr>
        <dsp:cNvPr id="0" name=""/>
        <dsp:cNvSpPr/>
      </dsp:nvSpPr>
      <dsp:spPr>
        <a:xfrm>
          <a:off x="3067773" y="4270720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Hardware de controle</a:t>
          </a:r>
        </a:p>
      </dsp:txBody>
      <dsp:txXfrm>
        <a:off x="3067773" y="4270720"/>
        <a:ext cx="468213" cy="234106"/>
      </dsp:txXfrm>
    </dsp:sp>
    <dsp:sp modelId="{CFB37B6D-5F40-4E16-95F5-4E9668B251F0}">
      <dsp:nvSpPr>
        <dsp:cNvPr id="0" name=""/>
        <dsp:cNvSpPr/>
      </dsp:nvSpPr>
      <dsp:spPr>
        <a:xfrm>
          <a:off x="3800527" y="1611268"/>
          <a:ext cx="468213" cy="234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Equipamento</a:t>
          </a:r>
        </a:p>
      </dsp:txBody>
      <dsp:txXfrm>
        <a:off x="3800527" y="1611268"/>
        <a:ext cx="468213" cy="234106"/>
      </dsp:txXfrm>
    </dsp:sp>
    <dsp:sp modelId="{9D66F077-8BFB-49F0-BAB5-7B6D4FF79925}">
      <dsp:nvSpPr>
        <dsp:cNvPr id="0" name=""/>
        <dsp:cNvSpPr/>
      </dsp:nvSpPr>
      <dsp:spPr>
        <a:xfrm>
          <a:off x="3517258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Garra para transporte de mantimentos</a:t>
          </a:r>
        </a:p>
      </dsp:txBody>
      <dsp:txXfrm>
        <a:off x="3517258" y="1943699"/>
        <a:ext cx="468213" cy="234106"/>
      </dsp:txXfrm>
    </dsp:sp>
    <dsp:sp modelId="{885BAA3D-FF09-4345-9ABD-3BB84FA1D7BF}">
      <dsp:nvSpPr>
        <dsp:cNvPr id="0" name=""/>
        <dsp:cNvSpPr/>
      </dsp:nvSpPr>
      <dsp:spPr>
        <a:xfrm>
          <a:off x="3634312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Definir peso máximo a ser carregado</a:t>
          </a:r>
        </a:p>
      </dsp:txBody>
      <dsp:txXfrm>
        <a:off x="3634312" y="2276131"/>
        <a:ext cx="468213" cy="234106"/>
      </dsp:txXfrm>
    </dsp:sp>
    <dsp:sp modelId="{961F125E-5BFC-4D41-922D-1949C3C217E4}">
      <dsp:nvSpPr>
        <dsp:cNvPr id="0" name=""/>
        <dsp:cNvSpPr/>
      </dsp:nvSpPr>
      <dsp:spPr>
        <a:xfrm>
          <a:off x="3634312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Design mecanismo de captura e soltura</a:t>
          </a:r>
        </a:p>
      </dsp:txBody>
      <dsp:txXfrm>
        <a:off x="3634312" y="2608562"/>
        <a:ext cx="468213" cy="234106"/>
      </dsp:txXfrm>
    </dsp:sp>
    <dsp:sp modelId="{3BDC19B0-7B58-4DE2-98D7-3B75D4E306A2}">
      <dsp:nvSpPr>
        <dsp:cNvPr id="0" name=""/>
        <dsp:cNvSpPr/>
      </dsp:nvSpPr>
      <dsp:spPr>
        <a:xfrm>
          <a:off x="4083796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Câmera de direção</a:t>
          </a:r>
        </a:p>
      </dsp:txBody>
      <dsp:txXfrm>
        <a:off x="4083796" y="1943699"/>
        <a:ext cx="468213" cy="234106"/>
      </dsp:txXfrm>
    </dsp:sp>
    <dsp:sp modelId="{478D919C-82C2-4B60-8178-5F99F2165E7E}">
      <dsp:nvSpPr>
        <dsp:cNvPr id="0" name=""/>
        <dsp:cNvSpPr/>
      </dsp:nvSpPr>
      <dsp:spPr>
        <a:xfrm>
          <a:off x="4200850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Definir requisitos de qualidade de imagem</a:t>
          </a:r>
        </a:p>
      </dsp:txBody>
      <dsp:txXfrm>
        <a:off x="4200850" y="2276131"/>
        <a:ext cx="468213" cy="234106"/>
      </dsp:txXfrm>
    </dsp:sp>
    <dsp:sp modelId="{F66ED55B-6ADB-4BF3-9B50-E04F9852C028}">
      <dsp:nvSpPr>
        <dsp:cNvPr id="0" name=""/>
        <dsp:cNvSpPr/>
      </dsp:nvSpPr>
      <dsp:spPr>
        <a:xfrm>
          <a:off x="4200850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Número de câmeras</a:t>
          </a:r>
        </a:p>
      </dsp:txBody>
      <dsp:txXfrm>
        <a:off x="4200850" y="2608562"/>
        <a:ext cx="468213" cy="234106"/>
      </dsp:txXfrm>
    </dsp:sp>
    <dsp:sp modelId="{4955D841-5E6A-431D-9BE2-12A17F17437A}">
      <dsp:nvSpPr>
        <dsp:cNvPr id="0" name=""/>
        <dsp:cNvSpPr/>
      </dsp:nvSpPr>
      <dsp:spPr>
        <a:xfrm>
          <a:off x="4200850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Integração com software embarcado</a:t>
          </a:r>
        </a:p>
      </dsp:txBody>
      <dsp:txXfrm>
        <a:off x="4200850" y="2940994"/>
        <a:ext cx="468213" cy="234106"/>
      </dsp:txXfrm>
    </dsp:sp>
    <dsp:sp modelId="{48A6554F-7A41-488E-8FA8-FC61B1F88FAA}">
      <dsp:nvSpPr>
        <dsp:cNvPr id="0" name=""/>
        <dsp:cNvSpPr/>
      </dsp:nvSpPr>
      <dsp:spPr>
        <a:xfrm>
          <a:off x="5216873" y="1611268"/>
          <a:ext cx="468213" cy="234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Software</a:t>
          </a:r>
        </a:p>
      </dsp:txBody>
      <dsp:txXfrm>
        <a:off x="5216873" y="1611268"/>
        <a:ext cx="468213" cy="234106"/>
      </dsp:txXfrm>
    </dsp:sp>
    <dsp:sp modelId="{C352FE10-877A-464F-9A84-E68427DE1E28}">
      <dsp:nvSpPr>
        <dsp:cNvPr id="0" name=""/>
        <dsp:cNvSpPr/>
      </dsp:nvSpPr>
      <dsp:spPr>
        <a:xfrm>
          <a:off x="4650335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Desenvolvimento do código para controle do drone</a:t>
          </a:r>
        </a:p>
      </dsp:txBody>
      <dsp:txXfrm>
        <a:off x="4650335" y="1943699"/>
        <a:ext cx="468213" cy="234106"/>
      </dsp:txXfrm>
    </dsp:sp>
    <dsp:sp modelId="{9675576D-2FF0-4A6A-BA66-787E3F3FDD27}">
      <dsp:nvSpPr>
        <dsp:cNvPr id="0" name=""/>
        <dsp:cNvSpPr/>
      </dsp:nvSpPr>
      <dsp:spPr>
        <a:xfrm>
          <a:off x="4767388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Definir linguagem a ser utilizada</a:t>
          </a:r>
        </a:p>
      </dsp:txBody>
      <dsp:txXfrm>
        <a:off x="4767388" y="2276131"/>
        <a:ext cx="468213" cy="234106"/>
      </dsp:txXfrm>
    </dsp:sp>
    <dsp:sp modelId="{08B3728C-C32D-41DC-93D9-880C6C2BD298}">
      <dsp:nvSpPr>
        <dsp:cNvPr id="0" name=""/>
        <dsp:cNvSpPr/>
      </dsp:nvSpPr>
      <dsp:spPr>
        <a:xfrm>
          <a:off x="4767388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Criação das especificações. (o que o drone deve fazer)</a:t>
          </a:r>
        </a:p>
      </dsp:txBody>
      <dsp:txXfrm>
        <a:off x="4767388" y="2608562"/>
        <a:ext cx="468213" cy="234106"/>
      </dsp:txXfrm>
    </dsp:sp>
    <dsp:sp modelId="{C55B3823-41FE-405D-8B42-29FF394BD629}">
      <dsp:nvSpPr>
        <dsp:cNvPr id="0" name=""/>
        <dsp:cNvSpPr/>
      </dsp:nvSpPr>
      <dsp:spPr>
        <a:xfrm>
          <a:off x="4767388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Programação</a:t>
          </a:r>
        </a:p>
      </dsp:txBody>
      <dsp:txXfrm>
        <a:off x="4767388" y="2940994"/>
        <a:ext cx="468213" cy="234106"/>
      </dsp:txXfrm>
    </dsp:sp>
    <dsp:sp modelId="{826B6C67-49C9-4198-B73D-2ADAE77E1539}">
      <dsp:nvSpPr>
        <dsp:cNvPr id="0" name=""/>
        <dsp:cNvSpPr/>
      </dsp:nvSpPr>
      <dsp:spPr>
        <a:xfrm>
          <a:off x="4767388" y="3273425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Validação do código</a:t>
          </a:r>
        </a:p>
      </dsp:txBody>
      <dsp:txXfrm>
        <a:off x="4767388" y="3273425"/>
        <a:ext cx="468213" cy="234106"/>
      </dsp:txXfrm>
    </dsp:sp>
    <dsp:sp modelId="{2963EF03-7089-44A8-B878-2151D2FE0ED5}">
      <dsp:nvSpPr>
        <dsp:cNvPr id="0" name=""/>
        <dsp:cNvSpPr/>
      </dsp:nvSpPr>
      <dsp:spPr>
        <a:xfrm>
          <a:off x="5216873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Comunicação entre sistemas</a:t>
          </a:r>
        </a:p>
      </dsp:txBody>
      <dsp:txXfrm>
        <a:off x="5216873" y="1943699"/>
        <a:ext cx="468213" cy="234106"/>
      </dsp:txXfrm>
    </dsp:sp>
    <dsp:sp modelId="{8CB5C685-B8D9-4E96-B5FD-3BC47D2B23D8}">
      <dsp:nvSpPr>
        <dsp:cNvPr id="0" name=""/>
        <dsp:cNvSpPr/>
      </dsp:nvSpPr>
      <dsp:spPr>
        <a:xfrm>
          <a:off x="5783411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Interface com usuário</a:t>
          </a:r>
        </a:p>
      </dsp:txBody>
      <dsp:txXfrm>
        <a:off x="5783411" y="1943699"/>
        <a:ext cx="468213" cy="234106"/>
      </dsp:txXfrm>
    </dsp:sp>
    <dsp:sp modelId="{88D3B333-D270-4BF4-B025-CD703BB516BC}">
      <dsp:nvSpPr>
        <dsp:cNvPr id="0" name=""/>
        <dsp:cNvSpPr/>
      </dsp:nvSpPr>
      <dsp:spPr>
        <a:xfrm>
          <a:off x="6916488" y="1611268"/>
          <a:ext cx="468213" cy="234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Certificação</a:t>
          </a:r>
        </a:p>
      </dsp:txBody>
      <dsp:txXfrm>
        <a:off x="6916488" y="1611268"/>
        <a:ext cx="468213" cy="234106"/>
      </dsp:txXfrm>
    </dsp:sp>
    <dsp:sp modelId="{D7AE97E8-2035-44F6-9E36-5B80946FEA78}">
      <dsp:nvSpPr>
        <dsp:cNvPr id="0" name=""/>
        <dsp:cNvSpPr/>
      </dsp:nvSpPr>
      <dsp:spPr>
        <a:xfrm>
          <a:off x="6349949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Realização de testes necessários</a:t>
          </a:r>
        </a:p>
      </dsp:txBody>
      <dsp:txXfrm>
        <a:off x="6349949" y="1943699"/>
        <a:ext cx="468213" cy="234106"/>
      </dsp:txXfrm>
    </dsp:sp>
    <dsp:sp modelId="{ED758297-8B66-4380-AFFF-7A0F573B5F66}">
      <dsp:nvSpPr>
        <dsp:cNvPr id="0" name=""/>
        <dsp:cNvSpPr/>
      </dsp:nvSpPr>
      <dsp:spPr>
        <a:xfrm>
          <a:off x="6467003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Ensaio de estabilidade e controle</a:t>
          </a:r>
        </a:p>
      </dsp:txBody>
      <dsp:txXfrm>
        <a:off x="6467003" y="2276131"/>
        <a:ext cx="468213" cy="234106"/>
      </dsp:txXfrm>
    </dsp:sp>
    <dsp:sp modelId="{4DF3D1CA-A601-42DA-BD77-A87E5EE90CED}">
      <dsp:nvSpPr>
        <dsp:cNvPr id="0" name=""/>
        <dsp:cNvSpPr/>
      </dsp:nvSpPr>
      <dsp:spPr>
        <a:xfrm>
          <a:off x="6467003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Ensaio de carga</a:t>
          </a:r>
        </a:p>
      </dsp:txBody>
      <dsp:txXfrm>
        <a:off x="6467003" y="2608562"/>
        <a:ext cx="468213" cy="234106"/>
      </dsp:txXfrm>
    </dsp:sp>
    <dsp:sp modelId="{8A66B3FC-CB6B-4612-828B-02DCB14C0C40}">
      <dsp:nvSpPr>
        <dsp:cNvPr id="0" name=""/>
        <dsp:cNvSpPr/>
      </dsp:nvSpPr>
      <dsp:spPr>
        <a:xfrm>
          <a:off x="6467003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Ensaio de compatibilidade magnética</a:t>
          </a:r>
        </a:p>
      </dsp:txBody>
      <dsp:txXfrm>
        <a:off x="6467003" y="2940994"/>
        <a:ext cx="468213" cy="234106"/>
      </dsp:txXfrm>
    </dsp:sp>
    <dsp:sp modelId="{C65FD480-B131-4535-B013-46B5C5E06990}">
      <dsp:nvSpPr>
        <dsp:cNvPr id="0" name=""/>
        <dsp:cNvSpPr/>
      </dsp:nvSpPr>
      <dsp:spPr>
        <a:xfrm>
          <a:off x="6467003" y="3273425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Ensaio de condições adversas</a:t>
          </a:r>
        </a:p>
      </dsp:txBody>
      <dsp:txXfrm>
        <a:off x="6467003" y="3273425"/>
        <a:ext cx="468213" cy="234106"/>
      </dsp:txXfrm>
    </dsp:sp>
    <dsp:sp modelId="{AE19E8C6-8FCF-4265-A787-36E8CAA46DE1}">
      <dsp:nvSpPr>
        <dsp:cNvPr id="0" name=""/>
        <dsp:cNvSpPr/>
      </dsp:nvSpPr>
      <dsp:spPr>
        <a:xfrm>
          <a:off x="6916488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Relatórios de certificação</a:t>
          </a:r>
        </a:p>
      </dsp:txBody>
      <dsp:txXfrm>
        <a:off x="6916488" y="1943699"/>
        <a:ext cx="468213" cy="234106"/>
      </dsp:txXfrm>
    </dsp:sp>
    <dsp:sp modelId="{912653DC-E8A4-425A-87DC-E7FBD82F8CB3}">
      <dsp:nvSpPr>
        <dsp:cNvPr id="0" name=""/>
        <dsp:cNvSpPr/>
      </dsp:nvSpPr>
      <dsp:spPr>
        <a:xfrm>
          <a:off x="7483026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Comunicação com órgãos regulamentadores</a:t>
          </a:r>
        </a:p>
      </dsp:txBody>
      <dsp:txXfrm>
        <a:off x="7483026" y="1943699"/>
        <a:ext cx="468213" cy="234106"/>
      </dsp:txXfrm>
    </dsp:sp>
    <dsp:sp modelId="{6E5F0E3F-94A0-43C0-B482-9C6AE8B04D2B}">
      <dsp:nvSpPr>
        <dsp:cNvPr id="0" name=""/>
        <dsp:cNvSpPr/>
      </dsp:nvSpPr>
      <dsp:spPr>
        <a:xfrm>
          <a:off x="7600079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Entrega dos relatórios</a:t>
          </a:r>
        </a:p>
      </dsp:txBody>
      <dsp:txXfrm>
        <a:off x="7600079" y="2276131"/>
        <a:ext cx="468213" cy="234106"/>
      </dsp:txXfrm>
    </dsp:sp>
    <dsp:sp modelId="{37F2D72C-D6BF-4F19-8030-F6C50B4C8B89}">
      <dsp:nvSpPr>
        <dsp:cNvPr id="0" name=""/>
        <dsp:cNvSpPr/>
      </dsp:nvSpPr>
      <dsp:spPr>
        <a:xfrm>
          <a:off x="7600079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Auditorias</a:t>
          </a:r>
        </a:p>
      </dsp:txBody>
      <dsp:txXfrm>
        <a:off x="7600079" y="2608562"/>
        <a:ext cx="468213" cy="234106"/>
      </dsp:txXfrm>
    </dsp:sp>
    <dsp:sp modelId="{3548CDCC-C8D2-48E5-BF0F-9782DA71B128}">
      <dsp:nvSpPr>
        <dsp:cNvPr id="0" name=""/>
        <dsp:cNvSpPr/>
      </dsp:nvSpPr>
      <dsp:spPr>
        <a:xfrm>
          <a:off x="9182641" y="1611268"/>
          <a:ext cx="468213" cy="234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Plano de marketing do produto</a:t>
          </a:r>
        </a:p>
      </dsp:txBody>
      <dsp:txXfrm>
        <a:off x="9182641" y="1611268"/>
        <a:ext cx="468213" cy="234106"/>
      </dsp:txXfrm>
    </dsp:sp>
    <dsp:sp modelId="{3AAC60CF-8222-46B6-A3CF-A6FF2E8531CB}">
      <dsp:nvSpPr>
        <dsp:cNvPr id="0" name=""/>
        <dsp:cNvSpPr/>
      </dsp:nvSpPr>
      <dsp:spPr>
        <a:xfrm>
          <a:off x="8049564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Precificação do produto</a:t>
          </a:r>
        </a:p>
      </dsp:txBody>
      <dsp:txXfrm>
        <a:off x="8049564" y="1943699"/>
        <a:ext cx="468213" cy="234106"/>
      </dsp:txXfrm>
    </dsp:sp>
    <dsp:sp modelId="{4BE793E2-1718-4516-9F3C-19C423B38414}">
      <dsp:nvSpPr>
        <dsp:cNvPr id="0" name=""/>
        <dsp:cNvSpPr/>
      </dsp:nvSpPr>
      <dsp:spPr>
        <a:xfrm>
          <a:off x="8166618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Análise de custos envolvidos</a:t>
          </a:r>
        </a:p>
      </dsp:txBody>
      <dsp:txXfrm>
        <a:off x="8166618" y="2276131"/>
        <a:ext cx="468213" cy="234106"/>
      </dsp:txXfrm>
    </dsp:sp>
    <dsp:sp modelId="{2B44FC63-2AF7-4708-8C29-1828C299DA87}">
      <dsp:nvSpPr>
        <dsp:cNvPr id="0" name=""/>
        <dsp:cNvSpPr/>
      </dsp:nvSpPr>
      <dsp:spPr>
        <a:xfrm>
          <a:off x="8166618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Levantamento de oportunidades geradas</a:t>
          </a:r>
        </a:p>
      </dsp:txBody>
      <dsp:txXfrm>
        <a:off x="8166618" y="2608562"/>
        <a:ext cx="468213" cy="234106"/>
      </dsp:txXfrm>
    </dsp:sp>
    <dsp:sp modelId="{34873D4E-2B8D-48A4-AB91-EEDC6D856D9D}">
      <dsp:nvSpPr>
        <dsp:cNvPr id="0" name=""/>
        <dsp:cNvSpPr/>
      </dsp:nvSpPr>
      <dsp:spPr>
        <a:xfrm>
          <a:off x="8166618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Levantamento de gastos com desastres ambientas</a:t>
          </a:r>
        </a:p>
      </dsp:txBody>
      <dsp:txXfrm>
        <a:off x="8166618" y="2940994"/>
        <a:ext cx="468213" cy="234106"/>
      </dsp:txXfrm>
    </dsp:sp>
    <dsp:sp modelId="{917A3A38-5EAB-4E1E-8416-81B77A9A1C5A}">
      <dsp:nvSpPr>
        <dsp:cNvPr id="0" name=""/>
        <dsp:cNvSpPr/>
      </dsp:nvSpPr>
      <dsp:spPr>
        <a:xfrm>
          <a:off x="8616102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Levantamento de consumidores alvo</a:t>
          </a:r>
        </a:p>
      </dsp:txBody>
      <dsp:txXfrm>
        <a:off x="8616102" y="1943699"/>
        <a:ext cx="468213" cy="234106"/>
      </dsp:txXfrm>
    </dsp:sp>
    <dsp:sp modelId="{EB598C8C-2F8C-4D5A-8F41-7306D4F20B6F}">
      <dsp:nvSpPr>
        <dsp:cNvPr id="0" name=""/>
        <dsp:cNvSpPr/>
      </dsp:nvSpPr>
      <dsp:spPr>
        <a:xfrm>
          <a:off x="8733156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Análise da segmentação do número de desastres ambientais</a:t>
          </a:r>
        </a:p>
      </dsp:txBody>
      <dsp:txXfrm>
        <a:off x="8733156" y="2276131"/>
        <a:ext cx="468213" cy="234106"/>
      </dsp:txXfrm>
    </dsp:sp>
    <dsp:sp modelId="{5FEC2776-7C72-46A5-BE59-4F5103668F23}">
      <dsp:nvSpPr>
        <dsp:cNvPr id="0" name=""/>
        <dsp:cNvSpPr/>
      </dsp:nvSpPr>
      <dsp:spPr>
        <a:xfrm>
          <a:off x="9182641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Plano de comunicação com partes interessadas</a:t>
          </a:r>
        </a:p>
      </dsp:txBody>
      <dsp:txXfrm>
        <a:off x="9182641" y="1943699"/>
        <a:ext cx="468213" cy="234106"/>
      </dsp:txXfrm>
    </dsp:sp>
    <dsp:sp modelId="{303BF955-FD52-434E-B561-6B3F850219B5}">
      <dsp:nvSpPr>
        <dsp:cNvPr id="0" name=""/>
        <dsp:cNvSpPr/>
      </dsp:nvSpPr>
      <dsp:spPr>
        <a:xfrm>
          <a:off x="9299694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Elaborar framework de vendas</a:t>
          </a:r>
        </a:p>
      </dsp:txBody>
      <dsp:txXfrm>
        <a:off x="9299694" y="2276131"/>
        <a:ext cx="468213" cy="234106"/>
      </dsp:txXfrm>
    </dsp:sp>
    <dsp:sp modelId="{B5F891D2-8F90-40CE-8EB7-4C365E1FED49}">
      <dsp:nvSpPr>
        <dsp:cNvPr id="0" name=""/>
        <dsp:cNvSpPr/>
      </dsp:nvSpPr>
      <dsp:spPr>
        <a:xfrm>
          <a:off x="9749179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Linhas de divulgação do produto</a:t>
          </a:r>
        </a:p>
      </dsp:txBody>
      <dsp:txXfrm>
        <a:off x="9749179" y="1943699"/>
        <a:ext cx="468213" cy="234106"/>
      </dsp:txXfrm>
    </dsp:sp>
    <dsp:sp modelId="{3F08F417-1974-4BFC-876A-AA27772CB722}">
      <dsp:nvSpPr>
        <dsp:cNvPr id="0" name=""/>
        <dsp:cNvSpPr/>
      </dsp:nvSpPr>
      <dsp:spPr>
        <a:xfrm>
          <a:off x="9866232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Estabelecer principais canais de comunicação com compradores</a:t>
          </a:r>
        </a:p>
      </dsp:txBody>
      <dsp:txXfrm>
        <a:off x="9866232" y="2276131"/>
        <a:ext cx="468213" cy="234106"/>
      </dsp:txXfrm>
    </dsp:sp>
    <dsp:sp modelId="{BF3F33C6-4B6F-4940-BF2B-9402224974A3}">
      <dsp:nvSpPr>
        <dsp:cNvPr id="0" name=""/>
        <dsp:cNvSpPr/>
      </dsp:nvSpPr>
      <dsp:spPr>
        <a:xfrm>
          <a:off x="10315717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Participação de eventos</a:t>
          </a:r>
        </a:p>
      </dsp:txBody>
      <dsp:txXfrm>
        <a:off x="10315717" y="1943699"/>
        <a:ext cx="468213" cy="234106"/>
      </dsp:txXfrm>
    </dsp:sp>
    <dsp:sp modelId="{7C1024AC-5C13-4655-B0BB-241C1A54CA08}">
      <dsp:nvSpPr>
        <dsp:cNvPr id="0" name=""/>
        <dsp:cNvSpPr/>
      </dsp:nvSpPr>
      <dsp:spPr>
        <a:xfrm>
          <a:off x="10432770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Manufatura de </a:t>
          </a:r>
          <a:r>
            <a:rPr lang="pt-BR" sz="500" kern="1200" dirty="0" err="1"/>
            <a:t>mockup</a:t>
          </a:r>
          <a:r>
            <a:rPr lang="pt-BR" sz="500" kern="1200" dirty="0"/>
            <a:t> para exposições</a:t>
          </a:r>
        </a:p>
      </dsp:txBody>
      <dsp:txXfrm>
        <a:off x="10432770" y="2276131"/>
        <a:ext cx="468213" cy="234106"/>
      </dsp:txXfrm>
    </dsp:sp>
    <dsp:sp modelId="{4B33511D-7FEA-4108-ABDB-A836CFF2DDD1}">
      <dsp:nvSpPr>
        <dsp:cNvPr id="0" name=""/>
        <dsp:cNvSpPr/>
      </dsp:nvSpPr>
      <dsp:spPr>
        <a:xfrm>
          <a:off x="11448794" y="1611268"/>
          <a:ext cx="468213" cy="2341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 err="1"/>
            <a:t>Supply</a:t>
          </a:r>
          <a:r>
            <a:rPr lang="pt-BR" sz="500" kern="1200" dirty="0"/>
            <a:t> </a:t>
          </a:r>
          <a:r>
            <a:rPr lang="pt-BR" sz="500" kern="1200" dirty="0" err="1"/>
            <a:t>chain</a:t>
          </a:r>
          <a:endParaRPr lang="pt-BR" sz="500" kern="1200" dirty="0"/>
        </a:p>
      </dsp:txBody>
      <dsp:txXfrm>
        <a:off x="11448794" y="1611268"/>
        <a:ext cx="468213" cy="234106"/>
      </dsp:txXfrm>
    </dsp:sp>
    <dsp:sp modelId="{7BA2F52A-FE49-42B1-97E3-0B31CF405B6F}">
      <dsp:nvSpPr>
        <dsp:cNvPr id="0" name=""/>
        <dsp:cNvSpPr/>
      </dsp:nvSpPr>
      <dsp:spPr>
        <a:xfrm>
          <a:off x="10882255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Escolha dos </a:t>
          </a:r>
          <a:r>
            <a:rPr lang="pt-BR" sz="500" kern="1200" dirty="0" err="1"/>
            <a:t>incoterms</a:t>
          </a:r>
          <a:endParaRPr lang="pt-BR" sz="500" kern="1200" dirty="0"/>
        </a:p>
      </dsp:txBody>
      <dsp:txXfrm>
        <a:off x="10882255" y="1943699"/>
        <a:ext cx="468213" cy="234106"/>
      </dsp:txXfrm>
    </dsp:sp>
    <dsp:sp modelId="{A82FAFE4-DC21-432E-8797-C589801A4319}">
      <dsp:nvSpPr>
        <dsp:cNvPr id="0" name=""/>
        <dsp:cNvSpPr/>
      </dsp:nvSpPr>
      <dsp:spPr>
        <a:xfrm>
          <a:off x="10999309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de responsabilidades no transporte</a:t>
          </a:r>
        </a:p>
      </dsp:txBody>
      <dsp:txXfrm>
        <a:off x="10999309" y="2276131"/>
        <a:ext cx="468213" cy="234106"/>
      </dsp:txXfrm>
    </dsp:sp>
    <dsp:sp modelId="{19E3AF9C-BDD3-4368-88A1-9F90014CC43F}">
      <dsp:nvSpPr>
        <dsp:cNvPr id="0" name=""/>
        <dsp:cNvSpPr/>
      </dsp:nvSpPr>
      <dsp:spPr>
        <a:xfrm>
          <a:off x="11448794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Embalagem</a:t>
          </a:r>
        </a:p>
      </dsp:txBody>
      <dsp:txXfrm>
        <a:off x="11448794" y="1943699"/>
        <a:ext cx="468213" cy="234106"/>
      </dsp:txXfrm>
    </dsp:sp>
    <dsp:sp modelId="{47185DBD-B511-4288-8872-8BB22B9C8E58}">
      <dsp:nvSpPr>
        <dsp:cNvPr id="0" name=""/>
        <dsp:cNvSpPr/>
      </dsp:nvSpPr>
      <dsp:spPr>
        <a:xfrm>
          <a:off x="11565847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Definição a estrutura do produto final (montado ou semipronto)</a:t>
          </a:r>
        </a:p>
      </dsp:txBody>
      <dsp:txXfrm>
        <a:off x="11565847" y="2276131"/>
        <a:ext cx="468213" cy="234106"/>
      </dsp:txXfrm>
    </dsp:sp>
    <dsp:sp modelId="{670EB3B9-0B4F-4EF6-A0F5-BCDE78A10BD2}">
      <dsp:nvSpPr>
        <dsp:cNvPr id="0" name=""/>
        <dsp:cNvSpPr/>
      </dsp:nvSpPr>
      <dsp:spPr>
        <a:xfrm>
          <a:off x="11565847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Dimensionamento de caixa para abrigar o produto</a:t>
          </a:r>
        </a:p>
      </dsp:txBody>
      <dsp:txXfrm>
        <a:off x="11565847" y="2608562"/>
        <a:ext cx="468213" cy="234106"/>
      </dsp:txXfrm>
    </dsp:sp>
    <dsp:sp modelId="{A930C7EE-BBFD-4E94-920D-50CBC355E9BB}">
      <dsp:nvSpPr>
        <dsp:cNvPr id="0" name=""/>
        <dsp:cNvSpPr/>
      </dsp:nvSpPr>
      <dsp:spPr>
        <a:xfrm>
          <a:off x="11565847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Estabilização do produto dentro da embalagem</a:t>
          </a:r>
        </a:p>
      </dsp:txBody>
      <dsp:txXfrm>
        <a:off x="11565847" y="2940994"/>
        <a:ext cx="468213" cy="234106"/>
      </dsp:txXfrm>
    </dsp:sp>
    <dsp:sp modelId="{403B8DEA-460E-4129-8D4B-F8248561D192}">
      <dsp:nvSpPr>
        <dsp:cNvPr id="0" name=""/>
        <dsp:cNvSpPr/>
      </dsp:nvSpPr>
      <dsp:spPr>
        <a:xfrm>
          <a:off x="12015332" y="1943699"/>
          <a:ext cx="468213" cy="2341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Manual do usuário</a:t>
          </a:r>
        </a:p>
      </dsp:txBody>
      <dsp:txXfrm>
        <a:off x="12015332" y="1943699"/>
        <a:ext cx="468213" cy="234106"/>
      </dsp:txXfrm>
    </dsp:sp>
    <dsp:sp modelId="{34A15882-9B17-4B01-BEC1-F6AA5595FDE0}">
      <dsp:nvSpPr>
        <dsp:cNvPr id="0" name=""/>
        <dsp:cNvSpPr/>
      </dsp:nvSpPr>
      <dsp:spPr>
        <a:xfrm>
          <a:off x="12132385" y="2276131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Relatório de especificações técnicas</a:t>
          </a:r>
        </a:p>
      </dsp:txBody>
      <dsp:txXfrm>
        <a:off x="12132385" y="2276131"/>
        <a:ext cx="468213" cy="234106"/>
      </dsp:txXfrm>
    </dsp:sp>
    <dsp:sp modelId="{6B37C758-46D1-4ECC-A38D-A6219D4D562D}">
      <dsp:nvSpPr>
        <dsp:cNvPr id="0" name=""/>
        <dsp:cNvSpPr/>
      </dsp:nvSpPr>
      <dsp:spPr>
        <a:xfrm>
          <a:off x="12132385" y="2608562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Elaboração das descrições de uso.</a:t>
          </a:r>
        </a:p>
      </dsp:txBody>
      <dsp:txXfrm>
        <a:off x="12132385" y="2608562"/>
        <a:ext cx="468213" cy="234106"/>
      </dsp:txXfrm>
    </dsp:sp>
    <dsp:sp modelId="{3BE15168-868E-4E69-892E-66DA5129F490}">
      <dsp:nvSpPr>
        <dsp:cNvPr id="0" name=""/>
        <dsp:cNvSpPr/>
      </dsp:nvSpPr>
      <dsp:spPr>
        <a:xfrm>
          <a:off x="12132385" y="2940994"/>
          <a:ext cx="468213" cy="2341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kern="1200" dirty="0"/>
            <a:t>Especificação da garantia do produto</a:t>
          </a:r>
        </a:p>
      </dsp:txBody>
      <dsp:txXfrm>
        <a:off x="12132385" y="2940994"/>
        <a:ext cx="468213" cy="234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5120" y="2130430"/>
            <a:ext cx="10711339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90237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36142" y="274643"/>
            <a:ext cx="2835354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0079" y="274643"/>
            <a:ext cx="8296037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440" y="4406905"/>
            <a:ext cx="107113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95440" y="2906713"/>
            <a:ext cx="107113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0080" y="1600205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05800" y="1600205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082" y="1535113"/>
            <a:ext cx="556788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082" y="2174875"/>
            <a:ext cx="556788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01427" y="1535113"/>
            <a:ext cx="55700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01427" y="2174875"/>
            <a:ext cx="55700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079" y="273050"/>
            <a:ext cx="41458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26866" y="273055"/>
            <a:ext cx="70446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079" y="1435103"/>
            <a:ext cx="414583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9999" y="4800600"/>
            <a:ext cx="75609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469999" y="612775"/>
            <a:ext cx="75609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469999" y="5367338"/>
            <a:ext cx="75609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30080" y="274638"/>
            <a:ext cx="113414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080" y="1600205"/>
            <a:ext cx="113414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30078" y="6356355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6999-18D9-4319-9273-C4B49A718B34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305539" y="6356355"/>
            <a:ext cx="399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031130" y="6356355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18A84-55FE-483D-9B88-E4F57901E77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420527"/>
              </p:ext>
            </p:extLst>
          </p:nvPr>
        </p:nvGraphicFramePr>
        <p:xfrm>
          <a:off x="2663715" y="332656"/>
          <a:ext cx="67334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3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94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Título do projeto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 marL="126016" marR="1260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Drone</a:t>
                      </a:r>
                      <a:r>
                        <a:rPr lang="pt-BR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Humanitário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marL="126016" marR="1260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Empresa</a:t>
                      </a:r>
                    </a:p>
                  </a:txBody>
                  <a:tcPr marL="126016" marR="1260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err="1">
                          <a:solidFill>
                            <a:schemeClr val="tx1"/>
                          </a:solidFill>
                        </a:rPr>
                        <a:t>SkyHelp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marL="126016" marR="1260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Gerente do Projeto</a:t>
                      </a:r>
                    </a:p>
                  </a:txBody>
                  <a:tcPr marL="126016" marR="1260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126016" marR="1260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126016" marR="1260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126016" marR="1260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215724314"/>
              </p:ext>
            </p:extLst>
          </p:nvPr>
        </p:nvGraphicFramePr>
        <p:xfrm>
          <a:off x="0" y="1074336"/>
          <a:ext cx="12601575" cy="578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170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385</Words>
  <Application>Microsoft Office PowerPoint</Application>
  <PresentationFormat>Personalizar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Carina</cp:lastModifiedBy>
  <cp:revision>16</cp:revision>
  <dcterms:created xsi:type="dcterms:W3CDTF">2019-03-25T17:45:59Z</dcterms:created>
  <dcterms:modified xsi:type="dcterms:W3CDTF">2020-04-13T17:43:15Z</dcterms:modified>
</cp:coreProperties>
</file>