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B5DD-7D37-42AF-9BAF-F27B24121AC6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DB7FD-D512-49D1-BD61-0B10EF46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29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B7FD-D512-49D1-BD61-0B10EF46118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00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B7FD-D512-49D1-BD61-0B10EF46118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668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B7FD-D512-49D1-BD61-0B10EF46118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668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B7FD-D512-49D1-BD61-0B10EF46118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66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07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44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34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23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11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98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28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59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56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87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28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9729-BCE2-4DA6-AE03-CC93C211E6EE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2673-BED1-40A8-8DA3-C7CDCC8A6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Faculdade de Medicina de Ribeirão Preto 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Departamento de Ciências da Saúde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Divisão de Terapia Ocupacional</a:t>
            </a:r>
          </a:p>
        </p:txBody>
      </p:sp>
      <p:pic>
        <p:nvPicPr>
          <p:cNvPr id="5" name="Picture 3" descr="C:\[2019 USP 10-09\cecex\2019\2019 Rondon\[Apresentação FMRP\logo fmr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7"/>
            <a:ext cx="9525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1897731"/>
            <a:ext cx="9144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Arial" pitchFamily="34" charset="0"/>
                <a:cs typeface="Arial" pitchFamily="34" charset="0"/>
              </a:rPr>
              <a:t>Apresentação de Linhas de Pesquisa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64635" y="2996952"/>
            <a:ext cx="6840760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Profa. Dra. Maria Paula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Panuncio-Pinto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347864" y="6021749"/>
            <a:ext cx="55912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RCG4018 – Pesquisa em Terapia Ocupacional I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[2019 USP 10-09\[2019 DCS\[2019 DCS\apresentação linhas de pesquisa\pesquisa-qualitati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3985"/>
            <a:ext cx="29908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[2019 USP 10-09\[2019 DCS\[2019 DCS\apresentação linhas de pesquisa\por-que-a-pesquisa-qualitativa-e-tao-importante-durante-a-campanh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776" y="4022804"/>
            <a:ext cx="2016224" cy="149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[2019 USP 10-09\[2019 DCS\[2019 DCS\apresentação linhas de pesquisa\0c7c28884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36" y="3861048"/>
            <a:ext cx="216024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 descr="Resultado de imagem para BRASÃO DA  usp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57808"/>
            <a:ext cx="1152128" cy="1364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5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52635"/>
            <a:ext cx="9112763" cy="936105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pt-BR" sz="1600" dirty="0">
                <a:latin typeface="Arial" pitchFamily="34" charset="0"/>
                <a:cs typeface="Arial" pitchFamily="34" charset="0"/>
              </a:rPr>
              <a:t>Faculdade de Medicina de Ribeirão Preto 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Departamento de Ciências da Saúde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Divisão de Terapia Ocupacional</a:t>
            </a:r>
          </a:p>
        </p:txBody>
      </p:sp>
      <p:pic>
        <p:nvPicPr>
          <p:cNvPr id="5" name="Picture 3" descr="C:\[2019 USP 10-09\cecex\2019\2019 Rondon\[Apresentação FMRP\logo fmr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64807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24033" y="1548302"/>
            <a:ext cx="133164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Vida Plena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019163" y="1541163"/>
            <a:ext cx="115212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Cotidiano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488756" y="1548302"/>
            <a:ext cx="1303244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Ocupação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109465" y="1555676"/>
            <a:ext cx="159611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Ocupações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923267" y="1537414"/>
            <a:ext cx="180020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Quer e precisa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220816" y="2934678"/>
            <a:ext cx="223224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Identidade e saúde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10858" y="2290450"/>
            <a:ext cx="288032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Participação ativa na vida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667569" y="3567234"/>
            <a:ext cx="13387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Equilíbrio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572000" y="2302122"/>
            <a:ext cx="359201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Saúde física, mental e espiritual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id="{B9C428C0-1969-4BF5-A33B-2ED4F4DE4545}"/>
              </a:ext>
            </a:extLst>
          </p:cNvPr>
          <p:cNvCxnSpPr>
            <a:cxnSpLocks/>
          </p:cNvCxnSpPr>
          <p:nvPr/>
        </p:nvCxnSpPr>
        <p:spPr>
          <a:xfrm flipV="1">
            <a:off x="7341331" y="3477902"/>
            <a:ext cx="207946" cy="6748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63" y="2989954"/>
            <a:ext cx="2619375" cy="174307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2" y="5017406"/>
            <a:ext cx="2490056" cy="1514475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008" y="3138390"/>
            <a:ext cx="2277616" cy="3242938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237" y="4321054"/>
            <a:ext cx="2628900" cy="1743075"/>
          </a:xfrm>
          <a:prstGeom prst="rect">
            <a:avLst/>
          </a:prstGeom>
        </p:spPr>
      </p:pic>
      <p:sp>
        <p:nvSpPr>
          <p:cNvPr id="29" name="CaixaDeTexto 28"/>
          <p:cNvSpPr txBox="1"/>
          <p:nvPr/>
        </p:nvSpPr>
        <p:spPr>
          <a:xfrm>
            <a:off x="3171238" y="6073551"/>
            <a:ext cx="26289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SIGNIFICADO/SENTIDO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Imagem 44" descr="Resultado de imagem para BRASÃO DA  usp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016" y="188640"/>
            <a:ext cx="728464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3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4469"/>
            <a:ext cx="9144000" cy="936105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pt-BR" sz="1600" dirty="0">
                <a:latin typeface="Arial" pitchFamily="34" charset="0"/>
                <a:cs typeface="Arial" pitchFamily="34" charset="0"/>
              </a:rPr>
              <a:t>Faculdade de Medicina de Ribeirão Preto 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Departamento de Ciências da Saúde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Divisão de Terapia Ocupacional</a:t>
            </a:r>
          </a:p>
        </p:txBody>
      </p:sp>
      <p:pic>
        <p:nvPicPr>
          <p:cNvPr id="5" name="Picture 3" descr="C:\[2019 USP 10-09\cecex\2019\2019 Rondon\[Apresentação FMRP\logo fmr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76064" cy="76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998952"/>
            <a:ext cx="91440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Pesquisa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62C3D90-02C8-4B1F-B91B-0F4D93D26B6B}"/>
              </a:ext>
            </a:extLst>
          </p:cNvPr>
          <p:cNvSpPr txBox="1"/>
          <p:nvPr/>
        </p:nvSpPr>
        <p:spPr>
          <a:xfrm>
            <a:off x="0" y="1393746"/>
            <a:ext cx="9144000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pt-B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Laboratório de Ensino e Pesquisa em Terapia Ocupacional, Infância e                              	        Adolescência</a:t>
            </a:r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Imagem 15" descr="LOGO01media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85884"/>
            <a:ext cx="1475292" cy="50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72703" y="4031669"/>
            <a:ext cx="21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linhas de pesquisa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664943" y="2064240"/>
            <a:ext cx="6444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Desempenho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ocupacional de crianças e adolescentes em diferentes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contextos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desenvolvimento infanto-juvenil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em condições adversas – violência doméstica, pobreza e institucionalização; doenças crônicas, hospitalização,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deficiências.</a:t>
            </a:r>
          </a:p>
          <a:p>
            <a:pPr algn="ctr"/>
            <a:endParaRPr lang="pt-BR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envolvimento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em ocupações </a:t>
            </a:r>
            <a: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cotidianas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18695" y="4077072"/>
            <a:ext cx="63367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Formação Profissional: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estratégias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ensino-aprendizagem 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avaliação; aquisição de competências ao longo da graduação; violência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interpessoal no contexto da universidade 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impacto para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formação; dificuldades e estresse do estudante, apoio ao estudante; educação interprofissional.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aprendizagem como ocupação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3030084" y="3273860"/>
            <a:ext cx="59046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3052386" y="5532914"/>
            <a:ext cx="59046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have esquerda 10"/>
          <p:cNvSpPr/>
          <p:nvPr/>
        </p:nvSpPr>
        <p:spPr>
          <a:xfrm>
            <a:off x="2382520" y="2097105"/>
            <a:ext cx="108012" cy="421221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pic>
        <p:nvPicPr>
          <p:cNvPr id="14" name="Imagem 13" descr="Resultado de imagem para BRASÃO DA  usp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825" y="50473"/>
            <a:ext cx="728464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166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4469"/>
            <a:ext cx="9144000" cy="936105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pt-BR" sz="1600" dirty="0">
                <a:latin typeface="Arial" pitchFamily="34" charset="0"/>
                <a:cs typeface="Arial" pitchFamily="34" charset="0"/>
              </a:rPr>
              <a:t>Faculdade de Medicina de Ribeirão Preto 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Departamento de Ciências da Saúde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Divisão de Terapia Ocupacional</a:t>
            </a:r>
          </a:p>
        </p:txBody>
      </p:sp>
      <p:pic>
        <p:nvPicPr>
          <p:cNvPr id="5" name="Picture 3" descr="C:\[2019 USP 10-09\cecex\2019\2019 Rondon\[Apresentação FMRP\logo fmr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60512" cy="76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998369"/>
            <a:ext cx="91440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Pesquisa e Pós Graduação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62C3D90-02C8-4B1F-B91B-0F4D93D26B6B}"/>
              </a:ext>
            </a:extLst>
          </p:cNvPr>
          <p:cNvSpPr txBox="1"/>
          <p:nvPr/>
        </p:nvSpPr>
        <p:spPr>
          <a:xfrm>
            <a:off x="72371" y="1366099"/>
            <a:ext cx="8964124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pt-B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Laboratório de Ensino e Pesquisa em Terapia Ocupacional, Infância e                              	        Adolescência</a:t>
            </a:r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Imagem 15" descr="LOGO01media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02498"/>
            <a:ext cx="1475292" cy="50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82399" y="1999092"/>
            <a:ext cx="8954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latin typeface="Arial" pitchFamily="34" charset="0"/>
                <a:cs typeface="Arial" pitchFamily="34" charset="0"/>
              </a:rPr>
              <a:t>Capacitação de educadores sociais e intervenção terapêutico- ocupacional com crianças e adolescentes em situação de vulnerabilidade social: envolvimento em ocupações, desenvolvimento de habilidades e representações sociais</a:t>
            </a:r>
            <a:endParaRPr lang="pt-BR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34463" y="3651808"/>
            <a:ext cx="122413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04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TCCs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408738" y="3597596"/>
            <a:ext cx="1429261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01 Mestrado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eta para baixo 14"/>
          <p:cNvSpPr/>
          <p:nvPr/>
        </p:nvSpPr>
        <p:spPr>
          <a:xfrm>
            <a:off x="1048369" y="5175701"/>
            <a:ext cx="253016" cy="526211"/>
          </a:xfrm>
          <a:prstGeom prst="down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3054034" y="2885470"/>
            <a:ext cx="253016" cy="526211"/>
          </a:xfrm>
          <a:prstGeom prst="down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044136" y="2894069"/>
            <a:ext cx="3859832" cy="73866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PT" sz="1400" b="1" dirty="0">
                <a:latin typeface="Arial" pitchFamily="34" charset="0"/>
                <a:cs typeface="Arial" pitchFamily="34" charset="0"/>
              </a:rPr>
              <a:t>Adolescentes em situação de vulnerabilidade social: explorando suas perspectivas de futuro e projeto de vida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eta para a direita 19"/>
          <p:cNvSpPr/>
          <p:nvPr/>
        </p:nvSpPr>
        <p:spPr>
          <a:xfrm rot="20467743">
            <a:off x="4027052" y="3351989"/>
            <a:ext cx="792088" cy="324036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4822986" y="3804906"/>
            <a:ext cx="42068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Programa de Pós Graduação em Saúde Pública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Departamento de Medicina Social</a:t>
            </a:r>
            <a:endParaRPr lang="pt-BR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82399" y="4477842"/>
            <a:ext cx="8850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latin typeface="Arial" pitchFamily="34" charset="0"/>
                <a:cs typeface="Arial" pitchFamily="34" charset="0"/>
              </a:rPr>
              <a:t>Vulnerabilidade social e educação formal: possibilidades de intervenção do terapeuta ocupacional com adolescentes em escolas públicas</a:t>
            </a:r>
            <a:endParaRPr lang="pt-BR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Seta para baixo 23"/>
          <p:cNvSpPr/>
          <p:nvPr/>
        </p:nvSpPr>
        <p:spPr>
          <a:xfrm>
            <a:off x="1174877" y="2919589"/>
            <a:ext cx="253016" cy="526211"/>
          </a:xfrm>
          <a:prstGeom prst="down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562809" y="5814996"/>
            <a:ext cx="122413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02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TCCs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2458125" y="5357796"/>
            <a:ext cx="4896544" cy="9144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PESQUISA QUALITATIVA</a:t>
            </a:r>
          </a:p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Grupo Focal</a:t>
            </a:r>
          </a:p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Observação Participante/Pesquisa-ação</a:t>
            </a:r>
          </a:p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Mapas corporais</a:t>
            </a:r>
          </a:p>
        </p:txBody>
      </p:sp>
      <p:sp>
        <p:nvSpPr>
          <p:cNvPr id="26" name="Elipse 25"/>
          <p:cNvSpPr/>
          <p:nvPr/>
        </p:nvSpPr>
        <p:spPr>
          <a:xfrm rot="490943">
            <a:off x="7881188" y="5406009"/>
            <a:ext cx="942665" cy="80319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AD</a:t>
            </a:r>
          </a:p>
          <a:p>
            <a:pPr algn="ctr"/>
            <a:r>
              <a:rPr lang="pt-BR" b="1" dirty="0" smtClean="0"/>
              <a:t>AC</a:t>
            </a:r>
            <a:endParaRPr lang="pt-BR" b="1" dirty="0"/>
          </a:p>
        </p:txBody>
      </p:sp>
      <p:pic>
        <p:nvPicPr>
          <p:cNvPr id="27" name="Imagem 26" descr="Resultado de imagem para BRASÃO DA  usp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450" y="45479"/>
            <a:ext cx="728464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46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22" grpId="0"/>
      <p:bldP spid="25" grpId="0" animBg="1"/>
      <p:bldP spid="23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4469"/>
            <a:ext cx="9144000" cy="936105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pt-BR" sz="1600" dirty="0">
                <a:latin typeface="Arial" pitchFamily="34" charset="0"/>
                <a:cs typeface="Arial" pitchFamily="34" charset="0"/>
              </a:rPr>
              <a:t>Faculdade de Medicina de Ribeirão Preto 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Departamento de Ciências da Saúde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Divisão de Terapia Ocupacional</a:t>
            </a:r>
          </a:p>
        </p:txBody>
      </p:sp>
      <p:pic>
        <p:nvPicPr>
          <p:cNvPr id="5" name="Picture 3" descr="C:\[2019 USP 10-09\cecex\2019\2019 Rondon\[Apresentação FMRP\logo fmr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04056" cy="76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Arial" pitchFamily="34" charset="0"/>
                <a:cs typeface="Arial" pitchFamily="34" charset="0"/>
              </a:rPr>
              <a:t>Pesquisa e Pós Graduação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72371" y="1598006"/>
            <a:ext cx="42068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Programa de Pós Graduação em Saúde Pública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Departamento de Medicina Social</a:t>
            </a:r>
            <a:endParaRPr lang="pt-BR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156246" y="1596518"/>
            <a:ext cx="388843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1400" b="1" i="1" dirty="0">
                <a:latin typeface="Arial" pitchFamily="34" charset="0"/>
                <a:cs typeface="Arial" pitchFamily="34" charset="0"/>
              </a:rPr>
              <a:t>Percepções sobre violência de gênero no ambiente universitário</a:t>
            </a:r>
            <a:endParaRPr lang="pt-BR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9938" y="2263132"/>
            <a:ext cx="8964123" cy="52322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400" i="1" dirty="0" smtClean="0">
                <a:latin typeface="Arial" pitchFamily="34" charset="0"/>
                <a:cs typeface="Arial" pitchFamily="34" charset="0"/>
              </a:rPr>
              <a:t>abordagem </a:t>
            </a:r>
            <a:r>
              <a:rPr lang="pt-BR" sz="1400" i="1" dirty="0" err="1" smtClean="0">
                <a:latin typeface="Arial" pitchFamily="34" charset="0"/>
                <a:cs typeface="Arial" pitchFamily="34" charset="0"/>
              </a:rPr>
              <a:t>quali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-quanti: (1) entrevistas com informantes-chave (exploratório)  =&gt;  (2) subsídios 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para 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instrumento estruturado a 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ser aplicado junto aos gestores 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universitários.</a:t>
            </a:r>
            <a:endParaRPr lang="pt-BR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89938" y="4752145"/>
            <a:ext cx="291545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Programa de Pós Graduação em Clínica Médica Departamento de Clínica Médica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Linha de Pesquisa: Educação</a:t>
            </a:r>
            <a:endParaRPr lang="pt-BR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4384239" y="1678108"/>
            <a:ext cx="720080" cy="36004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3321822" y="2986465"/>
            <a:ext cx="5653500" cy="3818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FAPESP =&gt; doutorado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have esquerda 10"/>
          <p:cNvSpPr/>
          <p:nvPr/>
        </p:nvSpPr>
        <p:spPr>
          <a:xfrm>
            <a:off x="3294712" y="4005064"/>
            <a:ext cx="341184" cy="27363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700400" y="4116480"/>
            <a:ext cx="5336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pt-BR" sz="1200" b="1" i="1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1200" b="1" i="1" dirty="0" smtClean="0">
                <a:latin typeface="Arial" pitchFamily="34" charset="0"/>
                <a:cs typeface="Arial" pitchFamily="34" charset="0"/>
              </a:rPr>
              <a:t>eterminação das propriedades psicométricas de escala para estudantes de graduação sobre a ocorrência de violência interpessoal (“</a:t>
            </a:r>
            <a:r>
              <a:rPr lang="pt-BR" sz="1200" b="1" i="1" dirty="0" err="1" smtClean="0">
                <a:latin typeface="Arial" pitchFamily="34" charset="0"/>
                <a:cs typeface="Arial" pitchFamily="34" charset="0"/>
              </a:rPr>
              <a:t>bullying</a:t>
            </a:r>
            <a:r>
              <a:rPr lang="pt-BR" sz="1200" b="1" i="1" dirty="0" smtClean="0">
                <a:latin typeface="Arial" pitchFamily="34" charset="0"/>
                <a:cs typeface="Arial" pitchFamily="34" charset="0"/>
              </a:rPr>
              <a:t>”) – Doutorado</a:t>
            </a:r>
            <a:endParaRPr lang="pt-B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3772277" y="5059921"/>
            <a:ext cx="5237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pt-BR" sz="1200" b="1" i="1" dirty="0">
                <a:latin typeface="Arial" pitchFamily="34" charset="0"/>
                <a:cs typeface="Arial" pitchFamily="34" charset="0"/>
              </a:rPr>
              <a:t>A graduação em cursos da área da saúde e a formação interdisciplinar na FMRP: o ponto de vista de estudantes e </a:t>
            </a:r>
            <a:r>
              <a:rPr lang="pt-BR" sz="1200" b="1" i="1" dirty="0" smtClean="0">
                <a:latin typeface="Arial" pitchFamily="34" charset="0"/>
                <a:cs typeface="Arial" pitchFamily="34" charset="0"/>
              </a:rPr>
              <a:t>professores – Mestrado </a:t>
            </a:r>
            <a:endParaRPr lang="pt-B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3737327" y="6163776"/>
            <a:ext cx="5307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pt-BR" sz="1200" b="1" i="1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1200" b="1" i="1" dirty="0" smtClean="0">
                <a:latin typeface="Arial" pitchFamily="34" charset="0"/>
                <a:cs typeface="Arial" pitchFamily="34" charset="0"/>
              </a:rPr>
              <a:t>stratégias de enfrentamento das dificuldades (“</a:t>
            </a:r>
            <a:r>
              <a:rPr lang="pt-BR" sz="1200" b="1" i="1" dirty="0" err="1" smtClean="0">
                <a:latin typeface="Arial" pitchFamily="34" charset="0"/>
                <a:cs typeface="Arial" pitchFamily="34" charset="0"/>
              </a:rPr>
              <a:t>coping</a:t>
            </a:r>
            <a:r>
              <a:rPr lang="pt-BR" sz="1200" b="1" i="1" dirty="0" smtClean="0">
                <a:latin typeface="Arial" pitchFamily="34" charset="0"/>
                <a:cs typeface="Arial" pitchFamily="34" charset="0"/>
              </a:rPr>
              <a:t>”) utilizadas por estudantes do ensino  superior na área da saúde </a:t>
            </a:r>
            <a:r>
              <a:rPr lang="pt-BR" sz="1200" b="1" i="1" dirty="0">
                <a:latin typeface="Arial" pitchFamily="34" charset="0"/>
                <a:cs typeface="Arial" pitchFamily="34" charset="0"/>
              </a:rPr>
              <a:t>– Mestrado </a:t>
            </a:r>
            <a:endParaRPr lang="pt-BR" sz="1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[2019 USP 10-09\[2019 DCS\[2019 DCS\apresentação linhas de pesquisa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6" y="2939912"/>
            <a:ext cx="2638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m 16" descr="Resultado de imagem para BRASÃO DA  usp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4690"/>
            <a:ext cx="58689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27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" grpId="0" animBg="1"/>
      <p:bldP spid="11" grpId="0" animBg="1"/>
      <p:bldP spid="12" grpId="0"/>
      <p:bldP spid="19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obriga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604867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756721" y="557802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mapaula@fmrp.usp.br</a:t>
            </a:r>
            <a:endParaRPr lang="pt-BR" sz="2400" b="1" dirty="0">
              <a:solidFill>
                <a:srgbClr val="FF0066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074" name="Picture 2" descr="C:\[2019 USP 10-09\[2019 DCS\[2019 DCS\apresentação linhas de pesquisa\gratida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0648"/>
            <a:ext cx="6096000" cy="488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414</Words>
  <Application>Microsoft Office PowerPoint</Application>
  <PresentationFormat>Apresentação na tela (4:3)</PresentationFormat>
  <Paragraphs>59</Paragraphs>
  <Slides>6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Wingdings</vt:lpstr>
      <vt:lpstr>Tema do Office</vt:lpstr>
      <vt:lpstr>Faculdade de Medicina de Ribeirão Preto  Departamento de Ciências da Saúde Divisão de Terapia Ocupacional</vt:lpstr>
      <vt:lpstr>Faculdade de Medicina de Ribeirão Preto  Departamento de Ciências da Saúde Divisão de Terapia Ocupacional</vt:lpstr>
      <vt:lpstr>Faculdade de Medicina de Ribeirão Preto  Departamento de Ciências da Saúde Divisão de Terapia Ocupacional</vt:lpstr>
      <vt:lpstr>Faculdade de Medicina de Ribeirão Preto  Departamento de Ciências da Saúde Divisão de Terapia Ocupacional</vt:lpstr>
      <vt:lpstr>Faculdade de Medicina de Ribeirão Preto  Departamento de Ciências da Saúde Divisão de Terapia Ocupacional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Paula</dc:creator>
  <cp:lastModifiedBy>User</cp:lastModifiedBy>
  <cp:revision>41</cp:revision>
  <dcterms:created xsi:type="dcterms:W3CDTF">2019-10-08T09:58:57Z</dcterms:created>
  <dcterms:modified xsi:type="dcterms:W3CDTF">2020-04-13T17:20:02Z</dcterms:modified>
</cp:coreProperties>
</file>