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42447-6398-4B0A-8F50-792FEEBC6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CB1A7B-0140-4C6C-9099-617694C46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2691AD-4604-4CC2-B676-8C4EF726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C444C6-F1EE-484C-86ED-0B788072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2B474D-6A5F-4838-936C-A0B66D06A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895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94B3F3-6DC6-4778-996A-42BA1711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A7650F-6786-4037-8F85-36DB0F51C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871B03-7F0B-451C-84A0-4AF452B4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6DE3DA-7E82-43A5-B3E6-B68711D08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99ABA3-4429-4C42-9A4F-688D6E8A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26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C6FF10-E960-4A29-8F83-917C363FE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169FDE-0C9A-46F5-971C-C1533758C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D58FAF-4206-485D-92C5-6E648B76C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0051FC-E0C8-44CA-B058-E6AE7B3B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C66683-ED93-47DA-9510-ADBF9B02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186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B85D1-EC29-4512-B9A5-76F45A09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747592-4662-4803-857A-CEEB4CF57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918408-53AE-4490-A293-BF10998C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0FB0AC-3097-4911-BB14-BB035D9C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A4D682-E0E9-4DB7-8B41-9B3B78D6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024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F82B9-6D7D-4C8A-BD56-478EA7439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441A85-EE58-4107-85AD-9E5DAFE5E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F61D0A-B566-4B2C-A168-1568A41A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F39A07-CEDA-437B-B929-CD565121C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0418F5-2B2C-4BEA-A4B2-73123A7E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198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703E5-98A3-41A4-97F5-A9523E25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A81021-8805-4843-BEDC-470CE6125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7FEECC7-5291-4BE5-9056-91808C289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CF6C4C-E3E4-4D49-BF6A-4577E898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D765D9-0726-42E8-B9A9-23944B411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8D27D9-BB78-4FA2-93A8-E109E57E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616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F0ED4-8301-40E8-B542-93BD7224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5FA731-FD65-49CF-9D1D-150ACFDB8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B9160E-FED7-4B6A-8410-B49F0A203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2B064BB-2187-42EE-9B63-C19BCC496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9B90713-BF07-4BD5-AD50-1516F2B58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7296EC4-CE3D-4E09-8B3E-7D2F2A459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E9FCE45-38D2-464B-841D-2B73A9D2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9FF8909-8102-4AED-A6CF-BAB8667E3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002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F85DD-A4FB-4A8A-A365-35BFED60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2CE92FA-04F4-4A21-9C79-9C174B94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CCE608-E4CA-480E-8223-6280DE16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62231B4-E269-4FD5-91E1-454661835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579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BFFB0C0-D1B3-4C5A-B06E-BA5C77DD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14E84E6-EFCE-4832-9E7F-E37F7E5C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807CDA2-FFBE-4E05-9454-2794D689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32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AC134-C5DB-4E83-9F22-E18D43876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FCED18-A9DD-4B26-859A-BD9D24B0C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5695A42-CB55-4E66-A27E-F588827CC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6AC99F-82CE-4359-9DA8-1C3C73CC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EE5719-ACAC-43CA-BD38-4E4F9D7E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BB4C83-2166-4692-B09E-1202B2F2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495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19D20-09EF-4D46-B8BF-3C9A439BB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2C55384-E263-499E-A683-9096D873A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9A0AFD0-86EB-45E8-AE81-D4CB8583A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97677D-CC0C-4A95-AB20-E273A3FB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63F77D-5EDC-41F9-AE12-C7B6A7B6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7BDAF2-EB5A-4873-BBC9-7ADEB1737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271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B93EE2-1EBA-43F8-A6A9-009DAEAB5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6E4C0E-10BD-4441-AD12-10AF84166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0CB3B8-AD17-4946-95B4-65A446C5D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B243D-2FD2-4925-B962-AC1BE041C213}" type="datetimeFigureOut">
              <a:rPr lang="pt-BR" smtClean="0"/>
              <a:t>04/04/2020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EA7A36-1503-4411-BAB5-0459B62EA7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758EE3-8D67-4DD9-BDA4-C5B4A73E8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E37D2-D765-498B-93C1-E9AC8E7B872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612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ec.gov.br/component/tags/tag/32257" TargetMode="External"/><Relationship Id="rId2" Type="http://schemas.openxmlformats.org/officeDocument/2006/relationships/hyperlink" Target="http://portal.mec.gov.br/tv-me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veduc.ufscar.br/index.php/reveduc/article/view/15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D0A12-9D74-436A-81B4-CAECB3F63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4887"/>
            <a:ext cx="9144000" cy="132521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8800" dirty="0"/>
              <a:t>PROCAMPO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2EE5D9-16A5-48CF-B6E6-37E9CA5D3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20850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4000" dirty="0"/>
              <a:t>Sua importância para a formação de educadores/as do campo</a:t>
            </a:r>
          </a:p>
          <a:p>
            <a:endParaRPr lang="pt-BR" sz="4000" dirty="0"/>
          </a:p>
          <a:p>
            <a:r>
              <a:rPr lang="pt-BR" dirty="0"/>
              <a:t>LES0266- Política e Organização da Educação Brasileira</a:t>
            </a:r>
          </a:p>
          <a:p>
            <a:r>
              <a:rPr lang="pt-BR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Nomes: Matheus Santos </a:t>
            </a:r>
            <a:r>
              <a:rPr lang="pt-BR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Fuza</a:t>
            </a:r>
            <a:r>
              <a:rPr lang="pt-BR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, Paulo Honorato </a:t>
            </a:r>
            <a:r>
              <a:rPr lang="pt-BR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Lisbôa</a:t>
            </a:r>
            <a:r>
              <a:rPr lang="pt-BR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, Pedro </a:t>
            </a:r>
            <a:r>
              <a:rPr lang="pt-BR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Ozi</a:t>
            </a:r>
            <a:r>
              <a:rPr lang="pt-BR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Furtado, </a:t>
            </a:r>
            <a:r>
              <a:rPr lang="pt-BR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Tamiris</a:t>
            </a:r>
            <a:r>
              <a:rPr lang="pt-BR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Oliveira Roda</a:t>
            </a:r>
            <a:endParaRPr lang="pt-BR" sz="2200" dirty="0"/>
          </a:p>
          <a:p>
            <a:endParaRPr lang="pt-BR" sz="3200" dirty="0"/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id="{BD50198E-4B5F-484A-AB56-EAB30CC74883}"/>
              </a:ext>
            </a:extLst>
          </p:cNvPr>
          <p:cNvSpPr/>
          <p:nvPr/>
        </p:nvSpPr>
        <p:spPr>
          <a:xfrm>
            <a:off x="5830957" y="2398643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88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A3342-828E-461A-9205-D376A186E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Procampo; definição e 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C3E2BD-6F28-4572-A212-E28E0E292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Programa de Apoio à Formação Superior em Licenciatura em Educação do Campo;</a:t>
            </a:r>
          </a:p>
          <a:p>
            <a:r>
              <a:rPr lang="pt-BR" dirty="0"/>
              <a:t>Programa do Ministério da Educação para a qualificação de professores sem licenciatura que trabalham em escolas rurais;</a:t>
            </a:r>
          </a:p>
          <a:p>
            <a:r>
              <a:rPr lang="pt-BR" dirty="0"/>
              <a:t>Implementação de cursos regulares de licenciatura em educação do campo nas instituições públicas de ensino superior do Brasil;</a:t>
            </a:r>
          </a:p>
          <a:p>
            <a:r>
              <a:rPr lang="pt-BR" dirty="0"/>
              <a:t>Objetivo:  formação de educadores para a docência nos anos finais do ensino fundamental e ensino médio nas escolas rurais;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122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08A80-2ABC-4190-94DC-6665C5FE8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Procampo; história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255A86-218A-43E4-BDDF-A44434E21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(2006) Projeto piloto da ampliação das licenciaturas em educação no campo, testado pelas universidades federais de Brasília (UnB), de Minas Gerais (UFMG), da Bahia (UFBA) e de Sergipe (UFSE), pioneiras nesse tipo de formação;</a:t>
            </a:r>
          </a:p>
          <a:p>
            <a:r>
              <a:rPr lang="pt-BR" dirty="0"/>
              <a:t>(2010) projeto se torna política pública, de acordo com o então diretor de educação para a diversidade da Secretaria de Educação Continuada, Alfabetização e Diversidade (</a:t>
            </a:r>
            <a:r>
              <a:rPr lang="pt-BR" dirty="0" err="1"/>
              <a:t>Secad</a:t>
            </a:r>
            <a:r>
              <a:rPr lang="pt-BR" dirty="0"/>
              <a:t>) do MEC, Armênio Schmidt;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541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56CB6B-B690-4504-9967-C34D14829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Procampo; modelo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350E0E-E2E8-4B4B-B76B-CEB3A1E5E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Cursos de quatro anos;</a:t>
            </a:r>
          </a:p>
          <a:p>
            <a:r>
              <a:rPr lang="pt-BR" dirty="0"/>
              <a:t>Etapas presenciais: 40 a 60 dias por semestre (tempo-escola);</a:t>
            </a:r>
          </a:p>
          <a:p>
            <a:r>
              <a:rPr lang="pt-BR" dirty="0"/>
              <a:t>Combinação teoria e prática: desenvolvimento de pesquisas e mobilização da comunidade onde vivem e/ou trabalham (tempo-comunidade);</a:t>
            </a:r>
          </a:p>
          <a:p>
            <a:r>
              <a:rPr lang="pt-BR" dirty="0"/>
              <a:t>MEC repassa recursos; R$ 4 mil/aluno ao ano durante 4 anos</a:t>
            </a:r>
          </a:p>
          <a:p>
            <a:r>
              <a:rPr lang="pt-BR" dirty="0"/>
              <a:t>Instituições com autonomia para organizar o formato dos cursos </a:t>
            </a:r>
          </a:p>
        </p:txBody>
      </p:sp>
    </p:spTree>
    <p:extLst>
      <p:ext uri="{BB962C8B-B14F-4D97-AF65-F5344CB8AC3E}">
        <p14:creationId xmlns:p14="http://schemas.microsoft.com/office/powerpoint/2010/main" val="138932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5C9426-1738-4A37-B656-91E30AAE8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Procampo; importância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0EBD59-D702-4030-AD09-35F30D4A7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Garantia de práticas coerentes com os valores e princípios da educação do campo</a:t>
            </a:r>
          </a:p>
          <a:p>
            <a:r>
              <a:rPr lang="pt-BR" dirty="0"/>
              <a:t>Valorização das formas de vida, desejos e trajetória</a:t>
            </a:r>
          </a:p>
          <a:p>
            <a:r>
              <a:rPr lang="pt-BR" dirty="0"/>
              <a:t>Formação que possibilita o entendimento da atual realidade do campo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40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2C42D-9823-4E27-99A3-A90276B8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2C7428-83EA-4961-BE5A-97700418E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Disponível em:</a:t>
            </a:r>
            <a:r>
              <a:rPr lang="pt-BR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&lt;http://portal.mec.gov.br/tv-</a:t>
            </a:r>
            <a:r>
              <a:rPr lang="pt-BR" dirty="0" err="1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mec</a:t>
            </a:r>
            <a:r>
              <a:rPr lang="pt-BR" dirty="0"/>
              <a:t>&gt;.                          Acesso em: 04/04/2020 </a:t>
            </a:r>
          </a:p>
          <a:p>
            <a:pPr marL="0" indent="0">
              <a:buNone/>
            </a:pPr>
            <a:r>
              <a:rPr lang="pt-BR" dirty="0"/>
              <a:t>Disponível em:</a:t>
            </a:r>
            <a:r>
              <a:rPr lang="pt-BR" dirty="0">
                <a:hlinkClick r:id="rId3"/>
              </a:rPr>
              <a:t>&lt;http://portal.mec.gov.br/component/tags/tag/32257</a:t>
            </a:r>
            <a:r>
              <a:rPr lang="pt-BR" dirty="0"/>
              <a:t>.&gt; Acesso em: 04/04/2020</a:t>
            </a:r>
          </a:p>
          <a:p>
            <a:pPr marL="0" indent="0">
              <a:buNone/>
            </a:pPr>
            <a:r>
              <a:rPr lang="pt-BR" dirty="0"/>
              <a:t>Disponível em: &lt;</a:t>
            </a:r>
            <a:r>
              <a:rPr lang="pt-BR" dirty="0">
                <a:hlinkClick r:id="rId4"/>
              </a:rPr>
              <a:t>http://www.reveduc.ufscar.br/</a:t>
            </a:r>
            <a:r>
              <a:rPr lang="pt-BR" dirty="0" err="1">
                <a:hlinkClick r:id="rId4"/>
              </a:rPr>
              <a:t>index.php</a:t>
            </a:r>
            <a:r>
              <a:rPr lang="pt-BR" dirty="0">
                <a:hlinkClick r:id="rId4"/>
              </a:rPr>
              <a:t>/</a:t>
            </a:r>
            <a:r>
              <a:rPr lang="pt-BR" dirty="0" err="1">
                <a:hlinkClick r:id="rId4"/>
              </a:rPr>
              <a:t>reveduc</a:t>
            </a:r>
            <a:r>
              <a:rPr lang="pt-BR" dirty="0">
                <a:hlinkClick r:id="rId4"/>
              </a:rPr>
              <a:t>/</a:t>
            </a:r>
            <a:r>
              <a:rPr lang="pt-BR" dirty="0" err="1">
                <a:hlinkClick r:id="rId4"/>
              </a:rPr>
              <a:t>article</a:t>
            </a:r>
            <a:r>
              <a:rPr lang="pt-BR" dirty="0">
                <a:hlinkClick r:id="rId4"/>
              </a:rPr>
              <a:t>/</a:t>
            </a:r>
            <a:r>
              <a:rPr lang="pt-BR" dirty="0" err="1">
                <a:hlinkClick r:id="rId4"/>
              </a:rPr>
              <a:t>view</a:t>
            </a:r>
            <a:r>
              <a:rPr lang="pt-BR" dirty="0">
                <a:hlinkClick r:id="rId4"/>
              </a:rPr>
              <a:t>/1549</a:t>
            </a:r>
            <a:r>
              <a:rPr lang="pt-BR" dirty="0"/>
              <a:t>.&gt; Acesso em: 04/04/2020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9109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374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PROCAMPO</vt:lpstr>
      <vt:lpstr>Procampo; definição e objetivo</vt:lpstr>
      <vt:lpstr>Procampo; história</vt:lpstr>
      <vt:lpstr>Procampo; modelo</vt:lpstr>
      <vt:lpstr>Procampo; importância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PROCAMPO</dc:title>
  <dc:creator>Paulo Honorato Lisboa</dc:creator>
  <cp:lastModifiedBy>Paulo Honorato Lisboa</cp:lastModifiedBy>
  <cp:revision>11</cp:revision>
  <dcterms:created xsi:type="dcterms:W3CDTF">2020-04-04T14:06:10Z</dcterms:created>
  <dcterms:modified xsi:type="dcterms:W3CDTF">2020-04-04T17:54:44Z</dcterms:modified>
</cp:coreProperties>
</file>