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302" r:id="rId3"/>
    <p:sldId id="256" r:id="rId4"/>
    <p:sldId id="303" r:id="rId5"/>
    <p:sldId id="286" r:id="rId6"/>
    <p:sldId id="304" r:id="rId7"/>
    <p:sldId id="308" r:id="rId8"/>
    <p:sldId id="309" r:id="rId9"/>
    <p:sldId id="305" r:id="rId10"/>
    <p:sldId id="306" r:id="rId11"/>
    <p:sldId id="287" r:id="rId12"/>
    <p:sldId id="257" r:id="rId13"/>
    <p:sldId id="307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6" r:id="rId22"/>
    <p:sldId id="318" r:id="rId23"/>
    <p:sldId id="319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573" autoAdjust="0"/>
  </p:normalViewPr>
  <p:slideViewPr>
    <p:cSldViewPr>
      <p:cViewPr>
        <p:scale>
          <a:sx n="75" d="100"/>
          <a:sy n="75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6DC0DB-E3B9-4994-AA0D-939960451D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00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6B2F-9C04-40EB-A2DC-01D4366170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967890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44501-CEDE-41A7-AA18-68F31150F7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427180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774F-C36D-44D9-94E0-F2C4353EEE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5659130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EAAB64-0DBD-48DF-8C84-035CC8A9DE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2045003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42F45A-0F7F-482B-AE9C-ADE51317D3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473160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9A0F-5CE7-4463-944F-2DF7FA7397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8095089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A0804-B05C-4A63-B78B-5961FEFFD6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7209704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6532-90C6-4B66-B848-B932834702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408066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CCDAA-FBCE-45ED-87F5-1D3373D7EA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327524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DFD0-0C52-405E-8944-5CCBFB3E33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84843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2769-7A70-46E3-90CD-6594BB8F6C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1804717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E8E64-229B-4393-B80F-86FFA67E3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654460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2CA3A-B89D-4CD7-B607-C58D9BA9AC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295119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8F2919-51F3-444C-BC8A-7CDC35E6A3D7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3" name="Picture 9" descr="logo lafape 0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quadros@sc.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pt-BR" altLang="pt-BR" sz="4000" b="1" i="1">
                <a:solidFill>
                  <a:srgbClr val="0000FF"/>
                </a:solidFill>
              </a:rPr>
              <a:t>Manipulações de circuitos eletrônicos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7288"/>
            <a:ext cx="914400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b="1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Autor: Ricardo Q. Machado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Email: </a:t>
            </a:r>
            <a:r>
              <a:rPr lang="pt-BR" altLang="pt-BR" b="1">
                <a:hlinkClick r:id="rId2"/>
              </a:rPr>
              <a:t>rquadros@sc.usp.br</a:t>
            </a:r>
            <a:endParaRPr lang="pt-BR" alt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Reset do trafo</a:t>
            </a:r>
            <a:r>
              <a:rPr lang="pt-BR" altLang="pt-BR" sz="4000"/>
              <a:t> </a:t>
            </a:r>
          </a:p>
        </p:txBody>
      </p:sp>
      <p:pic>
        <p:nvPicPr>
          <p:cNvPr id="6657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341438"/>
            <a:ext cx="6288087" cy="6191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84425"/>
            <a:ext cx="1698625" cy="7207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81413"/>
            <a:ext cx="2103437" cy="4270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0325"/>
            <a:ext cx="3409950" cy="12255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8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0913"/>
            <a:ext cx="1743075" cy="10017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8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868863"/>
            <a:ext cx="2598738" cy="7429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D&gt;0,5</a:t>
            </a:r>
            <a:endParaRPr lang="pt-BR" altLang="pt-BR" sz="4000"/>
          </a:p>
        </p:txBody>
      </p:sp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979487" cy="3603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5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6002338" cy="45672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Ganho do conversor</a:t>
            </a:r>
            <a:endParaRPr lang="pt-BR" altLang="pt-BR" sz="4000"/>
          </a:p>
        </p:txBody>
      </p:sp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384550" cy="150653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76588"/>
            <a:ext cx="6821488" cy="33956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557338"/>
            <a:ext cx="2959100" cy="106838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forward 2 Q e 2 D</a:t>
            </a:r>
            <a:endParaRPr lang="pt-BR" altLang="pt-BR" sz="4000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36725"/>
            <a:ext cx="7473950" cy="310038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553075"/>
            <a:ext cx="1519237" cy="57308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408613"/>
            <a:ext cx="979488" cy="7429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push-pull isolado</a:t>
            </a:r>
            <a:endParaRPr lang="pt-BR" altLang="pt-BR" sz="4000"/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628775"/>
            <a:ext cx="8188325" cy="33575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81638"/>
            <a:ext cx="4354512" cy="7429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4813"/>
            <a:ext cx="5006975" cy="61563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508625" y="1844675"/>
            <a:ext cx="3348038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Usado com pequenas tensões de entrada;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O secundário é idêntico ao full-bridge;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O balanço de energia é obtido com 2 ciclos de chaveamento.</a:t>
            </a: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flyback</a:t>
            </a:r>
            <a:endParaRPr lang="pt-BR" altLang="pt-BR" sz="400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65288"/>
            <a:ext cx="5499100" cy="44608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08125"/>
            <a:ext cx="5580063" cy="50530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flyback</a:t>
            </a:r>
            <a:endParaRPr lang="pt-BR" altLang="pt-BR" sz="400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Transformador do conversor flyback</a:t>
            </a:r>
            <a:endParaRPr lang="pt-BR" altLang="pt-BR" sz="400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40425" cy="34798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79388" y="5084763"/>
            <a:ext cx="745331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O mesmo símbolo de um trafo mas não é trafo;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Indutor com 2 enrolamentos;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O valor da indutância de magnetização é pequeno;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A corrente não flui simultaneamente pelo primário e secundário; </a:t>
            </a: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Subintevalo 1</a:t>
            </a:r>
            <a:endParaRPr lang="pt-BR" altLang="pt-BR" sz="4000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04925"/>
            <a:ext cx="6948488" cy="323373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976813"/>
            <a:ext cx="1428750" cy="16986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049838"/>
            <a:ext cx="1428750" cy="14954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516563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half-bridge</a:t>
            </a:r>
            <a:endParaRPr lang="pt-BR" altLang="pt-BR" sz="4000"/>
          </a:p>
        </p:txBody>
      </p:sp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304925"/>
            <a:ext cx="8828087" cy="27463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468313" y="4221163"/>
            <a:ext cx="81010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Q3 e Q4 são substituídos por grandes capacitores;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Tensão média nos capacitores é 0,5</a:t>
            </a:r>
            <a:r>
              <a:rPr lang="pt-BR" altLang="pt-BR" i="1">
                <a:solidFill>
                  <a:srgbClr val="800000"/>
                </a:solidFill>
              </a:rPr>
              <a:t>V</a:t>
            </a:r>
            <a:r>
              <a:rPr lang="pt-BR" altLang="pt-BR" i="1" baseline="-25000">
                <a:solidFill>
                  <a:srgbClr val="800000"/>
                </a:solidFill>
              </a:rPr>
              <a:t>g</a:t>
            </a:r>
            <a:r>
              <a:rPr lang="pt-BR" altLang="pt-BR">
                <a:solidFill>
                  <a:srgbClr val="800000"/>
                </a:solidFill>
              </a:rPr>
              <a:t>;</a:t>
            </a:r>
          </a:p>
        </p:txBody>
      </p:sp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654175" cy="4381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Subintevalo 2</a:t>
            </a:r>
            <a:endParaRPr lang="pt-BR" altLang="pt-BR" sz="4000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516563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4925"/>
            <a:ext cx="7594600" cy="34194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49838"/>
            <a:ext cx="1519237" cy="14954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38713"/>
            <a:ext cx="1789113" cy="176688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4200"/>
            <a:ext cx="4438650" cy="53467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873125"/>
            <a:ext cx="3529013" cy="5556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81175"/>
            <a:ext cx="2268538" cy="6762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889250"/>
            <a:ext cx="3597275" cy="5048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3824288"/>
            <a:ext cx="1158875" cy="6635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76813"/>
            <a:ext cx="3094038" cy="4159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Modelo equivalente do flyback</a:t>
            </a:r>
            <a:endParaRPr lang="pt-BR" altLang="pt-BR" sz="400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3960812" cy="17843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860800"/>
            <a:ext cx="7234237" cy="21717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Modelo equivalente do flyback</a:t>
            </a:r>
            <a:endParaRPr lang="pt-BR" altLang="pt-BR" sz="400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84425"/>
            <a:ext cx="8718550" cy="26320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060700"/>
            <a:ext cx="33337" cy="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forward</a:t>
            </a:r>
            <a:endParaRPr lang="pt-BR" altLang="pt-BR" sz="4000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8413"/>
            <a:ext cx="6696075" cy="28876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503238" y="4868863"/>
            <a:ext cx="81010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Derivado do buck isolado;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altLang="pt-BR">
                <a:solidFill>
                  <a:srgbClr val="800000"/>
                </a:solidFill>
              </a:rPr>
              <a:t> O trafo é resetado qdo o transistor está desligado.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Conversor forward modelo equivalente</a:t>
            </a:r>
            <a:endParaRPr lang="pt-BR" altLang="pt-BR" sz="4000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168525"/>
            <a:ext cx="8318500" cy="33559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5375275" cy="62992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Subintervalo 1</a:t>
            </a:r>
            <a:r>
              <a:rPr lang="pt-BR" altLang="pt-BR" sz="4000"/>
              <a:t> </a:t>
            </a:r>
          </a:p>
        </p:txBody>
      </p:sp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380287" cy="31813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Subintervalo 2</a:t>
            </a:r>
            <a:r>
              <a:rPr lang="pt-BR" altLang="pt-BR" sz="4000"/>
              <a:t> 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36725"/>
            <a:ext cx="8408988" cy="34861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Subintervalo 3</a:t>
            </a:r>
            <a:r>
              <a:rPr lang="pt-BR" altLang="pt-BR" sz="4000"/>
              <a:t> 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92263"/>
            <a:ext cx="8062912" cy="34337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084888" cy="47545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5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81638"/>
            <a:ext cx="7639050" cy="7096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176</Words>
  <Application>Microsoft Office PowerPoint</Application>
  <PresentationFormat>Apresentação na tela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Design padrão</vt:lpstr>
      <vt:lpstr>Manipulações de circuitos eletrônicos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101</cp:revision>
  <dcterms:created xsi:type="dcterms:W3CDTF">2009-04-12T14:29:32Z</dcterms:created>
  <dcterms:modified xsi:type="dcterms:W3CDTF">2016-04-07T17:13:14Z</dcterms:modified>
</cp:coreProperties>
</file>