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3573" autoAdjust="0"/>
  </p:normalViewPr>
  <p:slideViewPr>
    <p:cSldViewPr>
      <p:cViewPr>
        <p:scale>
          <a:sx n="75" d="100"/>
          <a:sy n="75" d="100"/>
        </p:scale>
        <p:origin x="-2237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1B871A-60AE-4EE8-925D-67D9674697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4024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AE76-6E12-4F57-ADAF-B7FB4C2687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452292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422BD-C976-4627-B9EF-03EE6D33F1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692138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9E47E-E223-47CC-B6AE-9E8A8BAC67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357157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0F37-66B4-4B50-8F41-FDBB314635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6150354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59C58-78B6-49A7-ABAD-8796461F16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9636336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49799-1464-443C-BEED-0DB9F88627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1883179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A04BE-2D6F-438D-8539-3C12C33CAA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028136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2EFBD-903C-4D19-AC37-7DF7D00524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9861202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F24FA-E8F4-4825-9663-5F09991094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281906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0C305-86F4-47AF-9FAE-239AF04AF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007167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7AFA-FE42-4FF4-8717-61FEB2EAF0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7297167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2F7C08-1B58-4D09-AD1B-844BD6693B69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3" name="Picture 9" descr="logo lafape 0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quadros@sc.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pt-BR" altLang="pt-BR" sz="4000" b="1" i="1">
                <a:solidFill>
                  <a:srgbClr val="0000FF"/>
                </a:solidFill>
              </a:rPr>
              <a:t>Controle de conversores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7288"/>
            <a:ext cx="914400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b="1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Autor: Ricardo Q. Machado</a:t>
            </a:r>
          </a:p>
          <a:p>
            <a:pPr marL="0" indent="0" algn="just">
              <a:buFontTx/>
              <a:buNone/>
            </a:pPr>
            <a:endParaRPr lang="pt-BR" altLang="pt-BR" b="1"/>
          </a:p>
          <a:p>
            <a:pPr marL="0" indent="0" algn="just">
              <a:buFontTx/>
              <a:buNone/>
            </a:pPr>
            <a:r>
              <a:rPr lang="pt-BR" altLang="pt-BR" b="1"/>
              <a:t>Email: </a:t>
            </a:r>
            <a:r>
              <a:rPr lang="pt-BR" altLang="pt-BR" b="1">
                <a:hlinkClick r:id="rId2"/>
              </a:rPr>
              <a:t>rquadros@sc.usp.br</a:t>
            </a:r>
            <a:endParaRPr lang="pt-BR" alt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Resultado para algumas configurações básica</a:t>
            </a:r>
            <a:endParaRPr lang="pt-BR" altLang="pt-BR" sz="4000"/>
          </a:p>
        </p:txBody>
      </p:sp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2263"/>
            <a:ext cx="8112125" cy="22034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76700"/>
            <a:ext cx="8413750" cy="21701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Flyback</a:t>
            </a:r>
            <a:endParaRPr lang="pt-BR" altLang="pt-BR" sz="4000"/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376363"/>
            <a:ext cx="4319588" cy="24447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097338"/>
            <a:ext cx="4405312" cy="26082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Flyback</a:t>
            </a:r>
            <a:endParaRPr lang="pt-BR" altLang="pt-BR" sz="4000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04925"/>
            <a:ext cx="5081588" cy="53752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Intervalo 1</a:t>
            </a:r>
            <a:endParaRPr lang="pt-BR" altLang="pt-BR" sz="4000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08163"/>
            <a:ext cx="3138488" cy="15748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341438"/>
            <a:ext cx="4932362" cy="24622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45013"/>
            <a:ext cx="3722687" cy="19796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Intervalo 2</a:t>
            </a:r>
            <a:endParaRPr lang="pt-BR" altLang="pt-BR" sz="4000"/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4856162" cy="23145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57338"/>
            <a:ext cx="2643188" cy="17891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005263"/>
            <a:ext cx="3498850" cy="21494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Formas de onda no indutor</a:t>
            </a:r>
            <a:endParaRPr lang="pt-BR" altLang="pt-BR" sz="4000"/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04925"/>
            <a:ext cx="8388350" cy="23860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1775"/>
            <a:ext cx="7323138" cy="11366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81638"/>
            <a:ext cx="7818437" cy="8096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Formas de onda no capacitor</a:t>
            </a:r>
            <a:endParaRPr lang="pt-BR" altLang="pt-BR" sz="4000"/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309688"/>
            <a:ext cx="8867775" cy="25717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178300"/>
            <a:ext cx="7188200" cy="97948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9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81638"/>
            <a:ext cx="4803775" cy="9556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Formas de onda na entrada</a:t>
            </a:r>
            <a:endParaRPr lang="pt-BR" altLang="pt-BR" sz="4000"/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304925"/>
            <a:ext cx="6153150" cy="31734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5265738"/>
            <a:ext cx="2824163" cy="6635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Equações do conversor</a:t>
            </a:r>
            <a:endParaRPr lang="pt-BR" altLang="pt-BR" sz="4000"/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504112" cy="26209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0913"/>
            <a:ext cx="6515100" cy="18224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corrente do indutor</a:t>
            </a:r>
            <a:endParaRPr lang="pt-BR" altLang="pt-BR" sz="4000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494713" cy="16668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7604125" cy="24161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Perturbação</a:t>
            </a:r>
            <a:endParaRPr lang="pt-BR" altLang="pt-BR" sz="4000"/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76588"/>
            <a:ext cx="4938712" cy="10239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2987675" y="1557338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u="sng">
                <a:solidFill>
                  <a:schemeClr val="tx2"/>
                </a:solidFill>
              </a:rPr>
              <a:t>Removendo a parte CC</a:t>
            </a: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corrente do indutor</a:t>
            </a:r>
            <a:endParaRPr lang="pt-BR" altLang="pt-BR" sz="4000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708275"/>
            <a:ext cx="3138487" cy="6080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1775"/>
            <a:ext cx="7458075" cy="10572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tensão do capacitor</a:t>
            </a:r>
            <a:endParaRPr lang="pt-BR" altLang="pt-BR" sz="4000"/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57338"/>
            <a:ext cx="4668838" cy="8445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469062" cy="10461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7848600" cy="16637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tensão do capacitor</a:t>
            </a:r>
            <a:endParaRPr lang="pt-BR" altLang="pt-BR" sz="4000"/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168525"/>
            <a:ext cx="2103437" cy="7874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005263"/>
            <a:ext cx="4219575" cy="9683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corrente de entrada</a:t>
            </a:r>
            <a:endParaRPr lang="pt-BR" altLang="pt-BR" sz="400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665288"/>
            <a:ext cx="2868612" cy="8096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84513"/>
            <a:ext cx="3994150" cy="77628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92625"/>
            <a:ext cx="7812087" cy="13493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Distúrbio sobre a corrente de entrada</a:t>
            </a:r>
            <a:endParaRPr lang="pt-BR" altLang="pt-BR" sz="4000"/>
          </a:p>
        </p:txBody>
      </p:sp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781300"/>
            <a:ext cx="933450" cy="4953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37063"/>
            <a:ext cx="2733675" cy="7429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Sumário</a:t>
            </a:r>
            <a:endParaRPr lang="pt-BR" altLang="pt-BR" sz="4000"/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700213"/>
            <a:ext cx="3273425" cy="1778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933825"/>
            <a:ext cx="7594600" cy="23399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equivalente: malha do indutor</a:t>
            </a:r>
            <a:endParaRPr lang="pt-BR" altLang="pt-BR" sz="4000"/>
          </a:p>
        </p:txBody>
      </p:sp>
      <p:pic>
        <p:nvPicPr>
          <p:cNvPr id="149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92263"/>
            <a:ext cx="7637463" cy="10239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97200"/>
            <a:ext cx="7993063" cy="33178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equivalente: nó do capacitor</a:t>
            </a:r>
            <a:endParaRPr lang="pt-BR" altLang="pt-BR" sz="4000"/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751013"/>
            <a:ext cx="3994150" cy="9223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154363"/>
            <a:ext cx="8027987" cy="28305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equivalente: nó de entrada</a:t>
            </a:r>
            <a:endParaRPr lang="pt-BR" altLang="pt-BR" sz="4000"/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592263"/>
            <a:ext cx="2463800" cy="5286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73350"/>
            <a:ext cx="6694487" cy="33305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completo</a:t>
            </a:r>
            <a:endParaRPr lang="pt-BR" altLang="pt-BR" sz="4000"/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49388"/>
            <a:ext cx="8896350" cy="19415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933825"/>
            <a:ext cx="8923337" cy="19716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Equações do capacitor</a:t>
            </a:r>
            <a:endParaRPr lang="pt-BR" altLang="pt-BR" sz="4000"/>
          </a:p>
        </p:txBody>
      </p:sp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03887" cy="889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852738"/>
            <a:ext cx="8532812" cy="177006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337175"/>
            <a:ext cx="4668838" cy="9906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Em relação a corrente de entrada</a:t>
            </a:r>
            <a:endParaRPr lang="pt-BR" altLang="pt-BR" sz="4000"/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3903663" cy="5397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89250"/>
            <a:ext cx="8756650" cy="13763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689475"/>
            <a:ext cx="2778125" cy="67468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 para pequenos sinais</a:t>
            </a:r>
            <a:endParaRPr lang="pt-BR" altLang="pt-BR" sz="4000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5478463" cy="25876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 equações para a malha de tensão</a:t>
            </a:r>
            <a:endParaRPr lang="pt-BR" altLang="pt-BR" sz="4000"/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57338"/>
            <a:ext cx="5794375" cy="11811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6588"/>
            <a:ext cx="6919912" cy="33750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 para as correntes de nó</a:t>
            </a:r>
            <a:endParaRPr lang="pt-BR" altLang="pt-BR" sz="4000"/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4443412" cy="10906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84538"/>
            <a:ext cx="8280400" cy="29400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 para as correntes de nó na entrada</a:t>
            </a:r>
            <a:endParaRPr lang="pt-BR" altLang="pt-BR" sz="4000"/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1188"/>
            <a:ext cx="2598737" cy="5619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9613"/>
            <a:ext cx="6469063" cy="31051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/>
              <a:t>Circuito equivalente completo</a:t>
            </a:r>
            <a:endParaRPr lang="pt-BR" altLang="pt-BR" sz="4000"/>
          </a:p>
        </p:txBody>
      </p: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215900" y="1700213"/>
            <a:ext cx="8820150" cy="1916112"/>
            <a:chOff x="136" y="1071"/>
            <a:chExt cx="5556" cy="1207"/>
          </a:xfrm>
        </p:grpSpPr>
        <p:pic>
          <p:nvPicPr>
            <p:cNvPr id="13210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072"/>
              <a:ext cx="5556" cy="1206"/>
            </a:xfrm>
            <a:prstGeom prst="rect">
              <a:avLst/>
            </a:prstGeom>
            <a:noFill/>
            <a:ln w="57150" algn="ctr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2103" name="Rectangle 7"/>
            <p:cNvSpPr>
              <a:spLocks noChangeArrowheads="1"/>
            </p:cNvSpPr>
            <p:nvPr/>
          </p:nvSpPr>
          <p:spPr bwMode="auto">
            <a:xfrm>
              <a:off x="550" y="1071"/>
              <a:ext cx="1740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968750"/>
            <a:ext cx="8364537" cy="2032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154</Words>
  <Application>Microsoft Office PowerPoint</Application>
  <PresentationFormat>Apresentação na tela (4:3)</PresentationFormat>
  <Paragraphs>35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Arial</vt:lpstr>
      <vt:lpstr>Design padrão</vt:lpstr>
      <vt:lpstr>Controle de conversores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rqm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</cp:lastModifiedBy>
  <cp:revision>125</cp:revision>
  <dcterms:created xsi:type="dcterms:W3CDTF">2009-04-12T14:29:32Z</dcterms:created>
  <dcterms:modified xsi:type="dcterms:W3CDTF">2016-04-14T14:38:43Z</dcterms:modified>
</cp:coreProperties>
</file>