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0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93573" autoAdjust="0"/>
  </p:normalViewPr>
  <p:slideViewPr>
    <p:cSldViewPr>
      <p:cViewPr>
        <p:scale>
          <a:sx n="75" d="100"/>
          <a:sy n="75" d="100"/>
        </p:scale>
        <p:origin x="-2237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370008-0434-4633-9D76-E9876799B5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302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7F850-D065-4D58-9E4E-64695A44FCE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1877279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9FC3B-0969-487E-911D-F3FA073AF7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5522846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99812-5FE6-47C4-A683-1A2195BEBD4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5597214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6D77C-6278-4D4C-9683-5D9A90660AA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1863646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75F52-68CD-4FCA-8CD7-2A9FA3D2A2A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63504981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5CDAA-5F92-4AAA-A0AC-C9304F9800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4972716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97491-ECA4-47CE-A7C7-25A79329DC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6444738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8ACE2-F6C5-4D0A-B8B6-A7B640450CB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7085297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C1F3-7F67-41E0-AB62-D4058AB00AE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3032483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704C9-25C0-47A3-8661-ACFE78FC515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1721832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137F9-4E9C-4236-9264-014F9246EE2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74818799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1D7BCA-2BA9-4DB8-B7A0-CE84E12C41E1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wmf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18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Controle de conversores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296863"/>
            <a:ext cx="5613400" cy="18796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77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73350"/>
            <a:ext cx="5903913" cy="38290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O mesmo para o capacitor</a:t>
            </a:r>
            <a:endParaRPr lang="pt-BR" altLang="pt-BR" sz="4000"/>
          </a:p>
        </p:txBody>
      </p:sp>
      <p:pic>
        <p:nvPicPr>
          <p:cNvPr id="1187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1449388"/>
            <a:ext cx="3744913" cy="45402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87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1188"/>
            <a:ext cx="4751387" cy="8890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879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536950"/>
            <a:ext cx="4038600" cy="10795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060575"/>
            <a:ext cx="3948112" cy="21383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Para a corrente de entrada</a:t>
            </a:r>
            <a:endParaRPr lang="pt-BR" altLang="pt-BR" sz="4000"/>
          </a:p>
        </p:txBody>
      </p:sp>
      <p:pic>
        <p:nvPicPr>
          <p:cNvPr id="11981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43631"/>
            <a:ext cx="2508250" cy="6191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981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198" y="1808820"/>
            <a:ext cx="1924050" cy="12001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Linearização e perturbação</a:t>
            </a:r>
            <a:endParaRPr lang="pt-BR" altLang="pt-BR" sz="4000"/>
          </a:p>
        </p:txBody>
      </p:sp>
      <p:pic>
        <p:nvPicPr>
          <p:cNvPr id="1208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376363"/>
            <a:ext cx="4759325" cy="24415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08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4905375"/>
            <a:ext cx="1608137" cy="9112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083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959003"/>
            <a:ext cx="2643187" cy="6302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084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473575"/>
            <a:ext cx="1833563" cy="15414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Perturbação</a:t>
            </a:r>
            <a:endParaRPr lang="pt-BR" altLang="pt-BR" sz="4000"/>
          </a:p>
        </p:txBody>
      </p:sp>
      <p:pic>
        <p:nvPicPr>
          <p:cNvPr id="12186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63" y="1700213"/>
            <a:ext cx="2643187" cy="11144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186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592263"/>
            <a:ext cx="2103438" cy="14954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186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3897313"/>
            <a:ext cx="1789113" cy="23177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Perturbação</a:t>
            </a:r>
            <a:endParaRPr lang="pt-BR" altLang="pt-BR" sz="4000"/>
          </a:p>
        </p:txBody>
      </p:sp>
      <p:pic>
        <p:nvPicPr>
          <p:cNvPr id="1228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76363"/>
            <a:ext cx="6559550" cy="8445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28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033713"/>
            <a:ext cx="7099300" cy="5175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288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314787"/>
            <a:ext cx="8388350" cy="18145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Perturbação</a:t>
            </a:r>
            <a:endParaRPr lang="pt-BR" altLang="pt-BR" sz="4000"/>
          </a:p>
        </p:txBody>
      </p:sp>
      <p:pic>
        <p:nvPicPr>
          <p:cNvPr id="1239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3824288"/>
            <a:ext cx="1833562" cy="25542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39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57338"/>
            <a:ext cx="8713788" cy="17827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39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4833938"/>
            <a:ext cx="4983163" cy="5730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Perturbação</a:t>
            </a:r>
            <a:endParaRPr lang="pt-BR" altLang="pt-BR" sz="4000"/>
          </a:p>
        </p:txBody>
      </p:sp>
      <p:pic>
        <p:nvPicPr>
          <p:cNvPr id="12493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653136"/>
            <a:ext cx="4938712" cy="10239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3222625" y="3789040"/>
            <a:ext cx="269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 dirty="0">
                <a:solidFill>
                  <a:schemeClr val="tx2"/>
                </a:solidFill>
              </a:rPr>
              <a:t>Removendo a parte CC</a:t>
            </a:r>
          </a:p>
        </p:txBody>
      </p:sp>
      <p:pic>
        <p:nvPicPr>
          <p:cNvPr id="12493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592" y="1895815"/>
            <a:ext cx="2149560" cy="8851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ta para a direita 1"/>
          <p:cNvSpPr/>
          <p:nvPr/>
        </p:nvSpPr>
        <p:spPr>
          <a:xfrm>
            <a:off x="4103948" y="2168860"/>
            <a:ext cx="936104" cy="39604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364088" y="2143370"/>
            <a:ext cx="1584176" cy="36933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=0</a:t>
            </a:r>
            <a:endParaRPr lang="pt-BR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Equações do capacitor</a:t>
            </a:r>
            <a:endParaRPr lang="pt-BR" altLang="pt-BR" sz="4000"/>
          </a:p>
        </p:txBody>
      </p:sp>
      <p:pic>
        <p:nvPicPr>
          <p:cNvPr id="1259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392" y="4005064"/>
            <a:ext cx="5703888" cy="8890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588" y="1736812"/>
            <a:ext cx="4038600" cy="10795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Seta para baixo 1"/>
          <p:cNvSpPr/>
          <p:nvPr/>
        </p:nvSpPr>
        <p:spPr>
          <a:xfrm>
            <a:off x="4067944" y="2960948"/>
            <a:ext cx="367668" cy="79208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Modelo CA do buck-boost</a:t>
            </a:r>
            <a:endParaRPr lang="pt-BR" altLang="pt-BR" sz="4000"/>
          </a:p>
        </p:txBody>
      </p:sp>
      <p:pic>
        <p:nvPicPr>
          <p:cNvPr id="1095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84313"/>
            <a:ext cx="8129587" cy="20447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95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4437063"/>
            <a:ext cx="6048375" cy="22669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Chave na posição 1</a:t>
            </a:r>
            <a:endParaRPr lang="pt-BR" altLang="pt-BR" sz="4000"/>
          </a:p>
        </p:txBody>
      </p:sp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20825"/>
            <a:ext cx="5073650" cy="22272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05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1700213"/>
            <a:ext cx="2689225" cy="14287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05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365625"/>
            <a:ext cx="3094037" cy="16541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Chave na posição 2</a:t>
            </a:r>
            <a:endParaRPr lang="pt-BR" altLang="pt-BR" sz="4000"/>
          </a:p>
        </p:txBody>
      </p:sp>
      <p:pic>
        <p:nvPicPr>
          <p:cNvPr id="1116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449388"/>
            <a:ext cx="5029200" cy="21939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162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652963"/>
            <a:ext cx="4219575" cy="16986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Formas de onda sobre o indutor</a:t>
            </a:r>
            <a:endParaRPr lang="pt-BR" altLang="pt-BR" sz="4000"/>
          </a:p>
        </p:txBody>
      </p:sp>
      <p:pic>
        <p:nvPicPr>
          <p:cNvPr id="1126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376363"/>
            <a:ext cx="5164138" cy="27892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75" y="1881188"/>
            <a:ext cx="3138488" cy="8890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4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491038"/>
            <a:ext cx="6648450" cy="8096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4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5624513"/>
            <a:ext cx="5164138" cy="10239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Análise</a:t>
            </a:r>
            <a:endParaRPr lang="pt-BR" altLang="pt-BR" sz="4000"/>
          </a:p>
        </p:txBody>
      </p:sp>
      <p:pic>
        <p:nvPicPr>
          <p:cNvPr id="11367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359342"/>
            <a:ext cx="4673600" cy="48593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28084" y="1520788"/>
            <a:ext cx="3708412" cy="175432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3"/>
                </a:solidFill>
              </a:rPr>
              <a:t>Uso da tensão médio sobre o indutor permite determinar a alteração da corrente sobre o indutor;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>
                <a:solidFill>
                  <a:schemeClr val="accent3"/>
                </a:solidFill>
              </a:rPr>
              <a:t>Em regime permanente não há essa mudança;</a:t>
            </a:r>
            <a:endParaRPr lang="pt-BR" b="1" dirty="0">
              <a:solidFill>
                <a:schemeClr val="accent3"/>
              </a:solidFill>
            </a:endParaRPr>
          </a:p>
        </p:txBody>
      </p:sp>
      <p:pic>
        <p:nvPicPr>
          <p:cNvPr id="1136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05064"/>
            <a:ext cx="14763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ta para baixo 2"/>
          <p:cNvSpPr/>
          <p:nvPr/>
        </p:nvSpPr>
        <p:spPr>
          <a:xfrm>
            <a:off x="7002270" y="3345564"/>
            <a:ext cx="360040" cy="54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328084" y="5061954"/>
            <a:ext cx="37084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b="1" dirty="0" smtClean="0"/>
              <a:t>Durante transientes ou variações ac a afirmação anterior não é válida.</a:t>
            </a:r>
            <a:endParaRPr lang="pt-BR" b="1" dirty="0"/>
          </a:p>
        </p:txBody>
      </p:sp>
      <p:sp>
        <p:nvSpPr>
          <p:cNvPr id="8" name="Seta para baixo 7"/>
          <p:cNvSpPr/>
          <p:nvPr/>
        </p:nvSpPr>
        <p:spPr>
          <a:xfrm flipV="1">
            <a:off x="7002270" y="4399742"/>
            <a:ext cx="360040" cy="540060"/>
          </a:xfrm>
          <a:prstGeom prst="down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Análise</a:t>
            </a:r>
            <a:endParaRPr lang="pt-BR" altLang="pt-BR" sz="400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3006340"/>
            <a:ext cx="1744662" cy="6746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46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49838"/>
            <a:ext cx="2824162" cy="7874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469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13" y="5157788"/>
            <a:ext cx="3768725" cy="6969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469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163" y="1328340"/>
            <a:ext cx="5365750" cy="32527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Análise</a:t>
            </a:r>
            <a:endParaRPr lang="pt-BR" altLang="pt-BR" sz="4000"/>
          </a:p>
        </p:txBody>
      </p:sp>
      <p:pic>
        <p:nvPicPr>
          <p:cNvPr id="1157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4" y="1268760"/>
            <a:ext cx="1124396" cy="888206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572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2677843"/>
            <a:ext cx="3768725" cy="6746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572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68750"/>
            <a:ext cx="3722688" cy="9794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572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247202"/>
            <a:ext cx="3273425" cy="10683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572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9" y="5625244"/>
            <a:ext cx="3003550" cy="9794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Seta para baixo 1"/>
          <p:cNvSpPr/>
          <p:nvPr/>
        </p:nvSpPr>
        <p:spPr>
          <a:xfrm>
            <a:off x="1987172" y="5049180"/>
            <a:ext cx="396044" cy="396044"/>
          </a:xfrm>
          <a:prstGeom prst="downArrow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a direita 2"/>
          <p:cNvSpPr/>
          <p:nvPr/>
        </p:nvSpPr>
        <p:spPr>
          <a:xfrm>
            <a:off x="4139952" y="5661248"/>
            <a:ext cx="1008112" cy="504056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17284"/>
            <a:ext cx="4137521" cy="2508219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Análise</a:t>
            </a:r>
            <a:endParaRPr lang="pt-BR" altLang="pt-BR" sz="4000"/>
          </a:p>
        </p:txBody>
      </p:sp>
      <p:pic>
        <p:nvPicPr>
          <p:cNvPr id="11674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700213"/>
            <a:ext cx="6918325" cy="11255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674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113213"/>
            <a:ext cx="6873875" cy="14287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250825" y="20240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1</a:t>
            </a:r>
          </a:p>
        </p:txBody>
      </p: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250825" y="453866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b="1" u="sng">
                <a:solidFill>
                  <a:schemeClr val="tx2"/>
                </a:solidFill>
              </a:rPr>
              <a:t>Modo 2</a:t>
            </a:r>
          </a:p>
        </p:txBody>
      </p:sp>
      <p:sp>
        <p:nvSpPr>
          <p:cNvPr id="116750" name="AutoShape 14"/>
          <p:cNvSpPr>
            <a:spLocks noChangeArrowheads="1"/>
          </p:cNvSpPr>
          <p:nvPr/>
        </p:nvSpPr>
        <p:spPr bwMode="auto">
          <a:xfrm rot="5301237" flipH="1">
            <a:off x="3905250" y="3194051"/>
            <a:ext cx="828675" cy="431800"/>
          </a:xfrm>
          <a:prstGeom prst="leftArrow">
            <a:avLst>
              <a:gd name="adj1" fmla="val 50000"/>
              <a:gd name="adj2" fmla="val 47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4220</TotalTime>
  <Words>111</Words>
  <Application>Microsoft Office PowerPoint</Application>
  <PresentationFormat>Apresentação na tela (4:3)</PresentationFormat>
  <Paragraphs>29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</vt:lpstr>
      <vt:lpstr>Wingdings</vt:lpstr>
      <vt:lpstr>Design padrão</vt:lpstr>
      <vt:lpstr>Controle de conversores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116</cp:revision>
  <dcterms:created xsi:type="dcterms:W3CDTF">2009-04-12T14:29:32Z</dcterms:created>
  <dcterms:modified xsi:type="dcterms:W3CDTF">2016-04-14T14:21:30Z</dcterms:modified>
</cp:coreProperties>
</file>