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0" r:id="rId2"/>
    <p:sldId id="302" r:id="rId3"/>
    <p:sldId id="256" r:id="rId4"/>
    <p:sldId id="309" r:id="rId5"/>
    <p:sldId id="303" r:id="rId6"/>
    <p:sldId id="310" r:id="rId7"/>
    <p:sldId id="311" r:id="rId8"/>
    <p:sldId id="312" r:id="rId9"/>
    <p:sldId id="313" r:id="rId10"/>
    <p:sldId id="314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93573" autoAdjust="0"/>
  </p:normalViewPr>
  <p:slideViewPr>
    <p:cSldViewPr>
      <p:cViewPr>
        <p:scale>
          <a:sx n="75" d="100"/>
          <a:sy n="75" d="100"/>
        </p:scale>
        <p:origin x="-2237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12DB01-F214-4D9B-BA8B-945069DE04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7088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F34C3-66F2-43C4-BFCF-2D913651D81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0761295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AA6E5-7AAA-4A6E-9B58-C3A68FB84BA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1927559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CB61C-58E1-4BAA-820D-D9E049677A9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3954027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DBCBAC-58A8-4560-B721-A01B99FEBB2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552464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2B18D-C169-4C5E-BA1C-E0116651E6E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9892970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CBA76-F1F6-4FD5-961A-D993B33FA82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1551498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ED40-633F-4144-8F96-79D36551C1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35543535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D40F4-451A-4C50-BF7D-65C5D38E941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7008380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1CD0D-1B3D-4BB6-A691-29A173B101C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497939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7FBB5-0991-4025-AF45-B5985B7FC0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6112894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52EF7-360E-4E26-B82B-616346820D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2505256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E8807-5534-4C56-A2E9-9CB088CDF4F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4611380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8CE2B9-E6E7-4B0D-B589-4DC56F9879AD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Controle de conversores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Formas de onda sobre o indutor</a:t>
            </a:r>
            <a:endParaRPr lang="pt-BR" altLang="pt-BR" sz="4000"/>
          </a:p>
        </p:txBody>
      </p:sp>
      <p:pic>
        <p:nvPicPr>
          <p:cNvPr id="1126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652963"/>
            <a:ext cx="4219575" cy="16986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376363"/>
            <a:ext cx="5164138" cy="27892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4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013" y="1665288"/>
            <a:ext cx="3184525" cy="17319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Introdução</a:t>
            </a:r>
            <a:endParaRPr lang="pt-BR" altLang="pt-BR" sz="4000"/>
          </a:p>
        </p:txBody>
      </p:sp>
      <p:pic>
        <p:nvPicPr>
          <p:cNvPr id="62497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268413"/>
            <a:ext cx="6732588" cy="46021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107950" y="2457450"/>
            <a:ext cx="1763713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>
                <a:solidFill>
                  <a:srgbClr val="800000"/>
                </a:solidFill>
              </a:rPr>
              <a:t> Distúrbios em Vg e R;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>
                <a:solidFill>
                  <a:srgbClr val="800000"/>
                </a:solidFill>
              </a:rPr>
              <a:t> Incertezas em Vg, R e nos elementos passivos.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3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8" y="3060700"/>
            <a:ext cx="33337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Introdução</a:t>
            </a:r>
            <a:endParaRPr lang="pt-BR" altLang="pt-BR" sz="4000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250825" y="1916113"/>
            <a:ext cx="8461375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>
                <a:solidFill>
                  <a:srgbClr val="800000"/>
                </a:solidFill>
              </a:rPr>
              <a:t> Controlar d(t) de tal forma que y(t) siga r(t);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>
                <a:solidFill>
                  <a:srgbClr val="800000"/>
                </a:solidFill>
              </a:rPr>
              <a:t> Utilização de fermentas para análise e projeto dos controladores dos conversores;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>
                <a:solidFill>
                  <a:srgbClr val="800000"/>
                </a:solidFill>
              </a:rPr>
              <a:t> Análise em regime permanente;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>
                <a:solidFill>
                  <a:srgbClr val="800000"/>
                </a:solidFill>
              </a:rPr>
              <a:t> Funções para pequenos sinais;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8" y="3060700"/>
            <a:ext cx="33337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Desconsiderando o ripple</a:t>
            </a:r>
            <a:endParaRPr lang="pt-BR" altLang="pt-BR" sz="4000"/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1700213"/>
            <a:ext cx="5524500" cy="41513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75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1808163"/>
            <a:ext cx="2689225" cy="5730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75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2781300"/>
            <a:ext cx="1293812" cy="3603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75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724400"/>
            <a:ext cx="933450" cy="3714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717020" y="3609020"/>
                <a:ext cx="1731436" cy="523220"/>
              </a:xfrm>
              <a:prstGeom prst="rect">
                <a:avLst/>
              </a:prstGeom>
              <a:noFill/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800" i="1" smtClean="0">
                              <a:effectLst/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sz="2800" b="0" i="1" smtClean="0">
                              <a:effectLst/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sz="2800" i="1" smtClean="0">
                          <a:effectLst/>
                          <a:latin typeface="Cambria Math"/>
                          <a:ea typeface="Cambria Math"/>
                        </a:rPr>
                        <m:t>≪</m:t>
                      </m:r>
                      <m:sSub>
                        <m:sSubPr>
                          <m:ctrlPr>
                            <a:rPr lang="pt-BR" sz="2800" i="1" smtClean="0">
                              <a:effectLst/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2800" i="1" smtClean="0">
                              <a:effectLst/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sz="2800" b="0" i="1" smtClean="0">
                              <a:effectLst/>
                              <a:latin typeface="Cambria Math"/>
                              <a:ea typeface="Cambria Math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pt-BR" sz="2800" dirty="0">
                  <a:effectLst/>
                </a:endParaRPr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020" y="3609020"/>
                <a:ext cx="173143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Desconsiderando o ripple</a:t>
            </a:r>
            <a:endParaRPr lang="pt-BR" altLang="pt-BR" sz="4000"/>
          </a:p>
        </p:txBody>
      </p:sp>
      <p:pic>
        <p:nvPicPr>
          <p:cNvPr id="10138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973" y="2600908"/>
            <a:ext cx="2643187" cy="15859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138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188" y="3284984"/>
            <a:ext cx="1519238" cy="10906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138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924" y="5332413"/>
            <a:ext cx="3048000" cy="7874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511639" y="2416242"/>
            <a:ext cx="3024336" cy="369332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Regime permanente.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1732166"/>
            <a:ext cx="4678079" cy="369332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Média em 1 período de chaveamento.</a:t>
            </a:r>
            <a:endParaRPr lang="pt-BR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Controle para o tensão de saída do buck-boost</a:t>
            </a:r>
            <a:endParaRPr lang="pt-BR" altLang="pt-BR" sz="4000"/>
          </a:p>
        </p:txBody>
      </p:sp>
      <p:pic>
        <p:nvPicPr>
          <p:cNvPr id="1085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1188"/>
            <a:ext cx="5364163" cy="45021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85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284538"/>
            <a:ext cx="1023938" cy="3937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Modelo CA do buck-boost</a:t>
            </a:r>
            <a:endParaRPr lang="pt-BR" altLang="pt-BR" sz="4000"/>
          </a:p>
        </p:txBody>
      </p:sp>
      <p:pic>
        <p:nvPicPr>
          <p:cNvPr id="1095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84313"/>
            <a:ext cx="8129587" cy="20447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95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4437063"/>
            <a:ext cx="6048375" cy="22669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Chave na posição 1</a:t>
            </a:r>
            <a:endParaRPr lang="pt-BR" altLang="pt-BR" sz="4000"/>
          </a:p>
        </p:txBody>
      </p:sp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20825"/>
            <a:ext cx="5073650" cy="22272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05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1700213"/>
            <a:ext cx="2689225" cy="14287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05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365625"/>
            <a:ext cx="3094037" cy="16541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Chave na posição 2</a:t>
            </a:r>
            <a:endParaRPr lang="pt-BR" altLang="pt-BR" sz="4000"/>
          </a:p>
        </p:txBody>
      </p:sp>
      <p:pic>
        <p:nvPicPr>
          <p:cNvPr id="1116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449388"/>
            <a:ext cx="5029200" cy="21939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16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1700213"/>
            <a:ext cx="3059112" cy="11890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162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652963"/>
            <a:ext cx="4219575" cy="16986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4042</TotalTime>
  <Words>133</Words>
  <Application>Microsoft Office PowerPoint</Application>
  <PresentationFormat>Apresentação na tela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Design padrão</vt:lpstr>
      <vt:lpstr>Controle de conversores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111</cp:revision>
  <dcterms:created xsi:type="dcterms:W3CDTF">2009-04-12T14:29:32Z</dcterms:created>
  <dcterms:modified xsi:type="dcterms:W3CDTF">2016-04-13T14:10:32Z</dcterms:modified>
</cp:coreProperties>
</file>