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0" r:id="rId2"/>
    <p:sldId id="256" r:id="rId3"/>
    <p:sldId id="286" r:id="rId4"/>
    <p:sldId id="287" r:id="rId5"/>
    <p:sldId id="257" r:id="rId6"/>
    <p:sldId id="281" r:id="rId7"/>
    <p:sldId id="288" r:id="rId8"/>
    <p:sldId id="289" r:id="rId9"/>
    <p:sldId id="293" r:id="rId10"/>
    <p:sldId id="294" r:id="rId11"/>
    <p:sldId id="295" r:id="rId12"/>
    <p:sldId id="258" r:id="rId13"/>
    <p:sldId id="296" r:id="rId14"/>
    <p:sldId id="297" r:id="rId15"/>
    <p:sldId id="298" r:id="rId16"/>
    <p:sldId id="300" r:id="rId17"/>
    <p:sldId id="259" r:id="rId18"/>
    <p:sldId id="290" r:id="rId19"/>
    <p:sldId id="291" r:id="rId20"/>
    <p:sldId id="292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573" autoAdjust="0"/>
  </p:normalViewPr>
  <p:slideViewPr>
    <p:cSldViewPr>
      <p:cViewPr>
        <p:scale>
          <a:sx n="75" d="100"/>
          <a:sy n="75" d="100"/>
        </p:scale>
        <p:origin x="-165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63C916-BB15-4039-9A4C-2FE1D17AAD6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069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105AF-40F6-4115-8E25-3D70951A455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7026253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1FA37-BE17-43F4-86F9-BFA38D32774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42575747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12BE2-26DD-4703-902B-F25DA32B913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2916848"/>
      </p:ext>
    </p:extLst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C39D4C-6198-48B4-B3ED-BB96ABA67A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1114911"/>
      </p:ext>
    </p:extLst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3B9426-48DD-4414-AAB2-6B8133DDD0F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63796476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426EB-34A1-431E-B59D-02E6F186F7D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9034882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1E3AA-B1C4-4203-91E9-953185073B4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14608648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CA0CE-953C-44A5-BB75-B01E4E24015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5604793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4592B-31DD-4CA4-9B5C-379B3E1F77E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0851324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D6B3D-BAEE-4B4B-9955-3C2F894F382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31799415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DCE37-844B-49D1-8EFB-B51B79A36B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75598244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E77E5-5D21-4456-B66E-67606BC123F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4510619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48BB3-EE68-4480-AC91-E9C1162BED3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7714143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242B54-A159-480C-9045-2691D0E23D8B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00FF"/>
                </a:solidFill>
              </a:rPr>
              <a:t>Introdução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Email: </a:t>
            </a:r>
            <a:r>
              <a:rPr lang="pt-BR" altLang="pt-BR" b="1">
                <a:hlinkClick r:id="rId2"/>
              </a:rPr>
              <a:t>rquadros@sc.usp.br</a:t>
            </a:r>
            <a:endParaRPr lang="pt-BR" altLang="pt-BR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Sistema chaveado</a:t>
            </a:r>
            <a:endParaRPr lang="pt-BR" altLang="pt-BR" sz="4000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909763"/>
            <a:ext cx="7562850" cy="30384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169520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Sistema chaveado</a:t>
            </a:r>
            <a:endParaRPr lang="pt-BR" altLang="pt-BR" sz="4000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314450"/>
            <a:ext cx="7086600" cy="42291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292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Conversores básicos</a:t>
            </a:r>
            <a:endParaRPr lang="pt-BR" altLang="pt-BR" sz="4000"/>
          </a:p>
        </p:txBody>
      </p:sp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1376363"/>
            <a:ext cx="7594600" cy="47132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ChangeArrowheads="1"/>
          </p:cNvSpPr>
          <p:nvPr>
            <p:ph type="title"/>
          </p:nvPr>
        </p:nvSpPr>
        <p:spPr>
          <a:xfrm>
            <a:off x="0" y="80963"/>
            <a:ext cx="9144000" cy="1143000"/>
          </a:xfrm>
          <a:noFill/>
          <a:ln/>
        </p:spPr>
        <p:txBody>
          <a:bodyPr/>
          <a:lstStyle/>
          <a:p>
            <a:r>
              <a:rPr lang="pt-BR" altLang="pt-BR" sz="4000" b="1" u="sng"/>
              <a:t>Conversor buck</a:t>
            </a:r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 rot="5400000" flipH="1">
            <a:off x="6949727" y="3348868"/>
            <a:ext cx="955675" cy="323850"/>
          </a:xfrm>
          <a:prstGeom prst="leftArrow">
            <a:avLst>
              <a:gd name="adj1" fmla="val 50000"/>
              <a:gd name="adj2" fmla="val 737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528900"/>
            <a:ext cx="1390650" cy="2952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610" y="4321445"/>
            <a:ext cx="1428750" cy="2952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96" y="1445456"/>
            <a:ext cx="5800725" cy="50863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60733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ChangeArrowheads="1"/>
          </p:cNvSpPr>
          <p:nvPr>
            <p:ph type="title"/>
          </p:nvPr>
        </p:nvSpPr>
        <p:spPr>
          <a:xfrm>
            <a:off x="0" y="80963"/>
            <a:ext cx="9144000" cy="1143000"/>
          </a:xfrm>
          <a:noFill/>
          <a:ln/>
        </p:spPr>
        <p:txBody>
          <a:bodyPr/>
          <a:lstStyle/>
          <a:p>
            <a:r>
              <a:rPr lang="pt-BR" altLang="pt-BR" sz="4000" b="1" u="sng"/>
              <a:t>Conversor buck</a:t>
            </a:r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 rot="5400000" flipH="1">
            <a:off x="4168442" y="4210691"/>
            <a:ext cx="735106" cy="323850"/>
          </a:xfrm>
          <a:prstGeom prst="leftArrow">
            <a:avLst>
              <a:gd name="adj1" fmla="val 50000"/>
              <a:gd name="adj2" fmla="val 737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300175"/>
            <a:ext cx="6086475" cy="24574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570" y="4977172"/>
            <a:ext cx="2990850" cy="16097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76596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80963"/>
            <a:ext cx="9144000" cy="1143000"/>
          </a:xfrm>
          <a:noFill/>
          <a:ln/>
        </p:spPr>
        <p:txBody>
          <a:bodyPr/>
          <a:lstStyle/>
          <a:p>
            <a:r>
              <a:rPr lang="pt-BR" altLang="pt-BR" sz="4000" b="1" u="sng"/>
              <a:t>Conversor buck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60" y="1146770"/>
            <a:ext cx="7972425" cy="51625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354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ChangeArrowheads="1"/>
          </p:cNvSpPr>
          <p:nvPr>
            <p:ph type="title"/>
          </p:nvPr>
        </p:nvSpPr>
        <p:spPr>
          <a:xfrm>
            <a:off x="0" y="80963"/>
            <a:ext cx="9144000" cy="1143000"/>
          </a:xfrm>
          <a:noFill/>
          <a:ln/>
        </p:spPr>
        <p:txBody>
          <a:bodyPr/>
          <a:lstStyle/>
          <a:p>
            <a:r>
              <a:rPr lang="pt-BR" altLang="pt-BR" sz="4000" b="1" u="sng"/>
              <a:t>Conversor buck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32756"/>
            <a:ext cx="5791200" cy="46958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3068960"/>
            <a:ext cx="2028825" cy="16668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52909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ChangeArrowheads="1"/>
          </p:cNvSpPr>
          <p:nvPr>
            <p:ph type="title"/>
          </p:nvPr>
        </p:nvSpPr>
        <p:spPr>
          <a:xfrm>
            <a:off x="0" y="80963"/>
            <a:ext cx="9144000" cy="1143000"/>
          </a:xfrm>
          <a:noFill/>
          <a:ln/>
        </p:spPr>
        <p:txBody>
          <a:bodyPr/>
          <a:lstStyle/>
          <a:p>
            <a:r>
              <a:rPr lang="pt-BR" altLang="pt-BR" sz="4000" b="1" u="sng"/>
              <a:t>Conversor buck</a:t>
            </a:r>
          </a:p>
        </p:txBody>
      </p:sp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1412875"/>
            <a:ext cx="4713287" cy="17430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00550"/>
            <a:ext cx="7862887" cy="17335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163" name="AutoShape 19"/>
          <p:cNvSpPr>
            <a:spLocks noChangeArrowheads="1"/>
          </p:cNvSpPr>
          <p:nvPr/>
        </p:nvSpPr>
        <p:spPr bwMode="auto">
          <a:xfrm rot="6395546" flipH="1">
            <a:off x="2708275" y="3744913"/>
            <a:ext cx="955675" cy="323850"/>
          </a:xfrm>
          <a:prstGeom prst="leftArrow">
            <a:avLst>
              <a:gd name="adj1" fmla="val 50000"/>
              <a:gd name="adj2" fmla="val 737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 rot="4315867" flipH="1">
            <a:off x="5840412" y="3708401"/>
            <a:ext cx="955675" cy="323850"/>
          </a:xfrm>
          <a:prstGeom prst="leftArrow">
            <a:avLst>
              <a:gd name="adj1" fmla="val 50000"/>
              <a:gd name="adj2" fmla="val 737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1763713" y="353695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1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6624638" y="34655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2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>
            <p:ph type="title"/>
          </p:nvPr>
        </p:nvSpPr>
        <p:spPr>
          <a:xfrm>
            <a:off x="0" y="80963"/>
            <a:ext cx="9144000" cy="1143000"/>
          </a:xfrm>
          <a:noFill/>
          <a:ln/>
        </p:spPr>
        <p:txBody>
          <a:bodyPr/>
          <a:lstStyle/>
          <a:p>
            <a:r>
              <a:rPr lang="pt-BR" altLang="pt-BR" b="1" u="sng"/>
              <a:t>Modo 1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1449388"/>
            <a:ext cx="3678237" cy="19018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1808163"/>
            <a:ext cx="1563688" cy="5064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2933700"/>
            <a:ext cx="1384300" cy="4953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711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824288"/>
            <a:ext cx="1833562" cy="7985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711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5481638"/>
            <a:ext cx="2419350" cy="6413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7116" name="AutoShape 12"/>
          <p:cNvSpPr>
            <a:spLocks noChangeArrowheads="1"/>
          </p:cNvSpPr>
          <p:nvPr/>
        </p:nvSpPr>
        <p:spPr bwMode="auto">
          <a:xfrm>
            <a:off x="215900" y="3176588"/>
            <a:ext cx="1079500" cy="2989262"/>
          </a:xfrm>
          <a:prstGeom prst="curvedRightArrow">
            <a:avLst>
              <a:gd name="adj1" fmla="val 55382"/>
              <a:gd name="adj2" fmla="val 11076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7117" name="AutoShape 13"/>
          <p:cNvSpPr>
            <a:spLocks noChangeArrowheads="1"/>
          </p:cNvSpPr>
          <p:nvPr/>
        </p:nvSpPr>
        <p:spPr bwMode="auto">
          <a:xfrm flipH="1">
            <a:off x="4535488" y="3860800"/>
            <a:ext cx="1079500" cy="2376488"/>
          </a:xfrm>
          <a:prstGeom prst="curvedRightArrow">
            <a:avLst>
              <a:gd name="adj1" fmla="val 44029"/>
              <a:gd name="adj2" fmla="val 8805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>
            <p:ph type="title"/>
          </p:nvPr>
        </p:nvSpPr>
        <p:spPr>
          <a:xfrm>
            <a:off x="0" y="80963"/>
            <a:ext cx="9144000" cy="1143000"/>
          </a:xfrm>
          <a:noFill/>
          <a:ln/>
        </p:spPr>
        <p:txBody>
          <a:bodyPr/>
          <a:lstStyle/>
          <a:p>
            <a:r>
              <a:rPr lang="pt-BR" altLang="pt-BR" b="1" u="sng"/>
              <a:t>Modo 2</a:t>
            </a:r>
          </a:p>
        </p:txBody>
      </p:sp>
      <p:pic>
        <p:nvPicPr>
          <p:cNvPr id="4813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1916113"/>
            <a:ext cx="3813175" cy="17557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813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49388"/>
            <a:ext cx="1293813" cy="3714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813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420938"/>
            <a:ext cx="1563688" cy="5508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813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3500438"/>
            <a:ext cx="1698625" cy="7429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8140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797425"/>
            <a:ext cx="1654175" cy="6969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8141" name="AutoShape 13"/>
          <p:cNvSpPr>
            <a:spLocks noChangeArrowheads="1"/>
          </p:cNvSpPr>
          <p:nvPr/>
        </p:nvSpPr>
        <p:spPr bwMode="auto">
          <a:xfrm>
            <a:off x="179388" y="3681413"/>
            <a:ext cx="1079500" cy="1836737"/>
          </a:xfrm>
          <a:prstGeom prst="curvedRightArrow">
            <a:avLst>
              <a:gd name="adj1" fmla="val 34029"/>
              <a:gd name="adj2" fmla="val 6805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8142" name="AutoShape 14"/>
          <p:cNvSpPr>
            <a:spLocks noChangeArrowheads="1"/>
          </p:cNvSpPr>
          <p:nvPr/>
        </p:nvSpPr>
        <p:spPr bwMode="auto">
          <a:xfrm flipH="1">
            <a:off x="3563938" y="2673350"/>
            <a:ext cx="1079500" cy="2916238"/>
          </a:xfrm>
          <a:prstGeom prst="curvedRightArrow">
            <a:avLst>
              <a:gd name="adj1" fmla="val 54029"/>
              <a:gd name="adj2" fmla="val 10805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r>
              <a:rPr lang="pt-BR" altLang="pt-BR" sz="4000" b="1" u="sng"/>
              <a:t>Características de um </a:t>
            </a:r>
            <a:br>
              <a:rPr lang="pt-BR" altLang="pt-BR" sz="4000" b="1" u="sng"/>
            </a:br>
            <a:r>
              <a:rPr lang="pt-BR" altLang="pt-BR" sz="4000" b="1" u="sng"/>
              <a:t>conversor CC-CC</a:t>
            </a:r>
            <a:r>
              <a:rPr lang="pt-BR" altLang="pt-BR" sz="4000"/>
              <a:t> </a:t>
            </a:r>
          </a:p>
        </p:txBody>
      </p: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2492375"/>
            <a:ext cx="5524500" cy="294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41438"/>
            <a:ext cx="7458075" cy="45227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9157" name="Rectangle 5"/>
          <p:cNvSpPr>
            <a:spLocks noChangeArrowheads="1"/>
          </p:cNvSpPr>
          <p:nvPr>
            <p:ph type="title"/>
          </p:nvPr>
        </p:nvSpPr>
        <p:spPr>
          <a:xfrm>
            <a:off x="0" y="80963"/>
            <a:ext cx="9144000" cy="1143000"/>
          </a:xfrm>
          <a:noFill/>
          <a:ln/>
        </p:spPr>
        <p:txBody>
          <a:bodyPr/>
          <a:lstStyle/>
          <a:p>
            <a:r>
              <a:rPr lang="pt-BR" altLang="pt-BR" b="1" u="sng"/>
              <a:t>Formas de onda sobre o indutor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31800" y="333375"/>
            <a:ext cx="8280400" cy="25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pt-BR" altLang="pt-BR" b="1"/>
              <a:t>Controle da tensão de entrada, tensão de saída ou corrente;</a:t>
            </a:r>
          </a:p>
          <a:p>
            <a:pPr algn="just">
              <a:buFontTx/>
              <a:buChar char="•"/>
            </a:pPr>
            <a:r>
              <a:rPr lang="pt-BR" altLang="pt-BR" b="1"/>
              <a:t>Tipos de sensores;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pt-BR" altLang="pt-BR">
                <a:solidFill>
                  <a:schemeClr val="accent2"/>
                </a:solidFill>
              </a:rPr>
              <a:t>	</a:t>
            </a:r>
            <a:r>
              <a:rPr lang="pt-BR" altLang="pt-BR" b="1">
                <a:solidFill>
                  <a:schemeClr val="accent2"/>
                </a:solidFill>
              </a:rPr>
              <a:t>Shunts;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pt-BR" altLang="pt-BR" b="1">
                <a:solidFill>
                  <a:schemeClr val="accent2"/>
                </a:solidFill>
              </a:rPr>
              <a:t>	Transformadores de corrente;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pt-BR" altLang="pt-BR" b="1">
                <a:solidFill>
                  <a:schemeClr val="accent2"/>
                </a:solidFill>
              </a:rPr>
              <a:t>	Sensores Hall.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endParaRPr lang="pt-BR" altLang="pt-BR" b="1">
              <a:solidFill>
                <a:schemeClr val="accent2"/>
              </a:solidFill>
            </a:endParaRPr>
          </a:p>
          <a:p>
            <a:pPr algn="just">
              <a:buFontTx/>
              <a:buChar char="•"/>
            </a:pPr>
            <a:r>
              <a:rPr lang="pt-BR" altLang="pt-BR" b="1">
                <a:solidFill>
                  <a:srgbClr val="0000FF"/>
                </a:solidFill>
              </a:rPr>
              <a:t>Conversores CC-CC devem proporcionar alta eficiência;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176588"/>
            <a:ext cx="3059113" cy="27590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644900"/>
            <a:ext cx="4354513" cy="2193925"/>
          </a:xfrm>
          <a:prstGeom prst="rect">
            <a:avLst/>
          </a:prstGeom>
          <a:noFill/>
          <a:ln w="57150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844675"/>
            <a:ext cx="1968500" cy="35544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312988"/>
            <a:ext cx="2373313" cy="24415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Dissipação de potência</a:t>
            </a:r>
            <a:r>
              <a:rPr lang="pt-BR" altLang="pt-BR" sz="4000"/>
              <a:t> </a:t>
            </a: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 flipH="1">
            <a:off x="4572000" y="2960688"/>
            <a:ext cx="649288" cy="72072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 CC-CC simples</a:t>
            </a:r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2457450"/>
            <a:ext cx="7772400" cy="30480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88" y="1304925"/>
            <a:ext cx="1338262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Divisor resistivo</a:t>
            </a:r>
            <a:endParaRPr lang="pt-BR" altLang="pt-BR" sz="4000"/>
          </a:p>
        </p:txBody>
      </p:sp>
      <p:pic>
        <p:nvPicPr>
          <p:cNvPr id="28697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1188"/>
            <a:ext cx="8674100" cy="33861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Transistor operando na região linear</a:t>
            </a:r>
            <a:endParaRPr lang="pt-BR" altLang="pt-BR" sz="4000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1814513"/>
            <a:ext cx="8593137" cy="35591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Sistema chaveado</a:t>
            </a:r>
            <a:endParaRPr lang="pt-BR" altLang="pt-BR" sz="4000" dirty="0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04925"/>
            <a:ext cx="7999412" cy="32400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Sistema chaveado</a:t>
            </a:r>
            <a:endParaRPr lang="pt-BR" altLang="pt-BR" sz="40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1417171"/>
            <a:ext cx="4248150" cy="19065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3993468"/>
            <a:ext cx="3498850" cy="11033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5112060" y="3429000"/>
                <a:ext cx="3565214" cy="923330"/>
              </a:xfrm>
              <a:prstGeom prst="rect">
                <a:avLst/>
              </a:prstGeom>
              <a:noFill/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r>
                  <a:rPr lang="pt-BR" i="1" dirty="0" smtClean="0"/>
                  <a:t>D </a:t>
                </a:r>
                <a:r>
                  <a:rPr lang="pt-BR" dirty="0" smtClean="0"/>
                  <a:t>= razão cíclica;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pt-BR" b="0" i="1" dirty="0" smtClean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pt-BR" dirty="0" smtClean="0"/>
                  <a:t>= período de chaveamento;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pt-BR" b="0" i="1" dirty="0" smtClean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pt-BR" dirty="0" smtClean="0"/>
                  <a:t>= frequência de chaveamento.</a:t>
                </a:r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060" y="3429000"/>
                <a:ext cx="3565214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843" t="-625" b="-5625"/>
                </a:stretch>
              </a:blipFill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871" y="1794902"/>
            <a:ext cx="1228725" cy="40957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2" name="AutoShape 7"/>
          <p:cNvSpPr>
            <a:spLocks noChangeArrowheads="1"/>
          </p:cNvSpPr>
          <p:nvPr/>
        </p:nvSpPr>
        <p:spPr bwMode="auto">
          <a:xfrm rot="5400000" flipH="1">
            <a:off x="6128917" y="2523453"/>
            <a:ext cx="777512" cy="506371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6058371" y="5618127"/>
                <a:ext cx="1512168" cy="659861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t-BR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dirty="0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b="0" i="1" dirty="0" smtClean="0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371" y="5618127"/>
                <a:ext cx="1512168" cy="65986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eta para baixo 10"/>
          <p:cNvSpPr/>
          <p:nvPr/>
        </p:nvSpPr>
        <p:spPr>
          <a:xfrm flipV="1">
            <a:off x="6527927" y="4545124"/>
            <a:ext cx="524471" cy="856838"/>
          </a:xfrm>
          <a:prstGeom prst="downArrow">
            <a:avLst/>
          </a:prstGeom>
          <a:solidFill>
            <a:srgbClr val="800000"/>
          </a:solidFill>
          <a:ln>
            <a:solidFill>
              <a:srgbClr val="92D050"/>
            </a:solidFill>
          </a:ln>
          <a:scene3d>
            <a:camera prst="orthographicFront">
              <a:rot lat="1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/>
              <p:cNvSpPr txBox="1"/>
              <p:nvPr/>
            </p:nvSpPr>
            <p:spPr>
              <a:xfrm>
                <a:off x="431540" y="5618127"/>
                <a:ext cx="2880320" cy="369332"/>
              </a:xfrm>
              <a:prstGeom prst="rect">
                <a:avLst/>
              </a:prstGeom>
              <a:noFill/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>
                <a:defPPr>
                  <a:defRPr lang="pt-BR"/>
                </a:defPPr>
                <a:lvl1pPr>
                  <a:defRPr i="1"/>
                </a:lvl1pPr>
              </a:lstStyle>
              <a:p>
                <a:r>
                  <a:rPr lang="pt-BR" i="0" dirty="0" smtClean="0"/>
                  <a:t>Componente DC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/>
                        </m:ctrlPr>
                      </m:sSubPr>
                      <m:e>
                        <m:r>
                          <a:rPr lang="pt-BR"/>
                          <m:t>𝑣</m:t>
                        </m:r>
                      </m:e>
                      <m:sub>
                        <m:r>
                          <a:rPr lang="pt-BR"/>
                          <m:t>𝑆</m:t>
                        </m:r>
                      </m:sub>
                    </m:sSub>
                    <m:r>
                      <a:rPr lang="pt-BR"/>
                      <m:t>(</m:t>
                    </m:r>
                    <m:r>
                      <a:rPr lang="pt-BR"/>
                      <m:t>𝑡</m:t>
                    </m:r>
                    <m:r>
                      <a:rPr lang="pt-BR"/>
                      <m:t>)</m:t>
                    </m:r>
                  </m:oMath>
                </a14:m>
                <a:endParaRPr lang="pt-BR" dirty="0"/>
              </a:p>
            </p:txBody>
          </p:sp>
        </mc:Choice>
        <mc:Fallback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0" y="5618127"/>
                <a:ext cx="2880320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040" t="-1449" b="-15942"/>
                </a:stretch>
              </a:blipFill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551070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</TotalTime>
  <Words>130</Words>
  <Application>Microsoft Office PowerPoint</Application>
  <PresentationFormat>Apresentação na tela (4:3)</PresentationFormat>
  <Paragraphs>38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Wingdings</vt:lpstr>
      <vt:lpstr>Symbol</vt:lpstr>
      <vt:lpstr>Design padrão</vt:lpstr>
      <vt:lpstr>Introdução</vt:lpstr>
      <vt:lpstr>Características de um  conversor CC-CC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Conversor buck</vt:lpstr>
      <vt:lpstr>Conversor buck</vt:lpstr>
      <vt:lpstr>Conversor buck</vt:lpstr>
      <vt:lpstr>Conversor buck</vt:lpstr>
      <vt:lpstr>Conversor buck</vt:lpstr>
      <vt:lpstr>Modo 1</vt:lpstr>
      <vt:lpstr>Modo 2</vt:lpstr>
      <vt:lpstr>Formas de onda sobre o indutor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53</cp:revision>
  <dcterms:created xsi:type="dcterms:W3CDTF">2009-04-12T14:29:32Z</dcterms:created>
  <dcterms:modified xsi:type="dcterms:W3CDTF">2016-02-24T13:56:41Z</dcterms:modified>
</cp:coreProperties>
</file>