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AAB9-5C42-4A68-9186-B4852690D896}" type="datetimeFigureOut">
              <a:rPr lang="pt-BR" smtClean="0"/>
              <a:pPr/>
              <a:t>19/03/2020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46CF-E951-411E-9342-1CFBB6942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6400800" cy="17526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Receptores de </a:t>
            </a:r>
            <a:r>
              <a:rPr lang="pt-B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glutamato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38" y="2420888"/>
            <a:ext cx="929383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383.WAV">
            <a:hlinkClick r:id="" action="ppaction://media"/>
          </p:cNvPr>
          <p:cNvPicPr>
            <a:picLocks noRot="1" noChangeAspect="1"/>
          </p:cNvPicPr>
          <p:nvPr>
            <a:wavAudioFile r:embed="rId1" name="~PP138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8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43608" y="188640"/>
            <a:ext cx="6400800" cy="17526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Receptores de </a:t>
            </a:r>
            <a:r>
              <a:rPr lang="pt-B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glutamato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42406"/>
            <a:ext cx="8208912" cy="579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88.WAV">
            <a:hlinkClick r:id="" action="ppaction://media"/>
          </p:cNvPr>
          <p:cNvPicPr>
            <a:picLocks noRot="1" noChangeAspect="1"/>
          </p:cNvPicPr>
          <p:nvPr>
            <a:wavAudioFile r:embed="rId1" name="~PP8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43608" y="188640"/>
            <a:ext cx="6400800" cy="17526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Receptores de </a:t>
            </a:r>
            <a:r>
              <a:rPr lang="pt-B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glutamato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41992"/>
            <a:ext cx="9144000" cy="41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542.WAV">
            <a:hlinkClick r:id="" action="ppaction://media"/>
          </p:cNvPr>
          <p:cNvPicPr>
            <a:picLocks noRot="1" noChangeAspect="1"/>
          </p:cNvPicPr>
          <p:nvPr>
            <a:wavAudioFile r:embed="rId1" name="~PP254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7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Apresentação na tela (4:3)</PresentationFormat>
  <Paragraphs>3</Paragraphs>
  <Slides>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LTP e LTD</dc:title>
  <dc:creator>andfkohn</dc:creator>
  <cp:lastModifiedBy>andfkohn</cp:lastModifiedBy>
  <cp:revision>3</cp:revision>
  <dcterms:created xsi:type="dcterms:W3CDTF">2020-03-19T17:52:05Z</dcterms:created>
  <dcterms:modified xsi:type="dcterms:W3CDTF">2020-03-19T23:56:10Z</dcterms:modified>
</cp:coreProperties>
</file>