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Controle Não Linear Aplicado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Controlador Fuzzy PD+I</a:t>
            </a:r>
            <a:endParaRPr sz="18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Profª Drª Vilma Alves de Oliveira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João Lucas Silveira Silva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9 - Controlador PD Linear Fuzzy: Regras</a:t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897" y="1155450"/>
            <a:ext cx="4252206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10 - Controlador PD Linear Fuzzy: Superfície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575" y="1460250"/>
            <a:ext cx="52768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11 - Controlador PD Linear: Fuzzy x Clássico</a:t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2" cy="216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12 - Controlador PD Linear: Potência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2" cy="216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13 - Controlador PD Não Linear: Entradas</a:t>
            </a: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4252974" cy="28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625" y="1460250"/>
            <a:ext cx="4252974" cy="28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14 - Controlador PD Não Linear: Saída</a:t>
            </a: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371" y="1155450"/>
            <a:ext cx="531525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15 - Controlador PD Não Linear: Superfície</a:t>
            </a: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13" y="1460250"/>
            <a:ext cx="528637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16 - Controlador PD: Não Linear x Linear</a:t>
            </a: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2" cy="216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17 - Controlador PD: Não Linear x Linear Potência</a:t>
            </a:r>
            <a:endParaRPr/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2" cy="216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18 - Controlador Fuzzy: PD X PD+I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0250"/>
            <a:ext cx="8839202" cy="2167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1 - Sistema a ser controlado: Gerador Diesel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75" y="1159514"/>
            <a:ext cx="5981250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2 - Esquema Sistema de controle:</a:t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9654"/>
            <a:ext cx="8839199" cy="1324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3 - Controlador P Fuzzy: Entrada</a:t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371" y="1155450"/>
            <a:ext cx="531525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4 - Controlador P Fuzzy: Saída</a:t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371" y="1155450"/>
            <a:ext cx="531525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5 - Controlador P Fuzzy: Superfície</a:t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338" y="1460250"/>
            <a:ext cx="526732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6 - Controlador P: Fuzzy x Clássico</a:t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109" y="1231650"/>
            <a:ext cx="7315782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7 - Controlador PD Linear Fuzzy: Entradas</a:t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475" y="1460250"/>
            <a:ext cx="4279151" cy="28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824" y="1460250"/>
            <a:ext cx="4279151" cy="284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8 - Controlador PD Linear Fuzzy: Saída</a:t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4371" y="1155450"/>
            <a:ext cx="531525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