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gis.org/pt_BR/site/forusers/download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Instalando o Qgis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Prof. Dr. Fernando Campos Mendonça</a:t>
            </a:r>
          </a:p>
          <a:p>
            <a:r>
              <a:rPr lang="en-US" dirty="0"/>
              <a:t>Doutoranda Elizabeth Lima Carnevskis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2265" cy="578645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98533" cy="571501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2265" cy="578645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98533" cy="571501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Download do </a:t>
            </a:r>
            <a:r>
              <a:rPr lang="pt-BR" dirty="0" err="1"/>
              <a:t>Qgis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Utilize o seguinte link</a:t>
            </a:r>
          </a:p>
          <a:p>
            <a:r>
              <a:rPr lang="pt-BR" dirty="0">
                <a:hlinkClick r:id="rId2"/>
              </a:rPr>
              <a:t>https://www.qgis.org/pt_BR/site/forusers/download.html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t-BR" dirty="0"/>
              <a:t>Escolha a versão mais estável</a:t>
            </a:r>
            <a:br>
              <a:rPr lang="pt-BR" dirty="0"/>
            </a:br>
            <a:r>
              <a:rPr lang="pt-BR" dirty="0"/>
              <a:t>(</a:t>
            </a:r>
            <a:r>
              <a:rPr lang="pt-BR" dirty="0" err="1"/>
              <a:t>most</a:t>
            </a:r>
            <a:r>
              <a:rPr lang="pt-BR" dirty="0"/>
              <a:t> </a:t>
            </a:r>
            <a:r>
              <a:rPr lang="pt-BR" dirty="0" err="1"/>
              <a:t>stable</a:t>
            </a:r>
            <a:r>
              <a:rPr lang="pt-BR" dirty="0"/>
              <a:t>)</a:t>
            </a:r>
          </a:p>
        </p:txBody>
      </p:sp>
      <p:pic>
        <p:nvPicPr>
          <p:cNvPr id="4" name="Espaço Reservado para Conteúdo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520" y="1268760"/>
            <a:ext cx="9098533" cy="571501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98533" cy="571501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98533" cy="571501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98533" cy="57150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98533" cy="571501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98533" cy="571501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98533" cy="571501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50</Words>
  <Application>Microsoft Office PowerPoint</Application>
  <PresentationFormat>Apresentação na tela (4:3)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do Office</vt:lpstr>
      <vt:lpstr>Instalando o Qgis</vt:lpstr>
      <vt:lpstr>Download do Qgis</vt:lpstr>
      <vt:lpstr>Escolha a versão mais estável (most stable)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Instalando o Qgis</dc:title>
  <dc:creator>Elizabeth</dc:creator>
  <cp:lastModifiedBy>FERNANDO</cp:lastModifiedBy>
  <cp:revision>6</cp:revision>
  <dcterms:created xsi:type="dcterms:W3CDTF">2020-02-17T14:50:19Z</dcterms:created>
  <dcterms:modified xsi:type="dcterms:W3CDTF">2020-02-18T19:21:21Z</dcterms:modified>
</cp:coreProperties>
</file>