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identificar se seu computador é 32 ou 64 bits (Windows)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Profº Dr. Fernando Campos Mendonça</a:t>
            </a:r>
          </a:p>
          <a:p>
            <a:r>
              <a:rPr lang="en-US" dirty="0" smtClean="0"/>
              <a:t>Doutoranda Elizabeth Lima </a:t>
            </a:r>
            <a:r>
              <a:rPr lang="en-US" dirty="0" smtClean="0"/>
              <a:t>C</a:t>
            </a:r>
            <a:r>
              <a:rPr lang="en-US" dirty="0" smtClean="0"/>
              <a:t>arnevskis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57525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2265" cy="578645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7435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98533" cy="571501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PresentationFormat>Apresentação na tela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Como identificar se seu computador é 32 ou 64 bits (Windows)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identificar se seu computador é 32 ou 64 bits (Windows)</dc:title>
  <dc:creator>Elizabeth</dc:creator>
  <cp:lastModifiedBy>Elizabeth</cp:lastModifiedBy>
  <cp:revision>2</cp:revision>
  <dcterms:created xsi:type="dcterms:W3CDTF">2020-02-17T13:55:53Z</dcterms:created>
  <dcterms:modified xsi:type="dcterms:W3CDTF">2020-02-17T14:51:46Z</dcterms:modified>
</cp:coreProperties>
</file>