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60" r:id="rId3"/>
    <p:sldId id="328" r:id="rId4"/>
    <p:sldId id="261" r:id="rId5"/>
    <p:sldId id="262" r:id="rId6"/>
    <p:sldId id="263" r:id="rId7"/>
    <p:sldId id="264" r:id="rId8"/>
    <p:sldId id="265" r:id="rId9"/>
    <p:sldId id="267" r:id="rId10"/>
    <p:sldId id="268" r:id="rId11"/>
    <p:sldId id="269" r:id="rId12"/>
    <p:sldId id="257" r:id="rId13"/>
    <p:sldId id="329" r:id="rId14"/>
    <p:sldId id="258" r:id="rId15"/>
    <p:sldId id="303" r:id="rId16"/>
    <p:sldId id="259" r:id="rId17"/>
    <p:sldId id="306" r:id="rId18"/>
    <p:sldId id="307" r:id="rId19"/>
    <p:sldId id="309" r:id="rId20"/>
    <p:sldId id="310" r:id="rId21"/>
    <p:sldId id="311" r:id="rId22"/>
    <p:sldId id="317" r:id="rId23"/>
    <p:sldId id="316" r:id="rId24"/>
    <p:sldId id="325" r:id="rId25"/>
    <p:sldId id="312" r:id="rId26"/>
    <p:sldId id="315" r:id="rId27"/>
    <p:sldId id="330" r:id="rId28"/>
    <p:sldId id="319" r:id="rId29"/>
    <p:sldId id="318" r:id="rId30"/>
    <p:sldId id="320" r:id="rId31"/>
    <p:sldId id="322" r:id="rId32"/>
    <p:sldId id="323" r:id="rId33"/>
    <p:sldId id="326" r:id="rId34"/>
    <p:sldId id="332" r:id="rId35"/>
    <p:sldId id="333" r:id="rId36"/>
    <p:sldId id="335" r:id="rId37"/>
    <p:sldId id="324" r:id="rId38"/>
    <p:sldId id="327" r:id="rId39"/>
    <p:sldId id="33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5B2CB8"/>
    <a:srgbClr val="3B20AC"/>
    <a:srgbClr val="401BC9"/>
    <a:srgbClr val="1F1B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9BC7E-0976-4D46-BED5-533AE3B89F30}" type="datetimeFigureOut">
              <a:rPr lang="pt-BR" smtClean="0"/>
              <a:t>20/01/2020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DF6E9-AD0C-4731-B304-EF8EDDE618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6917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DAFC-20DB-484D-9993-C11B28BCF9A7}" type="datetimeFigureOut">
              <a:rPr lang="pt-BR" smtClean="0"/>
              <a:t>20/01/2020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9B3B-FD64-41A5-A250-54CB1C1A91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6177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DAFC-20DB-484D-9993-C11B28BCF9A7}" type="datetimeFigureOut">
              <a:rPr lang="pt-BR" smtClean="0"/>
              <a:t>20/01/2020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9B3B-FD64-41A5-A250-54CB1C1A91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7869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DAFC-20DB-484D-9993-C11B28BCF9A7}" type="datetimeFigureOut">
              <a:rPr lang="pt-BR" smtClean="0"/>
              <a:t>20/01/2020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9B3B-FD64-41A5-A250-54CB1C1A91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9814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DAFC-20DB-484D-9993-C11B28BCF9A7}" type="datetimeFigureOut">
              <a:rPr lang="pt-BR" smtClean="0"/>
              <a:t>20/01/2020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9B3B-FD64-41A5-A250-54CB1C1A91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6684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DAFC-20DB-484D-9993-C11B28BCF9A7}" type="datetimeFigureOut">
              <a:rPr lang="pt-BR" smtClean="0"/>
              <a:t>20/01/2020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9B3B-FD64-41A5-A250-54CB1C1A91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2811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DAFC-20DB-484D-9993-C11B28BCF9A7}" type="datetimeFigureOut">
              <a:rPr lang="pt-BR" smtClean="0"/>
              <a:t>20/01/2020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9B3B-FD64-41A5-A250-54CB1C1A91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4101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DAFC-20DB-484D-9993-C11B28BCF9A7}" type="datetimeFigureOut">
              <a:rPr lang="pt-BR" smtClean="0"/>
              <a:t>20/01/2020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9B3B-FD64-41A5-A250-54CB1C1A91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0852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DAFC-20DB-484D-9993-C11B28BCF9A7}" type="datetimeFigureOut">
              <a:rPr lang="pt-BR" smtClean="0"/>
              <a:t>20/01/2020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9B3B-FD64-41A5-A250-54CB1C1A91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038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DAFC-20DB-484D-9993-C11B28BCF9A7}" type="datetimeFigureOut">
              <a:rPr lang="pt-BR" smtClean="0"/>
              <a:t>20/01/2020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9B3B-FD64-41A5-A250-54CB1C1A91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5675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DAFC-20DB-484D-9993-C11B28BCF9A7}" type="datetimeFigureOut">
              <a:rPr lang="pt-BR" smtClean="0"/>
              <a:t>20/01/2020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9B3B-FD64-41A5-A250-54CB1C1A91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5329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DAFC-20DB-484D-9993-C11B28BCF9A7}" type="datetimeFigureOut">
              <a:rPr lang="pt-BR" smtClean="0"/>
              <a:t>20/01/2020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9B3B-FD64-41A5-A250-54CB1C1A91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1732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37000">
              <a:srgbClr val="3B20AC"/>
            </a:gs>
            <a:gs pos="72000">
              <a:srgbClr val="002060"/>
            </a:gs>
            <a:gs pos="100000">
              <a:srgbClr val="00206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ADAFC-20DB-484D-9993-C11B28BCF9A7}" type="datetimeFigureOut">
              <a:rPr lang="pt-BR" smtClean="0"/>
              <a:t>20/01/2020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9B3B-FD64-41A5-A250-54CB1C1A91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591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0.m4a"/><Relationship Id="rId7" Type="http://schemas.openxmlformats.org/officeDocument/2006/relationships/image" Target="../media/image17.png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.png"/><Relationship Id="rId2" Type="http://schemas.microsoft.com/office/2007/relationships/media" Target="../media/media11.m4a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emf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2.emf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emf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0.jpeg"/><Relationship Id="rId5" Type="http://schemas.openxmlformats.org/officeDocument/2006/relationships/image" Target="../media/image29.emf"/><Relationship Id="rId4" Type="http://schemas.openxmlformats.org/officeDocument/2006/relationships/image" Target="../media/image28.jpeg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emf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jpeg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9.jpeg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jpe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0.jpeg"/><Relationship Id="rId5" Type="http://schemas.openxmlformats.org/officeDocument/2006/relationships/image" Target="../media/image49.emf"/><Relationship Id="rId4" Type="http://schemas.openxmlformats.org/officeDocument/2006/relationships/image" Target="../media/image48.emf"/><Relationship Id="rId9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54.png"/><Relationship Id="rId4" Type="http://schemas.openxmlformats.org/officeDocument/2006/relationships/image" Target="../media/image5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56.emf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58.jpeg"/><Relationship Id="rId4" Type="http://schemas.openxmlformats.org/officeDocument/2006/relationships/image" Target="../media/image5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61.jpeg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6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6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6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6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6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g1.globo.com/sp/ribeirao-preto-franca/noticia/2019/01/22/cha-do-santo-daime-reduz-sintomas-de-depressao-e-ansiedade-aponta-usp-de-ribeirao-preto.ghtml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9.jpe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1.png"/><Relationship Id="rId4" Type="http://schemas.openxmlformats.org/officeDocument/2006/relationships/image" Target="../media/image76.jpeg"/><Relationship Id="rId9" Type="http://schemas.openxmlformats.org/officeDocument/2006/relationships/hyperlink" Target="https://revistapesquisa.fapesp.br/2019/01/10/o-outro-lado-da-ayahuasca/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jpe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14687" y="2943226"/>
            <a:ext cx="5929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Fitoterápicos e fitofármacos em Psicofarmacologia</a:t>
            </a:r>
            <a:endParaRPr lang="pt-BR" sz="28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921793" y="542925"/>
            <a:ext cx="6515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Universidade de São Paulo</a:t>
            </a:r>
          </a:p>
          <a:p>
            <a:pPr algn="ctr"/>
            <a:r>
              <a:rPr lang="pt-BR" dirty="0" smtClean="0">
                <a:solidFill>
                  <a:schemeClr val="bg1"/>
                </a:solidFill>
              </a:rPr>
              <a:t>Faculdade de Medicina de Ribeirão Preto</a:t>
            </a:r>
          </a:p>
          <a:p>
            <a:pPr algn="ctr"/>
            <a:r>
              <a:rPr lang="pt-BR" dirty="0" smtClean="0">
                <a:solidFill>
                  <a:schemeClr val="bg1"/>
                </a:solidFill>
              </a:rPr>
              <a:t>Departamento de Farmacologia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7579360" y="5008880"/>
            <a:ext cx="226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Prof. Alline Campos</a:t>
            </a:r>
            <a:endParaRPr lang="pt-BR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4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868"/>
    </mc:Choice>
    <mc:Fallback>
      <p:transition spd="slow" advTm="132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595" x="584200" y="5314950"/>
          <p14:tracePt t="45429" x="584200" y="5334000"/>
          <p14:tracePt t="45439" x="577850" y="5346700"/>
          <p14:tracePt t="45451" x="571500" y="5372100"/>
          <p14:tracePt t="45463" x="565150" y="5416550"/>
          <p14:tracePt t="45482" x="533400" y="5549900"/>
          <p14:tracePt t="45496" x="520700" y="5626100"/>
          <p14:tracePt t="45513" x="514350" y="5753100"/>
          <p14:tracePt t="45531" x="508000" y="5816600"/>
          <p14:tracePt t="45546" x="501650" y="5886450"/>
          <p14:tracePt t="45563" x="501650" y="5949950"/>
          <p14:tracePt t="45581" x="501650" y="5981700"/>
          <p14:tracePt t="45596" x="495300" y="6064250"/>
          <p14:tracePt t="45613" x="488950" y="6140450"/>
          <p14:tracePt t="45631" x="482600" y="6172200"/>
          <p14:tracePt t="45646" x="476250" y="6229350"/>
          <p14:tracePt t="45663" x="463550" y="6280150"/>
          <p14:tracePt t="47003" x="6051550" y="3816350"/>
          <p14:tracePt t="47014" x="5937250" y="3943350"/>
          <p14:tracePt t="47022" x="5638800" y="4254500"/>
          <p14:tracePt t="47036" x="5289550" y="4673600"/>
          <p14:tracePt t="47047" x="4921250" y="5130800"/>
          <p14:tracePt t="47064" x="4273550" y="5956300"/>
          <p14:tracePt t="47083" x="4025900" y="6299200"/>
          <p14:tracePt t="47096" x="3638550" y="6731000"/>
          <p14:tracePt t="47115" x="3384550" y="6851650"/>
          <p14:tracePt t="47130" x="3302000" y="6851650"/>
          <p14:tracePt t="47146" x="3187700" y="6851650"/>
          <p14:tracePt t="47165" x="3136900" y="6851650"/>
          <p14:tracePt t="47179" x="3105150" y="6851650"/>
          <p14:tracePt t="47196" x="3086100" y="6851650"/>
          <p14:tracePt t="47213" x="3079750" y="6851650"/>
          <p14:tracePt t="47256" x="3073400" y="6851650"/>
          <p14:tracePt t="47276" x="3067050" y="6851650"/>
          <p14:tracePt t="47299" x="3060700" y="6851650"/>
          <p14:tracePt t="47306" x="3041650" y="6851650"/>
          <p14:tracePt t="47319" x="3022600" y="6851650"/>
          <p14:tracePt t="47330" x="2997200" y="6851650"/>
          <p14:tracePt t="47348" x="2940050" y="6851650"/>
          <p14:tracePt t="47363" x="2914650" y="6851650"/>
          <p14:tracePt t="47381" x="2863850" y="6851650"/>
          <p14:tracePt t="47397" x="2844800" y="6851650"/>
          <p14:tracePt t="47412" x="2813050" y="6851650"/>
          <p14:tracePt t="47429" x="2794000" y="6851650"/>
          <p14:tracePt t="47447" x="2787650" y="6851650"/>
          <p14:tracePt t="47463" x="2781300" y="6851650"/>
          <p14:tracePt t="47480" x="2774950" y="6838950"/>
          <p14:tracePt t="47512" x="2774950" y="6826250"/>
          <p14:tracePt t="47547" x="2774950" y="6819900"/>
          <p14:tracePt t="47563" x="2768600" y="6807200"/>
          <p14:tracePt t="47582" x="2768600" y="6794500"/>
          <p14:tracePt t="47597" x="2768600" y="6731000"/>
          <p14:tracePt t="47613" x="2781300" y="6489700"/>
          <p14:tracePt t="47631" x="2813050" y="6324600"/>
          <p14:tracePt t="47647" x="2857500" y="6127750"/>
          <p14:tracePt t="47664" x="2870200" y="6057900"/>
          <p14:tracePt t="47682" x="2870200" y="6051550"/>
          <p14:tracePt t="47698" x="2870200" y="604520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829" y="1533697"/>
            <a:ext cx="2376488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81"/>
          <a:stretch/>
        </p:blipFill>
        <p:spPr bwMode="auto">
          <a:xfrm>
            <a:off x="7186318" y="3218245"/>
            <a:ext cx="2805021" cy="2769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167" y="1533697"/>
            <a:ext cx="2633662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TextBox 7"/>
          <p:cNvSpPr txBox="1">
            <a:spLocks noChangeArrowheads="1"/>
          </p:cNvSpPr>
          <p:nvPr/>
        </p:nvSpPr>
        <p:spPr bwMode="auto">
          <a:xfrm>
            <a:off x="6959601" y="6381751"/>
            <a:ext cx="3457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0">
                <a:solidFill>
                  <a:schemeClr val="bg1"/>
                </a:solidFill>
              </a:rPr>
              <a:t>Santarelli et al. </a:t>
            </a:r>
            <a:r>
              <a:rPr lang="en-US" sz="1400" b="0" i="1">
                <a:solidFill>
                  <a:schemeClr val="bg1"/>
                </a:solidFill>
              </a:rPr>
              <a:t>Science</a:t>
            </a:r>
            <a:r>
              <a:rPr lang="en-US" sz="1400" b="0">
                <a:solidFill>
                  <a:schemeClr val="bg1"/>
                </a:solidFill>
              </a:rPr>
              <a:t>, 2003</a:t>
            </a:r>
            <a:endParaRPr lang="pt-BR" sz="1400" b="0">
              <a:solidFill>
                <a:schemeClr val="bg1"/>
              </a:solidFill>
            </a:endParaRPr>
          </a:p>
        </p:txBody>
      </p:sp>
      <p:sp>
        <p:nvSpPr>
          <p:cNvPr id="28681" name="TextBox 8"/>
          <p:cNvSpPr txBox="1">
            <a:spLocks noChangeArrowheads="1"/>
          </p:cNvSpPr>
          <p:nvPr/>
        </p:nvSpPr>
        <p:spPr bwMode="auto">
          <a:xfrm>
            <a:off x="2135188" y="981075"/>
            <a:ext cx="82089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0" dirty="0" err="1">
                <a:solidFill>
                  <a:schemeClr val="bg1"/>
                </a:solidFill>
              </a:rPr>
              <a:t>Os</a:t>
            </a:r>
            <a:r>
              <a:rPr lang="en-US" b="0" dirty="0">
                <a:solidFill>
                  <a:schemeClr val="bg1"/>
                </a:solidFill>
              </a:rPr>
              <a:t> </a:t>
            </a:r>
            <a:r>
              <a:rPr lang="en-US" b="0" dirty="0" err="1">
                <a:solidFill>
                  <a:schemeClr val="bg1"/>
                </a:solidFill>
              </a:rPr>
              <a:t>efeitos</a:t>
            </a:r>
            <a:r>
              <a:rPr lang="en-US" b="0" dirty="0">
                <a:solidFill>
                  <a:schemeClr val="bg1"/>
                </a:solidFill>
              </a:rPr>
              <a:t> dos </a:t>
            </a:r>
            <a:r>
              <a:rPr lang="en-US" b="0" dirty="0" err="1">
                <a:solidFill>
                  <a:schemeClr val="bg1"/>
                </a:solidFill>
              </a:rPr>
              <a:t>antidepressivos</a:t>
            </a:r>
            <a:r>
              <a:rPr lang="en-US" b="0" dirty="0">
                <a:solidFill>
                  <a:schemeClr val="bg1"/>
                </a:solidFill>
              </a:rPr>
              <a:t> </a:t>
            </a:r>
            <a:r>
              <a:rPr lang="en-US" b="0" dirty="0" err="1">
                <a:solidFill>
                  <a:schemeClr val="bg1"/>
                </a:solidFill>
              </a:rPr>
              <a:t>são</a:t>
            </a:r>
            <a:r>
              <a:rPr lang="en-US" b="0" dirty="0">
                <a:solidFill>
                  <a:schemeClr val="bg1"/>
                </a:solidFill>
              </a:rPr>
              <a:t> </a:t>
            </a:r>
            <a:r>
              <a:rPr lang="en-US" b="0" dirty="0" err="1">
                <a:solidFill>
                  <a:schemeClr val="bg1"/>
                </a:solidFill>
              </a:rPr>
              <a:t>abolidos</a:t>
            </a:r>
            <a:r>
              <a:rPr lang="en-US" b="0" dirty="0">
                <a:solidFill>
                  <a:schemeClr val="bg1"/>
                </a:solidFill>
              </a:rPr>
              <a:t> </a:t>
            </a:r>
            <a:r>
              <a:rPr lang="en-US" b="0" dirty="0" err="1">
                <a:solidFill>
                  <a:schemeClr val="bg1"/>
                </a:solidFill>
              </a:rPr>
              <a:t>na</a:t>
            </a:r>
            <a:r>
              <a:rPr lang="en-US" b="0" dirty="0">
                <a:solidFill>
                  <a:schemeClr val="bg1"/>
                </a:solidFill>
              </a:rPr>
              <a:t> </a:t>
            </a:r>
            <a:r>
              <a:rPr lang="en-US" b="0" dirty="0" err="1">
                <a:solidFill>
                  <a:schemeClr val="bg1"/>
                </a:solidFill>
              </a:rPr>
              <a:t>ausência</a:t>
            </a:r>
            <a:r>
              <a:rPr lang="en-US" b="0" dirty="0">
                <a:solidFill>
                  <a:schemeClr val="bg1"/>
                </a:solidFill>
              </a:rPr>
              <a:t> da </a:t>
            </a:r>
            <a:r>
              <a:rPr lang="en-US" b="0" dirty="0" err="1">
                <a:solidFill>
                  <a:schemeClr val="bg1"/>
                </a:solidFill>
              </a:rPr>
              <a:t>neurogênese</a:t>
            </a:r>
            <a:endParaRPr lang="pt-BR" b="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23477" y="1560895"/>
            <a:ext cx="1223963" cy="1657350"/>
          </a:xfrm>
          <a:prstGeom prst="rect">
            <a:avLst/>
          </a:prstGeom>
          <a:solidFill>
            <a:srgbClr val="1B3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1919536" y="188640"/>
            <a:ext cx="82089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0" dirty="0" err="1">
                <a:solidFill>
                  <a:srgbClr val="FFC000"/>
                </a:solidFill>
              </a:rPr>
              <a:t>Os</a:t>
            </a:r>
            <a:r>
              <a:rPr lang="en-US" sz="2000" b="0" dirty="0">
                <a:solidFill>
                  <a:srgbClr val="FFC000"/>
                </a:solidFill>
              </a:rPr>
              <a:t> </a:t>
            </a:r>
            <a:r>
              <a:rPr lang="en-US" sz="2000" b="0" dirty="0" err="1">
                <a:solidFill>
                  <a:srgbClr val="FFC000"/>
                </a:solidFill>
              </a:rPr>
              <a:t>efeitos</a:t>
            </a:r>
            <a:r>
              <a:rPr lang="en-US" sz="2000" b="0" dirty="0">
                <a:solidFill>
                  <a:srgbClr val="FFC000"/>
                </a:solidFill>
              </a:rPr>
              <a:t> </a:t>
            </a:r>
            <a:r>
              <a:rPr lang="en-US" sz="2000" b="0" dirty="0" err="1">
                <a:solidFill>
                  <a:srgbClr val="FFC000"/>
                </a:solidFill>
              </a:rPr>
              <a:t>comportamentais</a:t>
            </a:r>
            <a:r>
              <a:rPr lang="en-US" sz="2000" b="0" dirty="0">
                <a:solidFill>
                  <a:srgbClr val="FFC000"/>
                </a:solidFill>
              </a:rPr>
              <a:t> dos </a:t>
            </a:r>
            <a:r>
              <a:rPr lang="en-US" sz="2000" b="0" dirty="0" err="1">
                <a:solidFill>
                  <a:srgbClr val="FFC000"/>
                </a:solidFill>
              </a:rPr>
              <a:t>antidepressivos</a:t>
            </a:r>
            <a:r>
              <a:rPr lang="en-US" sz="2000" b="0" dirty="0">
                <a:solidFill>
                  <a:srgbClr val="FFC000"/>
                </a:solidFill>
              </a:rPr>
              <a:t> </a:t>
            </a:r>
            <a:r>
              <a:rPr lang="en-US" sz="2000" b="0" dirty="0" err="1">
                <a:solidFill>
                  <a:srgbClr val="FFC000"/>
                </a:solidFill>
              </a:rPr>
              <a:t>são</a:t>
            </a:r>
            <a:r>
              <a:rPr lang="en-US" sz="2000" b="0" dirty="0">
                <a:solidFill>
                  <a:srgbClr val="FFC000"/>
                </a:solidFill>
              </a:rPr>
              <a:t>  </a:t>
            </a:r>
            <a:r>
              <a:rPr lang="en-US" sz="2000" b="0" dirty="0" err="1">
                <a:solidFill>
                  <a:srgbClr val="FFC000"/>
                </a:solidFill>
              </a:rPr>
              <a:t>dependentes</a:t>
            </a:r>
            <a:r>
              <a:rPr lang="en-US" sz="2000" b="0" dirty="0">
                <a:solidFill>
                  <a:srgbClr val="FFC000"/>
                </a:solidFill>
              </a:rPr>
              <a:t> de </a:t>
            </a:r>
            <a:r>
              <a:rPr lang="en-US" sz="2000" b="0" dirty="0" err="1">
                <a:solidFill>
                  <a:srgbClr val="FFC000"/>
                </a:solidFill>
              </a:rPr>
              <a:t>alterações</a:t>
            </a:r>
            <a:r>
              <a:rPr lang="en-US" sz="2000" b="0" dirty="0">
                <a:solidFill>
                  <a:srgbClr val="FFC000"/>
                </a:solidFill>
              </a:rPr>
              <a:t> </a:t>
            </a:r>
            <a:r>
              <a:rPr lang="en-US" sz="2000" b="0" dirty="0" err="1">
                <a:solidFill>
                  <a:srgbClr val="FFC000"/>
                </a:solidFill>
              </a:rPr>
              <a:t>adaptativas</a:t>
            </a:r>
            <a:r>
              <a:rPr lang="en-US" sz="2000" b="0" dirty="0">
                <a:solidFill>
                  <a:srgbClr val="FFC000"/>
                </a:solidFill>
              </a:rPr>
              <a:t> no SNC: a </a:t>
            </a:r>
            <a:r>
              <a:rPr lang="en-US" sz="2000" b="0" dirty="0" err="1">
                <a:solidFill>
                  <a:srgbClr val="FFC000"/>
                </a:solidFill>
              </a:rPr>
              <a:t>neurogênese</a:t>
            </a:r>
            <a:endParaRPr lang="pt-BR" sz="2000" b="0" dirty="0">
              <a:solidFill>
                <a:srgbClr val="FFC000"/>
              </a:solidFill>
            </a:endParaRPr>
          </a:p>
        </p:txBody>
      </p:sp>
      <p:pic>
        <p:nvPicPr>
          <p:cNvPr id="4098" name="Picture 2" descr="Resultado de imagem para antidepressant and adult neurogenesi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19" y="1993047"/>
            <a:ext cx="5780359" cy="410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7980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350"/>
    </mc:Choice>
    <mc:Fallback>
      <p:transition spd="slow" advTm="252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  <p:extLst>
    <p:ext uri="{3A86A75C-4F4B-4683-9AE1-C65F6400EC91}">
      <p14:laserTraceLst xmlns:p14="http://schemas.microsoft.com/office/powerpoint/2010/main">
        <p14:tracePtLst>
          <p14:tracePt t="99228" x="10280650" y="6223000"/>
          <p14:tracePt t="99268" x="10274300" y="6223000"/>
          <p14:tracePt t="99278" x="10242550" y="6216650"/>
          <p14:tracePt t="99291" x="10198100" y="6203950"/>
          <p14:tracePt t="99310" x="9994900" y="6203950"/>
          <p14:tracePt t="99324" x="9836150" y="6203950"/>
          <p14:tracePt t="99340" x="9486900" y="6203950"/>
          <p14:tracePt t="99359" x="9163050" y="6203950"/>
          <p14:tracePt t="99374" x="9029700" y="6203950"/>
          <p14:tracePt t="99392" x="8820150" y="6191250"/>
          <p14:tracePt t="99408" x="8724900" y="6178550"/>
          <p14:tracePt t="99424" x="8585200" y="6165850"/>
          <p14:tracePt t="99441" x="8521700" y="6159500"/>
          <p14:tracePt t="99459" x="8502650" y="6159500"/>
          <p14:tracePt t="99474" x="8477250" y="6159500"/>
          <p14:tracePt t="99495" x="8470900" y="6159500"/>
          <p14:tracePt t="99509" x="8464550" y="6159500"/>
          <p14:tracePt t="99524" x="8445500" y="6178550"/>
          <p14:tracePt t="99544" x="8401050" y="6261100"/>
          <p14:tracePt t="99557" x="8382000" y="6318250"/>
          <p14:tracePt t="99574" x="8331200" y="6483350"/>
          <p14:tracePt t="99591" x="8305800" y="6584950"/>
          <p14:tracePt t="99607" x="8261350" y="6832600"/>
          <p14:tracePt t="99624" x="8229600" y="6851650"/>
          <p14:tracePt t="99641" x="8223250" y="6851650"/>
          <p14:tracePt t="99714" x="8229600" y="6851650"/>
          <p14:tracePt t="99726" x="8235950" y="6851650"/>
          <p14:tracePt t="99745" x="8242300" y="6851650"/>
          <p14:tracePt t="99757" x="8248650" y="6851650"/>
          <p14:tracePt t="101808" x="8248650" y="6838950"/>
          <p14:tracePt t="101818" x="8248650" y="6807200"/>
          <p14:tracePt t="101829" x="8242300" y="6743700"/>
          <p14:tracePt t="101841" x="8216900" y="6635750"/>
          <p14:tracePt t="101858" x="8197850" y="6489700"/>
          <p14:tracePt t="101874" x="8159750" y="5975350"/>
          <p14:tracePt t="101890" x="8159750" y="5543550"/>
          <p14:tracePt t="101908" x="8166100" y="5346700"/>
          <p14:tracePt t="101924" x="8204200" y="5080000"/>
          <p14:tracePt t="101940" x="8229600" y="4984750"/>
          <p14:tracePt t="101957" x="8235950" y="4972050"/>
          <p14:tracePt t="101974" x="8242300" y="4972050"/>
          <p14:tracePt t="102264" x="8235950" y="4972050"/>
          <p14:tracePt t="102276" x="8210550" y="4972050"/>
          <p14:tracePt t="102284" x="8178800" y="4972050"/>
          <p14:tracePt t="102295" x="8128000" y="4972050"/>
          <p14:tracePt t="102307" x="8064500" y="4978400"/>
          <p14:tracePt t="102327" x="7988300" y="4991100"/>
          <p14:tracePt t="102340" x="7816850" y="5029200"/>
          <p14:tracePt t="102356" x="7607300" y="5111750"/>
          <p14:tracePt t="102374" x="7524750" y="5156200"/>
          <p14:tracePt t="102390" x="7397750" y="5276850"/>
          <p14:tracePt t="102408" x="7289800" y="5403850"/>
          <p14:tracePt t="102425" x="7245350" y="5461000"/>
          <p14:tracePt t="102439" x="7175500" y="5568950"/>
          <p14:tracePt t="102458" x="7137400" y="5651500"/>
          <p14:tracePt t="102473" x="7118350" y="5695950"/>
          <p14:tracePt t="102490" x="7112000" y="5765800"/>
          <p14:tracePt t="102659" x="7099300" y="5753100"/>
          <p14:tracePt t="102670" x="7080250" y="5727700"/>
          <p14:tracePt t="102680" x="7029450" y="5626100"/>
          <p14:tracePt t="102693" x="6927850" y="5365750"/>
          <p14:tracePt t="102708" x="6845300" y="5080000"/>
          <p14:tracePt t="102723" x="6711950" y="4406900"/>
          <p14:tracePt t="102741" x="6699250" y="3822700"/>
          <p14:tracePt t="102757" x="6699250" y="3562350"/>
          <p14:tracePt t="102774" x="6731000" y="3295650"/>
          <p14:tracePt t="102790" x="6731000" y="3251200"/>
          <p14:tracePt t="103167" x="6743700" y="3238500"/>
          <p14:tracePt t="103176" x="6756400" y="3219450"/>
          <p14:tracePt t="103189" x="6775450" y="3181350"/>
          <p14:tracePt t="103209" x="6870700" y="3041650"/>
          <p14:tracePt t="103223" x="6921500" y="2965450"/>
          <p14:tracePt t="103240" x="7010400" y="2819400"/>
          <p14:tracePt t="103259" x="7048500" y="2755900"/>
          <p14:tracePt t="103273" x="7105650" y="2667000"/>
          <p14:tracePt t="103290" x="7156450" y="2559050"/>
          <p14:tracePt t="103307" x="7181850" y="2495550"/>
          <p14:tracePt t="103323" x="7226300" y="2362200"/>
          <p14:tracePt t="103339" x="7258050" y="2247900"/>
          <p14:tracePt t="103358" x="7270750" y="2216150"/>
          <p14:tracePt t="103373" x="7277100" y="2159000"/>
          <p14:tracePt t="103390" x="7277100" y="2101850"/>
          <p14:tracePt t="103407" x="7277100" y="2070100"/>
          <p14:tracePt t="103422" x="7277100" y="1943100"/>
          <p14:tracePt t="103442" x="7270750" y="1790700"/>
          <p14:tracePt t="103456" x="7264400" y="1727200"/>
          <p14:tracePt t="103472" x="7245350" y="1619250"/>
          <p14:tracePt t="103491" x="7239000" y="1574800"/>
          <p14:tracePt t="103506" x="7232650" y="1485900"/>
          <p14:tracePt t="103523" x="7213600" y="1403350"/>
          <p14:tracePt t="103542" x="7188200" y="1352550"/>
          <p14:tracePt t="103556" x="7169150" y="1333500"/>
          <p14:tracePt t="103573" x="7061200" y="1270000"/>
          <p14:tracePt t="103591" x="7004050" y="1257300"/>
          <p14:tracePt t="103606" x="6883400" y="1231900"/>
          <p14:tracePt t="103623" x="6750050" y="1231900"/>
          <p14:tracePt t="103640" x="6673850" y="1231900"/>
          <p14:tracePt t="103655" x="6540500" y="1257300"/>
          <p14:tracePt t="103674" x="6407150" y="1314450"/>
          <p14:tracePt t="103689" x="6337300" y="1358900"/>
          <p14:tracePt t="103707" x="6203950" y="1473200"/>
          <p14:tracePt t="103715" x="6140450" y="1530350"/>
          <p14:tracePt t="103728" x="6083300" y="1587500"/>
          <p14:tracePt t="103739" x="6032500" y="1676400"/>
          <p14:tracePt t="103756" x="5918200" y="1879600"/>
          <p14:tracePt t="103775" x="5873750" y="1981200"/>
          <p14:tracePt t="103789" x="5842000" y="2159000"/>
          <p14:tracePt t="103807" x="5822950" y="2330450"/>
          <p14:tracePt t="103823" x="5822950" y="2419350"/>
          <p14:tracePt t="103839" x="5835650" y="2578100"/>
          <p14:tracePt t="103856" x="5854700" y="2686050"/>
          <p14:tracePt t="103873" x="5873750" y="2730500"/>
          <p14:tracePt t="103889" x="5905500" y="2813050"/>
          <p14:tracePt t="103906" x="5949950" y="2895600"/>
          <p14:tracePt t="103922" x="5981700" y="2946400"/>
          <p14:tracePt t="103939" x="6051550" y="3022600"/>
          <p14:tracePt t="103957" x="6127750" y="3092450"/>
          <p14:tracePt t="103972" x="6172200" y="3124200"/>
          <p14:tracePt t="103991" x="6280150" y="3181350"/>
          <p14:tracePt t="104008" x="6337300" y="3194050"/>
          <p14:tracePt t="104023" x="6496050" y="3219450"/>
          <p14:tracePt t="104039" x="6642100" y="3219450"/>
          <p14:tracePt t="104058" x="6705600" y="3219450"/>
          <p14:tracePt t="104072" x="6870700" y="3194050"/>
          <p14:tracePt t="104090" x="7004050" y="3143250"/>
          <p14:tracePt t="104106" x="7048500" y="3124200"/>
          <p14:tracePt t="104122" x="7124700" y="3060700"/>
          <p14:tracePt t="104140" x="7181850" y="2984500"/>
          <p14:tracePt t="104155" x="7200900" y="2927350"/>
          <p14:tracePt t="104173" x="7245350" y="2806700"/>
          <p14:tracePt t="104190" x="7258050" y="2654300"/>
          <p14:tracePt t="104205" x="7258050" y="2584450"/>
          <p14:tracePt t="104213" x="7258050" y="2527300"/>
          <p14:tracePt t="104222" x="7251700" y="2470150"/>
          <p14:tracePt t="104242" x="7245350" y="2425700"/>
          <p14:tracePt t="104256" x="7213600" y="2355850"/>
          <p14:tracePt t="104273" x="7162800" y="2292350"/>
          <p14:tracePt t="104291" x="7137400" y="2260600"/>
          <p14:tracePt t="104306" x="7035800" y="2184400"/>
          <p14:tracePt t="104323" x="6940550" y="2114550"/>
          <p14:tracePt t="104341" x="6896100" y="2082800"/>
          <p14:tracePt t="104355" x="6813550" y="2051050"/>
          <p14:tracePt t="104373" x="6750050" y="2019300"/>
          <p14:tracePt t="104390" x="6724650" y="2012950"/>
          <p14:tracePt t="104405" x="6705600" y="2006600"/>
          <p14:tracePt t="104424" x="6692900" y="2006600"/>
          <p14:tracePt t="104456" x="6686550" y="2006600"/>
          <p14:tracePt t="108426" x="6680200" y="2006600"/>
          <p14:tracePt t="108446" x="6667500" y="2006600"/>
          <p14:tracePt t="108458" x="6642100" y="2019300"/>
          <p14:tracePt t="108466" x="6616700" y="2038350"/>
          <p14:tracePt t="108477" x="6584950" y="2063750"/>
          <p14:tracePt t="108490" x="6559550" y="2076450"/>
          <p14:tracePt t="108507" x="6540500" y="2095500"/>
          <p14:tracePt t="108522" x="6521450" y="2108200"/>
          <p14:tracePt t="108538" x="6508750" y="2127250"/>
          <p14:tracePt t="108555" x="6502400" y="2127250"/>
          <p14:tracePt t="108571" x="6502400" y="2133600"/>
          <p14:tracePt t="108588" x="6502400" y="2139950"/>
          <p14:tracePt t="108604" x="6496050" y="2139950"/>
          <p14:tracePt t="109399" x="6496050" y="2146300"/>
          <p14:tracePt t="109420" x="6489700" y="2165350"/>
          <p14:tracePt t="109429" x="6483350" y="2178050"/>
          <p14:tracePt t="109443" x="6477000" y="2216150"/>
          <p14:tracePt t="109454" x="6477000" y="2247900"/>
          <p14:tracePt t="109471" x="6470650" y="2305050"/>
          <p14:tracePt t="109488" x="6470650" y="2317750"/>
          <p14:tracePt t="109504" x="6470650" y="2355850"/>
          <p14:tracePt t="109522" x="6470650" y="2381250"/>
          <p14:tracePt t="109539" x="6470650" y="2393950"/>
          <p14:tracePt t="109555" x="6477000" y="2413000"/>
          <p14:tracePt t="109572" x="6515100" y="2438400"/>
          <p14:tracePt t="109587" x="6540500" y="2457450"/>
          <p14:tracePt t="109604" x="6623050" y="2482850"/>
          <p14:tracePt t="109623" x="6750050" y="2501900"/>
          <p14:tracePt t="109638" x="6813550" y="2508250"/>
          <p14:tracePt t="109654" x="6940550" y="2508250"/>
          <p14:tracePt t="109671" x="7004050" y="2508250"/>
          <p14:tracePt t="109687" x="7124700" y="2508250"/>
          <p14:tracePt t="109704" x="7213600" y="2508250"/>
          <p14:tracePt t="109721" x="7245350" y="2501900"/>
          <p14:tracePt t="109737" x="7289800" y="2476500"/>
          <p14:tracePt t="109755" x="7334250" y="2438400"/>
          <p14:tracePt t="109772" x="7372350" y="2406650"/>
          <p14:tracePt t="109788" x="7467600" y="2292350"/>
          <p14:tracePt t="109805" x="7581900" y="2108200"/>
          <p14:tracePt t="109821" x="7632700" y="2019300"/>
          <p14:tracePt t="109837" x="7715250" y="1809750"/>
          <p14:tracePt t="109856" x="7753350" y="1600200"/>
          <p14:tracePt t="109870" x="7759700" y="1517650"/>
          <p14:tracePt t="109888" x="7759700" y="1301750"/>
          <p14:tracePt t="109905" x="7747000" y="1206500"/>
          <p14:tracePt t="109920" x="7677150" y="1022350"/>
          <p14:tracePt t="109937" x="7569200" y="882650"/>
          <p14:tracePt t="109955" x="7499350" y="825500"/>
          <p14:tracePt t="109970" x="7245350" y="666750"/>
          <p14:tracePt t="109990" x="6997700" y="622300"/>
          <p14:tracePt t="110006" x="6883400" y="622300"/>
          <p14:tracePt t="110022" x="6616700" y="673100"/>
          <p14:tracePt t="110038" x="6394450" y="781050"/>
          <p14:tracePt t="110053" x="6318250" y="850900"/>
          <p14:tracePt t="110070" x="6153150" y="1022350"/>
          <p14:tracePt t="110090" x="6070600" y="1136650"/>
          <p14:tracePt t="110104" x="5937250" y="1384300"/>
          <p14:tracePt t="110120" x="5822950" y="1695450"/>
          <p14:tracePt t="110138" x="5803900" y="1835150"/>
          <p14:tracePt t="110154" x="5778500" y="2197100"/>
          <p14:tracePt t="110171" x="5778500" y="2520950"/>
          <p14:tracePt t="110189" x="5829300" y="2813050"/>
          <p14:tracePt t="110204" x="5867400" y="2965450"/>
          <p14:tracePt t="110211" x="5899150" y="3067050"/>
          <p14:tracePt t="110221" x="5924550" y="3155950"/>
          <p14:tracePt t="110238" x="5956300" y="3244850"/>
          <p14:tracePt t="110254" x="6032500" y="3441700"/>
          <p14:tracePt t="110272" x="6102350" y="3625850"/>
          <p14:tracePt t="110288" x="6134100" y="3708400"/>
          <p14:tracePt t="110304" x="6184900" y="3810000"/>
          <p14:tracePt t="110322" x="6223000" y="3892550"/>
          <p14:tracePt t="110338" x="6242050" y="3917950"/>
          <p14:tracePt t="110355" x="6261100" y="3962400"/>
          <p14:tracePt t="110372" x="6267450" y="3975100"/>
          <p14:tracePt t="110387" x="6280150" y="3994150"/>
          <p14:tracePt t="110404" x="6280150" y="4013200"/>
          <p14:tracePt t="125143" x="6280150" y="4006850"/>
          <p14:tracePt t="125153" x="6280150" y="3975100"/>
          <p14:tracePt t="125167" x="6280150" y="3911600"/>
          <p14:tracePt t="125184" x="6280150" y="3829050"/>
          <p14:tracePt t="125198" x="6311900" y="3613150"/>
          <p14:tracePt t="125204" x="6330950" y="3492500"/>
          <p14:tracePt t="125216" x="6350000" y="3384550"/>
          <p14:tracePt t="125232" x="6375400" y="3295650"/>
          <p14:tracePt t="125248" x="6426200" y="3124200"/>
          <p14:tracePt t="125266" x="6489700" y="2971800"/>
          <p14:tracePt t="125282" x="6502400" y="2914650"/>
          <p14:tracePt t="125301" x="6521450" y="2870200"/>
          <p14:tracePt t="125318" x="6527800" y="2863850"/>
          <p14:tracePt t="125479" x="6534150" y="2857500"/>
          <p14:tracePt t="125489" x="6534150" y="2838450"/>
          <p14:tracePt t="125502" x="6553200" y="2781300"/>
          <p14:tracePt t="125515" x="6578600" y="2698750"/>
          <p14:tracePt t="125531" x="6623050" y="2482850"/>
          <p14:tracePt t="125550" x="6648450" y="2311400"/>
          <p14:tracePt t="125565" x="6654800" y="2228850"/>
          <p14:tracePt t="125581" x="6654800" y="2044700"/>
          <p14:tracePt t="125602" x="6654800" y="1911350"/>
          <p14:tracePt t="125616" x="6648450" y="1854200"/>
          <p14:tracePt t="125634" x="6629400" y="1784350"/>
          <p14:tracePt t="125652" x="6623050" y="1765300"/>
          <p14:tracePt t="125667" x="6616700" y="1758950"/>
          <p14:tracePt t="125854" x="6610350" y="1758950"/>
          <p14:tracePt t="125866" x="6604000" y="1746250"/>
          <p14:tracePt t="125874" x="6591300" y="1733550"/>
          <p14:tracePt t="125887" x="6572250" y="1714500"/>
          <p14:tracePt t="125899" x="6521450" y="1676400"/>
          <p14:tracePt t="125916" x="6369050" y="1587500"/>
          <p14:tracePt t="125933" x="6280150" y="1555750"/>
          <p14:tracePt t="125949" x="6134100" y="1511300"/>
          <p14:tracePt t="125966" x="6019800" y="1504950"/>
          <p14:tracePt t="125983" x="5962650" y="1504950"/>
          <p14:tracePt t="126000" x="5880100" y="1543050"/>
          <p14:tracePt t="126016" x="5816600" y="1651000"/>
          <p14:tracePt t="126032" x="5791200" y="1714500"/>
          <p14:tracePt t="126048" x="5759450" y="1847850"/>
          <p14:tracePt t="126066" x="5753100" y="1911350"/>
          <p14:tracePt t="126081" x="5753100" y="2038350"/>
          <p14:tracePt t="126098" x="5778500" y="2184400"/>
          <p14:tracePt t="126117" x="5810250" y="2241550"/>
          <p14:tracePt t="126132" x="5867400" y="2336800"/>
          <p14:tracePt t="126149" x="5930900" y="2400300"/>
          <p14:tracePt t="126166" x="5969000" y="2432050"/>
          <p14:tracePt t="126182" x="6045200" y="2495550"/>
          <p14:tracePt t="126199" x="6134100" y="2546350"/>
          <p14:tracePt t="126217" x="6191250" y="2578100"/>
          <p14:tracePt t="126231" x="6292850" y="2635250"/>
          <p14:tracePt t="126249" x="6375400" y="2673350"/>
          <p14:tracePt t="126265" x="6400800" y="2679700"/>
          <p14:tracePt t="126281" x="6432550" y="2698750"/>
          <p14:tracePt t="126299" x="6438900" y="2705100"/>
          <p14:tracePt t="126315" x="6464300" y="2711450"/>
          <p14:tracePt t="126332" x="6470650" y="2711450"/>
          <p14:tracePt t="126350" x="6483350" y="2717800"/>
          <p14:tracePt t="126365" x="6496050" y="2717800"/>
          <p14:tracePt t="126382" x="6508750" y="2717800"/>
          <p14:tracePt t="126400" x="6527800" y="2711450"/>
          <p14:tracePt t="126415" x="6578600" y="2673350"/>
          <p14:tracePt t="126433" x="6661150" y="2590800"/>
          <p14:tracePt t="126450" x="6711950" y="2514600"/>
          <p14:tracePt t="126465" x="6851650" y="2273300"/>
          <p14:tracePt t="126482" x="6915150" y="2095500"/>
          <p14:tracePt t="126498" x="6934200" y="2038350"/>
          <p14:tracePt t="126515" x="6934200" y="1987550"/>
          <p14:tracePt t="126533" x="6934200" y="1974850"/>
          <p14:tracePt t="128731" x="6934200" y="1968500"/>
          <p14:tracePt t="128741" x="6921500" y="1968500"/>
          <p14:tracePt t="128753" x="6896100" y="1962150"/>
          <p14:tracePt t="128765" x="6877050" y="1955800"/>
          <p14:tracePt t="128782" x="6807200" y="1930400"/>
          <p14:tracePt t="128797" x="6750050" y="1917700"/>
          <p14:tracePt t="128814" x="6635750" y="1892300"/>
          <p14:tracePt t="128832" x="6591300" y="1879600"/>
          <p14:tracePt t="128847" x="6534150" y="1860550"/>
          <p14:tracePt t="128866" x="6489700" y="1841500"/>
          <p14:tracePt t="128884" x="6470650" y="1835150"/>
          <p14:tracePt t="128898" x="6445250" y="1822450"/>
          <p14:tracePt t="128915" x="6419850" y="1803400"/>
          <p14:tracePt t="128933" x="6413500" y="1803400"/>
          <p14:tracePt t="128947" x="6400800" y="1797050"/>
          <p14:tracePt t="128964" x="6388100" y="1790700"/>
          <p14:tracePt t="128982" x="6375400" y="1784350"/>
          <p14:tracePt t="128997" x="6356350" y="1771650"/>
          <p14:tracePt t="129016" x="6337300" y="1765300"/>
          <p14:tracePt t="129030" x="6305550" y="1746250"/>
          <p14:tracePt t="129047" x="6261100" y="1739900"/>
          <p14:tracePt t="129066" x="6235700" y="1739900"/>
          <p14:tracePt t="129081" x="6191250" y="1739900"/>
          <p14:tracePt t="129097" x="6153150" y="1739900"/>
          <p14:tracePt t="129116" x="6127750" y="1746250"/>
          <p14:tracePt t="129130" x="6115050" y="1752600"/>
          <p14:tracePt t="129147" x="6108700" y="1765300"/>
          <p14:tracePt t="129165" x="6096000" y="1778000"/>
          <p14:tracePt t="129181" x="6083300" y="1797050"/>
          <p14:tracePt t="129198" x="6076950" y="1835150"/>
          <p14:tracePt t="129214" x="6070600" y="1854200"/>
          <p14:tracePt t="129230" x="6070600" y="1905000"/>
          <p14:tracePt t="129249" x="6070600" y="1962150"/>
          <p14:tracePt t="129264" x="6070600" y="1981200"/>
          <p14:tracePt t="129280" x="6070600" y="2019300"/>
          <p14:tracePt t="129299" x="6070600" y="2032000"/>
          <p14:tracePt t="129314" x="6083300" y="2057400"/>
          <p14:tracePt t="129330" x="6108700" y="2070100"/>
          <p14:tracePt t="129350" x="6115050" y="2082800"/>
          <p14:tracePt t="129364" x="6140450" y="2095500"/>
          <p14:tracePt t="129381" x="6165850" y="2101850"/>
          <p14:tracePt t="129399" x="6178550" y="2101850"/>
          <p14:tracePt t="129414" x="6197600" y="2101850"/>
          <p14:tracePt t="129431" x="6216650" y="2101850"/>
          <p14:tracePt t="129448" x="6229350" y="2101850"/>
          <p14:tracePt t="129464" x="6254750" y="2076450"/>
          <p14:tracePt t="129482" x="6299200" y="2025650"/>
          <p14:tracePt t="129497" x="6324600" y="1974850"/>
          <p14:tracePt t="129514" x="6381750" y="1898650"/>
          <p14:tracePt t="129532" x="6438900" y="1828800"/>
          <p14:tracePt t="129547" x="6457950" y="1790700"/>
          <p14:tracePt t="129563" x="6489700" y="1746250"/>
          <p14:tracePt t="129582" x="6496050" y="1727200"/>
          <p14:tracePt t="129597" x="6508750" y="1714500"/>
          <p14:tracePt t="129614" x="6508750" y="1701800"/>
          <p14:tracePt t="129632" x="6508750" y="1695450"/>
          <p14:tracePt t="129648" x="6508750" y="1689100"/>
          <p14:tracePt t="129665" x="6508750" y="1670050"/>
          <p14:tracePt t="129682" x="6508750" y="1651000"/>
          <p14:tracePt t="129697" x="6508750" y="1612900"/>
          <p14:tracePt t="129703" x="6508750" y="1593850"/>
          <p14:tracePt t="129717" x="6508750" y="1574800"/>
          <p14:tracePt t="129731" x="6508750" y="1562100"/>
          <p14:tracePt t="129747" x="6508750" y="1536700"/>
          <p14:tracePt t="129765" x="6502400" y="1511300"/>
          <p14:tracePt t="129780" x="6489700" y="1498600"/>
          <p14:tracePt t="129797" x="6464300" y="1479550"/>
          <p14:tracePt t="129816" x="6438900" y="1466850"/>
          <p14:tracePt t="129830" x="6419850" y="1460500"/>
          <p14:tracePt t="129847" x="6388100" y="1460500"/>
          <p14:tracePt t="129866" x="6369050" y="1460500"/>
          <p14:tracePt t="129880" x="6343650" y="1473200"/>
          <p14:tracePt t="129898" x="6311900" y="1492250"/>
          <p14:tracePt t="129914" x="6292850" y="1504950"/>
          <p14:tracePt t="129931" x="6273800" y="1530350"/>
          <p14:tracePt t="129948" x="6242050" y="1568450"/>
          <p14:tracePt t="129965" x="6235700" y="1587500"/>
          <p14:tracePt t="129981" x="6210300" y="1644650"/>
          <p14:tracePt t="129998" x="6197600" y="1701800"/>
          <p14:tracePt t="130016" x="6197600" y="1720850"/>
          <p14:tracePt t="130030" x="6191250" y="1765300"/>
          <p14:tracePt t="130049" x="6191250" y="1809750"/>
          <p14:tracePt t="130063" x="6191250" y="1828800"/>
          <p14:tracePt t="130080" x="6191250" y="1879600"/>
          <p14:tracePt t="130098" x="6191250" y="1905000"/>
          <p14:tracePt t="130114" x="6197600" y="1943100"/>
          <p14:tracePt t="130131" x="6210300" y="1981200"/>
          <p14:tracePt t="130149" x="6216650" y="1993900"/>
          <p14:tracePt t="130164" x="6235700" y="2025650"/>
          <p14:tracePt t="130181" x="6254750" y="2044700"/>
          <p14:tracePt t="130197" x="6254750" y="2057400"/>
          <p14:tracePt t="130204" x="6267450" y="2063750"/>
          <p14:tracePt t="130215" x="6273800" y="2076450"/>
          <p14:tracePt t="130231" x="6292850" y="2089150"/>
          <p14:tracePt t="130247" x="6292850" y="2095500"/>
          <p14:tracePt t="130263" x="6311900" y="2101850"/>
          <p14:tracePt t="130297" x="6318250" y="2101850"/>
          <p14:tracePt t="130313" x="6324600" y="2101850"/>
          <p14:tracePt t="130331" x="6337300" y="2101850"/>
          <p14:tracePt t="130346" x="6362700" y="2101850"/>
          <p14:tracePt t="130364" x="6394450" y="2076450"/>
          <p14:tracePt t="130385" x="6419850" y="2038350"/>
          <p14:tracePt t="130397" x="6432550" y="2012950"/>
          <p14:tracePt t="130415" x="6445250" y="1962150"/>
          <p14:tracePt t="130433" x="6445250" y="1930400"/>
          <p14:tracePt t="130447" x="6445250" y="1892300"/>
          <p14:tracePt t="130465" x="6445250" y="1860550"/>
          <p14:tracePt t="130496" x="6445250" y="1847850"/>
          <p14:tracePt t="131113" x="6438900" y="1847850"/>
          <p14:tracePt t="131134" x="6432550" y="1847850"/>
          <p14:tracePt t="131143" x="6426200" y="1847850"/>
          <p14:tracePt t="131153" x="6419850" y="1847850"/>
          <p14:tracePt t="131167" x="6407150" y="1847850"/>
          <p14:tracePt t="131180" x="6400800" y="1847850"/>
          <p14:tracePt t="131199" x="6369050" y="1866900"/>
          <p14:tracePt t="131208" x="6356350" y="1879600"/>
          <p14:tracePt t="131218" x="6350000" y="1885950"/>
          <p14:tracePt t="131231" x="6337300" y="1892300"/>
          <p14:tracePt t="131247" x="6311900" y="1930400"/>
          <p14:tracePt t="131265" x="6286500" y="1974850"/>
          <p14:tracePt t="131279" x="6280150" y="2000250"/>
          <p14:tracePt t="131297" x="6261100" y="2038350"/>
          <p14:tracePt t="131314" x="6261100" y="2057400"/>
          <p14:tracePt t="131330" x="6254750" y="2082800"/>
          <p14:tracePt t="131346" x="6254750" y="2108200"/>
          <p14:tracePt t="131365" x="6254750" y="2114550"/>
          <p14:tracePt t="131380" x="6254750" y="2127250"/>
          <p14:tracePt t="131401" x="6254750" y="2133600"/>
          <p14:tracePt t="131414" x="6254750" y="2139950"/>
          <p14:tracePt t="131437" x="6254750" y="2146300"/>
          <p14:tracePt t="131451" x="6261100" y="2152650"/>
          <p14:tracePt t="131463" x="6261100" y="2159000"/>
          <p14:tracePt t="131480" x="6280150" y="2171700"/>
          <p14:tracePt t="131498" x="6292850" y="2184400"/>
          <p14:tracePt t="131513" x="6305550" y="2184400"/>
          <p14:tracePt t="131530" x="6318250" y="2197100"/>
          <p14:tracePt t="131548" x="6324600" y="2197100"/>
          <p14:tracePt t="131563" x="6337300" y="2203450"/>
          <p14:tracePt t="131580" x="6356350" y="2203450"/>
          <p14:tracePt t="131598" x="6369050" y="2203450"/>
          <p14:tracePt t="131613" x="6388100" y="2203450"/>
          <p14:tracePt t="131631" x="6400800" y="2190750"/>
          <p14:tracePt t="131648" x="6407150" y="2190750"/>
          <p14:tracePt t="131663" x="6419850" y="2171700"/>
          <p14:tracePt t="131681" x="6445250" y="2139950"/>
          <p14:tracePt t="131696" x="6457950" y="2114550"/>
          <p14:tracePt t="131704" x="6470650" y="2089150"/>
          <p14:tracePt t="131714" x="6477000" y="2051050"/>
          <p14:tracePt t="131731" x="6483350" y="2025650"/>
          <p14:tracePt t="131746" x="6483350" y="1968500"/>
          <p14:tracePt t="131764" x="6483350" y="1924050"/>
          <p14:tracePt t="131783" x="6477000" y="1885950"/>
          <p14:tracePt t="131797" x="6470650" y="1879600"/>
          <p14:tracePt t="131813" x="6451600" y="1860550"/>
          <p14:tracePt t="131830" x="6445250" y="1860550"/>
          <p14:tracePt t="131847" x="6438900" y="1847850"/>
          <p14:tracePt t="131866" x="6432550" y="1841500"/>
          <p14:tracePt t="136473" x="6438900" y="1841500"/>
          <p14:tracePt t="136483" x="6464300" y="1841500"/>
          <p14:tracePt t="136496" x="6546850" y="1860550"/>
          <p14:tracePt t="136515" x="6915150" y="1962150"/>
          <p14:tracePt t="136528" x="7048500" y="2019300"/>
          <p14:tracePt t="136545" x="7213600" y="2089150"/>
          <p14:tracePt t="136562" x="7251700" y="2108200"/>
          <p14:tracePt t="136578" x="7289800" y="2127250"/>
          <p14:tracePt t="136595" x="7302500" y="2133600"/>
          <p14:tracePt t="136650" x="7302500" y="2139950"/>
          <p14:tracePt t="136807" x="7302500" y="2146300"/>
          <p14:tracePt t="136848" x="7302500" y="2152650"/>
          <p14:tracePt t="136858" x="7302500" y="2159000"/>
          <p14:tracePt t="136868" x="7296150" y="2165350"/>
          <p14:tracePt t="136881" x="7283450" y="2171700"/>
          <p14:tracePt t="136897" x="7264400" y="2171700"/>
          <p14:tracePt t="136911" x="7232650" y="2171700"/>
          <p14:tracePt t="136930" x="7219950" y="2171700"/>
          <p14:tracePt t="136947" x="7207250" y="2171700"/>
          <p14:tracePt t="136962" x="7200900" y="2171700"/>
          <p14:tracePt t="137466" x="7194550" y="2171700"/>
          <p14:tracePt t="137478" x="7181850" y="2159000"/>
          <p14:tracePt t="137486" x="7175500" y="2139950"/>
          <p14:tracePt t="137499" x="7175500" y="2120900"/>
          <p14:tracePt t="137511" x="7169150" y="2108200"/>
          <p14:tracePt t="137528" x="7162800" y="2089150"/>
          <p14:tracePt t="137842" x="7156450" y="2082800"/>
          <p14:tracePt t="137851" x="7143750" y="2076450"/>
          <p14:tracePt t="137865" x="7131050" y="2063750"/>
          <p14:tracePt t="137878" x="7092950" y="2025650"/>
          <p14:tracePt t="137894" x="6965950" y="1936750"/>
          <p14:tracePt t="137913" x="6838950" y="1866900"/>
          <p14:tracePt t="137928" x="6794500" y="1854200"/>
          <p14:tracePt t="137945" x="6731000" y="1847850"/>
          <p14:tracePt t="137961" x="6705600" y="1847850"/>
          <p14:tracePt t="137977" x="6661150" y="1854200"/>
          <p14:tracePt t="137995" x="6642100" y="1885950"/>
          <p14:tracePt t="138012" x="6623050" y="1911350"/>
          <p14:tracePt t="138027" x="6610350" y="2044700"/>
          <p14:tracePt t="138045" x="6629400" y="2197100"/>
          <p14:tracePt t="138062" x="6654800" y="2260600"/>
          <p14:tracePt t="138077" x="6731000" y="2387600"/>
          <p14:tracePt t="138095" x="6807200" y="2463800"/>
          <p14:tracePt t="138111" x="6858000" y="2495550"/>
          <p14:tracePt t="138128" x="6991350" y="2540000"/>
          <p14:tracePt t="138148" x="7118350" y="2540000"/>
          <p14:tracePt t="138162" x="7175500" y="2520950"/>
          <p14:tracePt t="138177" x="7277100" y="2444750"/>
          <p14:tracePt t="138197" x="7372350" y="2343150"/>
          <p14:tracePt t="138211" x="7416800" y="2254250"/>
          <p14:tracePt t="138228" x="7454900" y="2108200"/>
          <p14:tracePt t="138245" x="7454900" y="2044700"/>
          <p14:tracePt t="138261" x="7442200" y="1943100"/>
          <p14:tracePt t="138278" x="7397750" y="1879600"/>
          <p14:tracePt t="138296" x="7359650" y="1847850"/>
          <p14:tracePt t="138310" x="7245350" y="1790700"/>
          <p14:tracePt t="138329" x="7124700" y="1778000"/>
          <p14:tracePt t="138346" x="7080250" y="1778000"/>
          <p14:tracePt t="138360" x="7016750" y="1778000"/>
          <p14:tracePt t="138378" x="6985000" y="1778000"/>
          <p14:tracePt t="138395" x="6985000" y="1784350"/>
          <p14:tracePt t="138412" x="6972300" y="1784350"/>
          <p14:tracePt t="138444" x="6965950" y="1797050"/>
          <p14:tracePt t="138463" x="6965950" y="1816100"/>
          <p14:tracePt t="138815" x="6965950" y="1828800"/>
          <p14:tracePt t="138824" x="6965950" y="1835150"/>
          <p14:tracePt t="138835" x="6965950" y="1841500"/>
          <p14:tracePt t="138849" x="6965950" y="1847850"/>
          <p14:tracePt t="138860" x="6965950" y="1854200"/>
          <p14:tracePt t="138877" x="6965950" y="1873250"/>
          <p14:tracePt t="138897" x="6965950" y="1885950"/>
          <p14:tracePt t="138911" x="6965950" y="1892300"/>
          <p14:tracePt t="138929" x="6965950" y="1905000"/>
          <p14:tracePt t="138947" x="6965950" y="1917700"/>
          <p14:tracePt t="138978" x="6965950" y="1924050"/>
          <p14:tracePt t="138998" x="6965950" y="1930400"/>
          <p14:tracePt t="139047" x="6965950" y="1936750"/>
          <p14:tracePt t="139149" x="6965950" y="1943100"/>
          <p14:tracePt t="139250" x="6965950" y="1949450"/>
          <p14:tracePt t="139262" x="6965950" y="1955800"/>
          <p14:tracePt t="139291" x="6965950" y="1962150"/>
          <p14:tracePt t="139312" x="6965950" y="1968500"/>
          <p14:tracePt t="139422" x="6965950" y="1974850"/>
          <p14:tracePt t="139868" x="6965950" y="1968500"/>
          <p14:tracePt t="139881" x="6965950" y="1962150"/>
          <p14:tracePt t="139899" x="6965950" y="1955800"/>
          <p14:tracePt t="139909" x="6965950" y="1949450"/>
          <p14:tracePt t="139918" x="6965950" y="1943100"/>
          <p14:tracePt t="139931" x="6959600" y="1943100"/>
          <p14:tracePt t="139950" x="6953250" y="1936750"/>
          <p14:tracePt t="139962" x="6953250" y="1930400"/>
          <p14:tracePt t="139982" x="6946900" y="1924050"/>
          <p14:tracePt t="139994" x="6940550" y="1917700"/>
          <p14:tracePt t="140011" x="6927850" y="1905000"/>
          <p14:tracePt t="140029" x="6921500" y="1898650"/>
          <p14:tracePt t="140043" x="6902450" y="1885950"/>
          <p14:tracePt t="140061" x="6877050" y="1866900"/>
          <p14:tracePt t="140078" x="6877050" y="1860550"/>
          <p14:tracePt t="140093" x="6858000" y="1847850"/>
          <p14:tracePt t="140111" x="6838950" y="1828800"/>
          <p14:tracePt t="140129" x="6826250" y="1822450"/>
          <p14:tracePt t="140144" x="6813550" y="1816100"/>
          <p14:tracePt t="140162" x="6794500" y="1803400"/>
          <p14:tracePt t="140177" x="6781800" y="1797050"/>
          <p14:tracePt t="140195" x="6762750" y="1797050"/>
          <p14:tracePt t="140212" x="6743700" y="1797050"/>
          <p14:tracePt t="140228" x="6711950" y="1790700"/>
          <p14:tracePt t="140245" x="6692900" y="1790700"/>
          <p14:tracePt t="140261" x="6680200" y="1790700"/>
          <p14:tracePt t="140277" x="6654800" y="1790700"/>
          <p14:tracePt t="140294" x="6629400" y="1790700"/>
          <p14:tracePt t="140310" x="6610350" y="1790700"/>
          <p14:tracePt t="140327" x="6578600" y="1790700"/>
          <p14:tracePt t="140345" x="6553200" y="1790700"/>
          <p14:tracePt t="140361" x="6534150" y="1790700"/>
          <p14:tracePt t="140376" x="6508750" y="1797050"/>
          <p14:tracePt t="140397" x="6483350" y="1809750"/>
          <p14:tracePt t="140410" x="6477000" y="1809750"/>
          <p14:tracePt t="140427" x="6451600" y="1822450"/>
          <p14:tracePt t="140446" x="6438900" y="1828800"/>
          <p14:tracePt t="140460" x="6419850" y="1835150"/>
          <p14:tracePt t="140477" x="6400800" y="1841500"/>
          <p14:tracePt t="140496" x="6388100" y="1847850"/>
          <p14:tracePt t="140510" x="6375400" y="1860550"/>
          <p14:tracePt t="140527" x="6356350" y="1866900"/>
          <p14:tracePt t="140544" x="6356350" y="1873250"/>
          <p14:tracePt t="140561" x="6343650" y="1879600"/>
          <p14:tracePt t="140579" x="6337300" y="1892300"/>
          <p14:tracePt t="140593" x="6330950" y="1892300"/>
          <p14:tracePt t="140610" x="6324600" y="1911350"/>
          <p14:tracePt t="140628" x="6311900" y="1924050"/>
          <p14:tracePt t="140644" x="6305550" y="1930400"/>
          <p14:tracePt t="140661" x="6299200" y="1943100"/>
          <p14:tracePt t="140679" x="6292850" y="1949450"/>
          <p14:tracePt t="140693" x="6286500" y="1974850"/>
          <p14:tracePt t="140700" x="6286500" y="1981200"/>
          <p14:tracePt t="140713" x="6286500" y="1993900"/>
          <p14:tracePt t="140730" x="6286500" y="2006600"/>
          <p14:tracePt t="140743" x="6280150" y="2012950"/>
          <p14:tracePt t="140760" x="6280150" y="2019300"/>
          <p14:tracePt t="140800" x="6280150" y="2025650"/>
          <p14:tracePt t="140891" x="6280150" y="2032000"/>
          <p14:tracePt t="141094" x="6280150" y="2038350"/>
          <p14:tracePt t="142721" x="6305550" y="2038350"/>
          <p14:tracePt t="142731" x="6350000" y="2038350"/>
          <p14:tracePt t="142744" x="6400800" y="2025650"/>
          <p14:tracePt t="142761" x="6464300" y="2019300"/>
          <p14:tracePt t="142776" x="6597650" y="2012950"/>
          <p14:tracePt t="142793" x="6711950" y="2012950"/>
          <p14:tracePt t="142812" x="6800850" y="2012950"/>
          <p14:tracePt t="142826" x="6832600" y="2019300"/>
          <p14:tracePt t="142846" x="6870700" y="2032000"/>
          <p14:tracePt t="142863" x="6889750" y="2038350"/>
          <p14:tracePt t="142876" x="6902450" y="2044700"/>
          <p14:tracePt t="142895" x="6915150" y="2057400"/>
          <p14:tracePt t="142909" x="6921500" y="2057400"/>
          <p14:tracePt t="142926" x="6940550" y="2063750"/>
          <p14:tracePt t="142945" x="6972300" y="2070100"/>
          <p14:tracePt t="142960" x="6985000" y="2076450"/>
          <p14:tracePt t="142976" x="7023100" y="2076450"/>
          <p14:tracePt t="142996" x="7035800" y="2076450"/>
          <p14:tracePt t="143009" x="7054850" y="2076450"/>
          <p14:tracePt t="143026" x="7061200" y="2076450"/>
          <p14:tracePt t="143043" x="7067550" y="2076450"/>
          <p14:tracePt t="143059" x="7073900" y="2076450"/>
          <p14:tracePt t="152976" x="7073900" y="2082800"/>
          <p14:tracePt t="152987" x="7073900" y="2089150"/>
          <p14:tracePt t="153008" x="7073900" y="2095500"/>
          <p14:tracePt t="153016" x="7073900" y="2101850"/>
          <p14:tracePt t="153028" x="7073900" y="2108200"/>
          <p14:tracePt t="153040" x="7073900" y="2114550"/>
          <p14:tracePt t="153060" x="7080250" y="2120900"/>
          <p14:tracePt t="153089" x="7080250" y="2127250"/>
          <p14:tracePt t="154705" x="7073900" y="2120900"/>
          <p14:tracePt t="154715" x="7061200" y="2108200"/>
          <p14:tracePt t="154727" x="7042150" y="2089150"/>
          <p14:tracePt t="154738" x="7023100" y="2076450"/>
          <p14:tracePt t="154756" x="6991350" y="2038350"/>
          <p14:tracePt t="154772" x="6972300" y="2025650"/>
          <p14:tracePt t="154790" x="6921500" y="1981200"/>
          <p14:tracePt t="154808" x="6902450" y="1955800"/>
          <p14:tracePt t="154822" x="6851650" y="1917700"/>
          <p14:tracePt t="154839" x="6794500" y="1873250"/>
          <p14:tracePt t="154858" x="6750050" y="1835150"/>
          <p14:tracePt t="154872" x="6731000" y="1822450"/>
          <p14:tracePt t="154889" x="6686550" y="1797050"/>
          <p14:tracePt t="154906" x="6661150" y="1778000"/>
          <p14:tracePt t="154921" x="6597650" y="1758950"/>
          <p14:tracePt t="154939" x="6559550" y="1746250"/>
          <p14:tracePt t="154955" x="6534150" y="1746250"/>
          <p14:tracePt t="154971" x="6496050" y="1739900"/>
          <p14:tracePt t="154993" x="6451600" y="1739900"/>
          <p14:tracePt t="155006" x="6426200" y="1739900"/>
          <p14:tracePt t="155022" x="6381750" y="1752600"/>
          <p14:tracePt t="155041" x="6305550" y="1771650"/>
          <p14:tracePt t="155055" x="6261100" y="1784350"/>
          <p14:tracePt t="155073" x="6203950" y="1803400"/>
          <p14:tracePt t="155089" x="6184900" y="1809750"/>
          <p14:tracePt t="155105" x="6146800" y="1822450"/>
          <p14:tracePt t="155122" x="6115050" y="1835150"/>
          <p14:tracePt t="155140" x="6102350" y="1847850"/>
          <p14:tracePt t="155155" x="6076950" y="1866900"/>
          <p14:tracePt t="155172" x="6057900" y="1892300"/>
          <p14:tracePt t="155190" x="6045200" y="1911350"/>
          <p14:tracePt t="155205" x="6026150" y="1962150"/>
          <p14:tracePt t="155222" x="6019800" y="2012950"/>
          <p14:tracePt t="155238" x="6019800" y="2044700"/>
          <p14:tracePt t="155255" x="6019800" y="2082800"/>
          <p14:tracePt t="155275" x="6019800" y="2108200"/>
          <p14:tracePt t="155289" x="6032500" y="2159000"/>
          <p14:tracePt t="155305" x="6064250" y="2216150"/>
          <p14:tracePt t="155323" x="6083300" y="2247900"/>
          <p14:tracePt t="155338" x="6108700" y="2292350"/>
          <p14:tracePt t="155355" x="6140450" y="2324100"/>
          <p14:tracePt t="155373" x="6146800" y="2336800"/>
          <p14:tracePt t="155388" x="6203950" y="2368550"/>
          <p14:tracePt t="155405" x="6242050" y="2387600"/>
          <p14:tracePt t="155423" x="6267450" y="2393950"/>
          <p14:tracePt t="155438" x="6305550" y="2400300"/>
          <p14:tracePt t="155455" x="6337300" y="2400300"/>
          <p14:tracePt t="155472" x="6356350" y="2400300"/>
          <p14:tracePt t="155489" x="6375400" y="2400300"/>
          <p14:tracePt t="155506" x="6413500" y="2381250"/>
          <p14:tracePt t="155523" x="6426200" y="2362200"/>
          <p14:tracePt t="155538" x="6470650" y="2305050"/>
          <p14:tracePt t="155557" x="6489700" y="2279650"/>
          <p14:tracePt t="155572" x="6527800" y="2216150"/>
          <p14:tracePt t="155589" x="6559550" y="2139950"/>
          <p14:tracePt t="155607" x="6578600" y="2095500"/>
          <p14:tracePt t="155621" x="6597650" y="1987550"/>
          <p14:tracePt t="155639" x="6616700" y="1917700"/>
          <p14:tracePt t="155657" x="6616700" y="1898650"/>
          <p14:tracePt t="155673" x="6616700" y="1885950"/>
          <p14:tracePt t="162813" x="6616700" y="1879600"/>
          <p14:tracePt t="162824" x="6616700" y="1873250"/>
          <p14:tracePt t="162838" x="6623050" y="1866900"/>
          <p14:tracePt t="162855" x="6800850" y="1720850"/>
          <p14:tracePt t="162869" x="7118350" y="1543050"/>
          <p14:tracePt t="162886" x="7715250" y="1295400"/>
          <p14:tracePt t="162904" x="7962900" y="1238250"/>
          <p14:tracePt t="162919" x="8299450" y="1225550"/>
          <p14:tracePt t="162936" x="8483600" y="1225550"/>
          <p14:tracePt t="162954" x="8553450" y="1231900"/>
          <p14:tracePt t="162970" x="8616950" y="1257300"/>
          <p14:tracePt t="162987" x="8623300" y="1263650"/>
          <p14:tracePt t="163002" x="8623300" y="1282700"/>
          <p14:tracePt t="163019" x="8591550" y="1327150"/>
          <p14:tracePt t="163039" x="8445500" y="1422400"/>
          <p14:tracePt t="163260" x="8439150" y="1422400"/>
          <p14:tracePt t="163273" x="8426450" y="1422400"/>
          <p14:tracePt t="163280" x="8375650" y="1422400"/>
          <p14:tracePt t="163291" x="8267700" y="1447800"/>
          <p14:tracePt t="163303" x="8058150" y="1543050"/>
          <p14:tracePt t="163321" x="7785100" y="1701800"/>
          <p14:tracePt t="163336" x="7308850" y="2038350"/>
          <p14:tracePt t="163352" x="6965950" y="2343150"/>
          <p14:tracePt t="163370" x="6858000" y="2463800"/>
          <p14:tracePt t="163385" x="6750050" y="2590800"/>
          <p14:tracePt t="163403" x="6724650" y="2641600"/>
          <p14:tracePt t="163746" x="6718300" y="2628900"/>
          <p14:tracePt t="163757" x="6705600" y="2609850"/>
          <p14:tracePt t="163769" x="6699250" y="2603500"/>
          <p14:tracePt t="163788" x="6686550" y="2584450"/>
          <p14:tracePt t="163807" x="6635750" y="2546350"/>
          <p14:tracePt t="163820" x="6546850" y="2514600"/>
          <p14:tracePt t="163838" x="6419850" y="2514600"/>
          <p14:tracePt t="163853" x="6343650" y="2533650"/>
          <p14:tracePt t="163869" x="6216650" y="2597150"/>
          <p14:tracePt t="163886" x="6172200" y="2641600"/>
          <p14:tracePt t="163902" x="6102350" y="2692400"/>
          <p14:tracePt t="163919" x="6070600" y="2730500"/>
          <p14:tracePt t="163937" x="6070600" y="2743200"/>
          <p14:tracePt t="163953" x="6057900" y="2762250"/>
          <p14:tracePt t="164172" x="6057900" y="2755900"/>
          <p14:tracePt t="164182" x="6064250" y="2730500"/>
          <p14:tracePt t="164194" x="6096000" y="2673350"/>
          <p14:tracePt t="164205" x="6153150" y="2559050"/>
          <p14:tracePt t="164218" x="6261100" y="2406650"/>
          <p14:tracePt t="164235" x="6451600" y="2171700"/>
          <p14:tracePt t="164253" x="6623050" y="2038350"/>
          <p14:tracePt t="164268" x="6686550" y="2006600"/>
          <p14:tracePt t="164286" x="6781800" y="1981200"/>
          <p14:tracePt t="164303" x="6800850" y="1981200"/>
          <p14:tracePt t="164516" x="6807200" y="1974850"/>
          <p14:tracePt t="164526" x="6813550" y="1974850"/>
          <p14:tracePt t="164540" x="6819900" y="1968500"/>
          <p14:tracePt t="164553" x="6838950" y="1962150"/>
          <p14:tracePt t="164569" x="6864350" y="1949450"/>
          <p14:tracePt t="164588" x="6877050" y="1943100"/>
          <p14:tracePt t="164602" x="6896100" y="1943100"/>
          <p14:tracePt t="164619" x="6921500" y="1943100"/>
          <p14:tracePt t="164636" x="6927850" y="1943100"/>
          <p14:tracePt t="164652" x="6946900" y="1943100"/>
          <p14:tracePt t="164671" x="6953250" y="1943100"/>
          <p14:tracePt t="164685" x="6959600" y="1943100"/>
          <p14:tracePt t="164703" x="6965950" y="1943100"/>
          <p14:tracePt t="164760" x="6965950" y="1949450"/>
          <p14:tracePt t="164800" x="6972300" y="1949450"/>
          <p14:tracePt t="164861" x="6978650" y="1949450"/>
          <p14:tracePt t="164901" x="6978650" y="1955800"/>
          <p14:tracePt t="164973" x="6978650" y="1962150"/>
          <p14:tracePt t="165460" x="6965950" y="1962150"/>
          <p14:tracePt t="165469" x="6959600" y="1962150"/>
          <p14:tracePt t="165484" x="6940550" y="1962150"/>
          <p14:tracePt t="165503" x="6896100" y="1962150"/>
          <p14:tracePt t="165519" x="6864350" y="1955800"/>
          <p14:tracePt t="165535" x="6813550" y="1930400"/>
          <p14:tracePt t="165552" x="6750050" y="1905000"/>
          <p14:tracePt t="165569" x="6724650" y="1892300"/>
          <p14:tracePt t="165585" x="6667500" y="1873250"/>
          <p14:tracePt t="165602" x="6623050" y="1847850"/>
          <p14:tracePt t="165621" x="6604000" y="1841500"/>
          <p14:tracePt t="165635" x="6578600" y="1828800"/>
          <p14:tracePt t="165653" x="6572250" y="1816100"/>
          <p14:tracePt t="165668" x="6565900" y="1816100"/>
          <p14:tracePt t="165686" x="6553200" y="1809750"/>
          <p14:tracePt t="165702" x="6540500" y="1803400"/>
          <p14:tracePt t="165718" x="6534150" y="1797050"/>
          <p14:tracePt t="165737" x="6502400" y="1784350"/>
          <p14:tracePt t="165753" x="6483350" y="1778000"/>
          <p14:tracePt t="165768" x="6438900" y="1778000"/>
          <p14:tracePt t="165784" x="6394450" y="1778000"/>
          <p14:tracePt t="165804" x="6350000" y="1778000"/>
          <p14:tracePt t="165819" x="6324600" y="1778000"/>
          <p14:tracePt t="165836" x="6286500" y="1778000"/>
          <p14:tracePt t="165852" x="6261100" y="1778000"/>
          <p14:tracePt t="165868" x="6229350" y="1797050"/>
          <p14:tracePt t="165886" x="6191250" y="1816100"/>
          <p14:tracePt t="165904" x="6178550" y="1828800"/>
          <p14:tracePt t="165918" x="6153150" y="1860550"/>
          <p14:tracePt t="165937" x="6134100" y="1924050"/>
          <p14:tracePt t="165952" x="6121400" y="1955800"/>
          <p14:tracePt t="165968" x="6115050" y="2000250"/>
          <p14:tracePt t="165987" x="6115050" y="2032000"/>
          <p14:tracePt t="166001" x="6115050" y="2051050"/>
          <p14:tracePt t="166018" x="6127750" y="2089150"/>
          <p14:tracePt t="166037" x="6165850" y="2139950"/>
          <p14:tracePt t="166051" x="6184900" y="2165350"/>
          <p14:tracePt t="166068" x="6267450" y="2241550"/>
          <p14:tracePt t="166086" x="6311900" y="2273300"/>
          <p14:tracePt t="166102" x="6407150" y="2336800"/>
          <p14:tracePt t="166119" x="6534150" y="2381250"/>
          <p14:tracePt t="166136" x="6610350" y="2393950"/>
          <p14:tracePt t="166151" x="6718300" y="2413000"/>
          <p14:tracePt t="166169" x="6826250" y="2413000"/>
          <p14:tracePt t="166186" x="6877050" y="2413000"/>
          <p14:tracePt t="166202" x="6985000" y="2413000"/>
          <p14:tracePt t="166208" x="7042150" y="2400300"/>
          <p14:tracePt t="166220" x="7092950" y="2387600"/>
          <p14:tracePt t="166234" x="7143750" y="2368550"/>
          <p14:tracePt t="166251" x="7213600" y="2343150"/>
          <p14:tracePt t="166269" x="7239000" y="2324100"/>
          <p14:tracePt t="166284" x="7270750" y="2298700"/>
          <p14:tracePt t="166302" x="7289800" y="2273300"/>
          <p14:tracePt t="166320" x="7308850" y="2254250"/>
          <p14:tracePt t="166335" x="7366000" y="2184400"/>
          <p14:tracePt t="166352" x="7423150" y="2057400"/>
          <p14:tracePt t="166370" x="7448550" y="1993900"/>
          <p14:tracePt t="166385" x="7473950" y="1898650"/>
          <p14:tracePt t="166402" x="7480300" y="1860550"/>
          <p14:tracePt t="166419" x="7480300" y="1847850"/>
          <p14:tracePt t="166434" x="7480300" y="1841500"/>
          <p14:tracePt t="166455" x="7480300" y="1835150"/>
          <p14:tracePt t="166484" x="7480300" y="1828800"/>
          <p14:tracePt t="166543" x="7480300" y="1822450"/>
          <p14:tracePt t="166564" x="7467600" y="1809750"/>
          <p14:tracePt t="166574" x="7448550" y="1790700"/>
          <p14:tracePt t="166588" x="7423150" y="1771650"/>
          <p14:tracePt t="166602" x="7385050" y="1733550"/>
          <p14:tracePt t="166618" x="7258050" y="1638300"/>
          <p14:tracePt t="166635" x="7105650" y="1536700"/>
          <p14:tracePt t="166651" x="7042150" y="1498600"/>
          <p14:tracePt t="166668" x="6908800" y="1447800"/>
          <p14:tracePt t="166686" x="6775450" y="1422400"/>
          <p14:tracePt t="166702" x="6711950" y="1422400"/>
          <p14:tracePt t="166710" x="6661150" y="1422400"/>
          <p14:tracePt t="166718" x="6604000" y="1422400"/>
          <p14:tracePt t="166736" x="6553200" y="1422400"/>
          <p14:tracePt t="166751" x="6457950" y="1447800"/>
          <p14:tracePt t="166768" x="6356350" y="1498600"/>
          <p14:tracePt t="166785" x="6311900" y="1530350"/>
          <p14:tracePt t="166801" x="6216650" y="1587500"/>
          <p14:tracePt t="166818" x="6127750" y="1638300"/>
          <p14:tracePt t="166838" x="6089650" y="1670050"/>
          <p14:tracePt t="166851" x="6032500" y="1720850"/>
          <p14:tracePt t="166869" x="5969000" y="1771650"/>
          <p14:tracePt t="166887" x="5949950" y="1790700"/>
          <p14:tracePt t="166901" x="5899150" y="1841500"/>
          <p14:tracePt t="166918" x="5867400" y="1898650"/>
          <p14:tracePt t="166934" x="5848350" y="1924050"/>
          <p14:tracePt t="166951" x="5835650" y="1974850"/>
          <p14:tracePt t="166969" x="5829300" y="2012950"/>
          <p14:tracePt t="166985" x="5829300" y="2032000"/>
          <p14:tracePt t="167001" x="5835650" y="2070100"/>
          <p14:tracePt t="167019" x="5848350" y="2095500"/>
          <p14:tracePt t="167035" x="5880100" y="2146300"/>
          <p14:tracePt t="167051" x="5930900" y="2209800"/>
          <p14:tracePt t="167070" x="5962650" y="2235200"/>
          <p14:tracePt t="167084" x="6026150" y="2298700"/>
          <p14:tracePt t="167102" x="6115050" y="2355850"/>
          <p14:tracePt t="167120" x="6159500" y="2368550"/>
          <p14:tracePt t="167134" x="6229350" y="2393950"/>
          <p14:tracePt t="167152" x="6286500" y="2400300"/>
          <p14:tracePt t="167167" x="6305550" y="2400300"/>
          <p14:tracePt t="167184" x="6330950" y="2400300"/>
          <p14:tracePt t="167203" x="6343650" y="2400300"/>
          <p14:tracePt t="167218" x="6350000" y="2400300"/>
          <p14:tracePt t="167234" x="6356350" y="2400300"/>
          <p14:tracePt t="167262" x="6362700" y="2400300"/>
          <p14:tracePt t="167364" x="6369050" y="2400300"/>
          <p14:tracePt t="167374" x="6375400" y="2400300"/>
          <p14:tracePt t="167387" x="6375400" y="2393950"/>
          <p14:tracePt t="167402" x="6388100" y="2393950"/>
          <p14:tracePt t="167418" x="6394450" y="2387600"/>
          <p14:tracePt t="167435" x="6400800" y="2381250"/>
          <p14:tracePt t="167467" x="6400800" y="2374900"/>
          <p14:tracePt t="167486" x="6407150" y="2374900"/>
          <p14:tracePt t="167586" x="6413500" y="2374900"/>
          <p14:tracePt t="167881" x="6419850" y="2374900"/>
          <p14:tracePt t="167890" x="6432550" y="2368550"/>
          <p14:tracePt t="167904" x="6438900" y="2368550"/>
          <p14:tracePt t="167919" x="6451600" y="2368550"/>
          <p14:tracePt t="167934" x="6483350" y="2368550"/>
          <p14:tracePt t="167952" x="6521450" y="2368550"/>
          <p14:tracePt t="167967" x="6546850" y="2368550"/>
          <p14:tracePt t="167984" x="6584950" y="2368550"/>
          <p14:tracePt t="168001" x="6597650" y="2368550"/>
          <p14:tracePt t="168017" x="6623050" y="2374900"/>
          <p14:tracePt t="168034" x="6629400" y="2374900"/>
          <p14:tracePt t="168051" x="6635750" y="2374900"/>
          <p14:tracePt t="168068" x="6642100" y="2374900"/>
          <p14:tracePt t="168245" x="6629400" y="2362200"/>
          <p14:tracePt t="168256" x="6604000" y="2349500"/>
          <p14:tracePt t="168268" x="6565900" y="2330450"/>
          <p14:tracePt t="168285" x="6540500" y="2317750"/>
          <p14:tracePt t="168300" x="6483350" y="2292350"/>
          <p14:tracePt t="168318" x="6451600" y="2273300"/>
          <p14:tracePt t="168336" x="6438900" y="2266950"/>
          <p14:tracePt t="168351" x="6419850" y="2254250"/>
          <p14:tracePt t="168368" x="6407150" y="2254250"/>
          <p14:tracePt t="168400" x="6400800" y="2241550"/>
          <p14:tracePt t="168418" x="6400800" y="2222500"/>
          <p14:tracePt t="168434" x="6394450" y="2190750"/>
          <p14:tracePt t="168450" x="6394450" y="2127250"/>
          <p14:tracePt t="168469" x="6394450" y="2076450"/>
          <p14:tracePt t="168484" x="6394450" y="2063750"/>
          <p14:tracePt t="168501" x="6394450" y="2044700"/>
          <p14:tracePt t="168534" x="6394450" y="2032000"/>
          <p14:tracePt t="168550" x="6394450" y="2025650"/>
          <p14:tracePt t="168584" x="6394450" y="2012950"/>
          <p14:tracePt t="168601" x="6394450" y="1987550"/>
          <p14:tracePt t="168619" x="6394450" y="1974850"/>
          <p14:tracePt t="168634" x="6394450" y="1962150"/>
          <p14:tracePt t="168651" x="6394450" y="1955800"/>
          <p14:tracePt t="168684" x="6394450" y="1949450"/>
          <p14:tracePt t="169952" x="6413500" y="1943100"/>
          <p14:tracePt t="169963" x="6445250" y="1936750"/>
          <p14:tracePt t="169973" x="6483350" y="1917700"/>
          <p14:tracePt t="169987" x="6534150" y="1911350"/>
          <p14:tracePt t="170001" x="6591300" y="1898650"/>
          <p14:tracePt t="170016" x="6699250" y="1885950"/>
          <p14:tracePt t="170034" x="6794500" y="1885950"/>
          <p14:tracePt t="170053" x="6832600" y="1885950"/>
          <p14:tracePt t="170067" x="6877050" y="1885950"/>
          <p14:tracePt t="170086" x="6908800" y="1885950"/>
          <p14:tracePt t="170100" x="6959600" y="1892300"/>
          <p14:tracePt t="170116" x="7010400" y="1905000"/>
          <p14:tracePt t="170137" x="7023100" y="1911350"/>
          <p14:tracePt t="170149" x="7061200" y="1917700"/>
          <p14:tracePt t="170167" x="7080250" y="1924050"/>
          <p14:tracePt t="170185" x="7086600" y="1930400"/>
          <p14:tracePt t="170200" x="7099300" y="1930400"/>
          <p14:tracePt t="170207" x="7105650" y="1930400"/>
          <p14:tracePt t="170217" x="7105650" y="1936750"/>
          <p14:tracePt t="170234" x="7112000" y="1936750"/>
          <p14:tracePt t="170250" x="7118350" y="1943100"/>
          <p14:tracePt t="170267" x="7124700" y="1949450"/>
          <p14:tracePt t="170300" x="7137400" y="1955800"/>
          <p14:tracePt t="170318" x="7150100" y="1968500"/>
          <p14:tracePt t="170337" x="7162800" y="1968500"/>
          <p14:tracePt t="170350" x="7175500" y="1981200"/>
          <p14:tracePt t="170369" x="7188200" y="1987550"/>
          <p14:tracePt t="170383" x="7194550" y="1987550"/>
          <p14:tracePt t="170400" x="7200900" y="1993900"/>
          <p14:tracePt t="170489" x="7188200" y="1993900"/>
          <p14:tracePt t="170502" x="7169150" y="1993900"/>
          <p14:tracePt t="170511" x="7143750" y="1993900"/>
          <p14:tracePt t="170524" x="7099300" y="1993900"/>
          <p14:tracePt t="170533" x="7054850" y="1981200"/>
          <p14:tracePt t="170551" x="6953250" y="1936750"/>
          <p14:tracePt t="170568" x="6915150" y="1924050"/>
          <p14:tracePt t="170584" x="6883400" y="1905000"/>
          <p14:tracePt t="170604" x="6870700" y="1898650"/>
          <p14:tracePt t="173243" x="6870700" y="1905000"/>
          <p14:tracePt t="173253" x="6870700" y="1911350"/>
          <p14:tracePt t="173267" x="6870700" y="1917700"/>
          <p14:tracePt t="173284" x="6870700" y="1949450"/>
          <p14:tracePt t="173298" x="6870700" y="1968500"/>
          <p14:tracePt t="173317" x="6870700" y="2012950"/>
          <p14:tracePt t="173335" x="6870700" y="2032000"/>
          <p14:tracePt t="173350" x="6870700" y="2076450"/>
          <p14:tracePt t="173366" x="6870700" y="2114550"/>
          <p14:tracePt t="173384" x="6870700" y="2139950"/>
          <p14:tracePt t="173399" x="6870700" y="2197100"/>
          <p14:tracePt t="173416" x="6870700" y="2260600"/>
          <p14:tracePt t="173432" x="6870700" y="2286000"/>
          <p14:tracePt t="173448" x="6870700" y="2349500"/>
          <p14:tracePt t="173466" x="6883400" y="2457450"/>
          <p14:tracePt t="173482" x="6889750" y="2514600"/>
          <p14:tracePt t="173498" x="6889750" y="2609850"/>
          <p14:tracePt t="173517" x="6896100" y="2641600"/>
          <p14:tracePt t="173532" x="6896100" y="2698750"/>
          <p14:tracePt t="173549" x="6902450" y="2736850"/>
          <p14:tracePt t="173568" x="6902450" y="2755900"/>
          <p14:tracePt t="173584" x="6902450" y="2768600"/>
          <p14:tracePt t="173841" x="6902450" y="2774950"/>
          <p14:tracePt t="173851" x="6896100" y="2781300"/>
          <p14:tracePt t="173865" x="6883400" y="2787650"/>
          <p14:tracePt t="173883" x="6851650" y="2813050"/>
          <p14:tracePt t="173901" x="6832600" y="2832100"/>
          <p14:tracePt t="173915" x="6781800" y="2921000"/>
          <p14:tracePt t="173932" x="6718300" y="2997200"/>
          <p14:tracePt t="173948" x="6705600" y="3028950"/>
          <p14:tracePt t="173965" x="6667500" y="3092450"/>
          <p14:tracePt t="173986" x="6654800" y="3162300"/>
          <p14:tracePt t="174000" x="6648450" y="3194050"/>
          <p14:tracePt t="174015" x="6642100" y="3263900"/>
          <p14:tracePt t="174033" x="6642100" y="3289300"/>
          <p14:tracePt t="174048" x="6642100" y="3333750"/>
          <p14:tracePt t="174065" x="6642100" y="3371850"/>
          <p14:tracePt t="174083" x="6642100" y="3378200"/>
          <p14:tracePt t="174099" x="6642100" y="3403600"/>
          <p14:tracePt t="174116" x="6654800" y="3422650"/>
          <p14:tracePt t="174134" x="6661150" y="3435350"/>
          <p14:tracePt t="174148" x="6680200" y="3448050"/>
          <p14:tracePt t="174167" x="6699250" y="3467100"/>
          <p14:tracePt t="174185" x="6724650" y="3479800"/>
          <p14:tracePt t="174199" x="6737350" y="3486150"/>
          <p14:tracePt t="174205" x="6750050" y="3486150"/>
          <p14:tracePt t="174216" x="6769100" y="3486150"/>
          <p14:tracePt t="174232" x="6781800" y="3486150"/>
          <p14:tracePt t="174249" x="6832600" y="3486150"/>
          <p14:tracePt t="174266" x="6864350" y="3486150"/>
          <p14:tracePt t="174282" x="6915150" y="3473450"/>
          <p14:tracePt t="174299" x="6946900" y="3460750"/>
          <p14:tracePt t="174316" x="6965950" y="3454400"/>
          <p14:tracePt t="174333" x="6997700" y="3441700"/>
          <p14:tracePt t="174349" x="7016750" y="3429000"/>
          <p14:tracePt t="174366" x="7029450" y="3422650"/>
          <p14:tracePt t="174382" x="7042150" y="3416300"/>
          <p14:tracePt t="174399" x="7061200" y="3397250"/>
          <p14:tracePt t="174415" x="7061200" y="3390900"/>
          <p14:tracePt t="174432" x="7080250" y="3378200"/>
          <p14:tracePt t="174450" x="7086600" y="3365500"/>
          <p14:tracePt t="174465" x="7086600" y="3359150"/>
          <p14:tracePt t="174482" x="7099300" y="3352800"/>
          <p14:tracePt t="174500" x="7105650" y="3327400"/>
          <p14:tracePt t="174515" x="7118350" y="3314700"/>
          <p14:tracePt t="174532" x="7131050" y="3282950"/>
          <p14:tracePt t="174550" x="7137400" y="3270250"/>
          <p14:tracePt t="174565" x="7143750" y="3257550"/>
          <p14:tracePt t="174583" x="7143750" y="3244850"/>
          <p14:tracePt t="174616" x="7143750" y="3225800"/>
          <p14:tracePt t="174633" x="7150100" y="3206750"/>
          <p14:tracePt t="174649" x="7150100" y="3194050"/>
          <p14:tracePt t="174665" x="7150100" y="3162300"/>
          <p14:tracePt t="174683" x="7150100" y="3136900"/>
          <p14:tracePt t="174698" x="7137400" y="3124200"/>
          <p14:tracePt t="174705" x="7137400" y="3117850"/>
          <p14:tracePt t="174716" x="7124700" y="3105150"/>
          <p14:tracePt t="174734" x="7112000" y="3092450"/>
          <p14:tracePt t="174748" x="7080250" y="3073400"/>
          <p14:tracePt t="174765" x="7054850" y="3060700"/>
          <p14:tracePt t="174783" x="7035800" y="3054350"/>
          <p14:tracePt t="174798" x="7004050" y="3048000"/>
          <p14:tracePt t="174816" x="6959600" y="3048000"/>
          <p14:tracePt t="174835" x="6946900" y="3048000"/>
          <p14:tracePt t="174849" x="6908800" y="3060700"/>
          <p14:tracePt t="177380" x="6908800" y="3067050"/>
          <p14:tracePt t="177390" x="6908800" y="3073400"/>
          <p14:tracePt t="177403" x="6908800" y="3086100"/>
          <p14:tracePt t="177414" x="6915150" y="3098800"/>
          <p14:tracePt t="177432" x="6915150" y="3130550"/>
          <p14:tracePt t="177449" x="6915150" y="3143250"/>
          <p14:tracePt t="177465" x="6915150" y="3175000"/>
          <p14:tracePt t="177482" x="6896100" y="3200400"/>
          <p14:tracePt t="177497" x="6883400" y="3206750"/>
          <p14:tracePt t="177515" x="6864350" y="3232150"/>
          <p14:tracePt t="177534" x="6845300" y="3251200"/>
          <p14:tracePt t="177564" x="6832600" y="3263900"/>
          <p14:tracePt t="177597" x="6826250" y="3282950"/>
          <p14:tracePt t="177614" x="6819900" y="3295650"/>
          <p14:tracePt t="190482" x="6826250" y="3295650"/>
          <p14:tracePt t="190493" x="6889750" y="3251200"/>
          <p14:tracePt t="190502" x="7181850" y="3054350"/>
          <p14:tracePt t="190515" x="7626350" y="2813050"/>
          <p14:tracePt t="190527" x="8128000" y="2578100"/>
          <p14:tracePt t="190544" x="9055100" y="2279650"/>
          <p14:tracePt t="190561" x="9480550" y="2203450"/>
          <p14:tracePt t="190577" x="10166350" y="2190750"/>
          <p14:tracePt t="190595" x="10636250" y="2222500"/>
          <p14:tracePt t="190610" x="10826750" y="2266950"/>
          <p14:tracePt t="190626" x="11055350" y="2355850"/>
          <p14:tracePt t="190645" x="11137900" y="2406650"/>
          <p14:tracePt t="190663" x="11150600" y="2419350"/>
          <p14:tracePt t="190678" x="11163300" y="2438400"/>
          <p14:tracePt t="190701" x="11137900" y="2451100"/>
          <p14:tracePt t="190712" x="11055350" y="2451100"/>
          <p14:tracePt t="190733" x="10750550" y="2330450"/>
          <p14:tracePt t="190745" x="10591800" y="2209800"/>
          <p14:tracePt t="190761" x="10369550" y="1936750"/>
          <p14:tracePt t="190777" x="10236200" y="1504950"/>
          <p14:tracePt t="190796" x="10236200" y="1371600"/>
          <p14:tracePt t="190809" x="10369550" y="1149350"/>
          <p14:tracePt t="190827" x="10852150" y="939800"/>
          <p14:tracePt t="190845" x="11176000" y="927100"/>
          <p14:tracePt t="190860" x="11690350" y="971550"/>
          <p14:tracePt t="190878" x="12096750" y="1149350"/>
          <p14:tracePt t="190893" x="12185650" y="1219200"/>
          <p14:tracePt t="190909" x="12185650" y="1314450"/>
          <p14:tracePt t="190929" x="12185650" y="1365250"/>
          <p14:tracePt t="190943" x="12185650" y="1390650"/>
          <p14:tracePt t="190961" x="12045950" y="1485900"/>
          <p14:tracePt t="190978" x="11779250" y="1581150"/>
          <p14:tracePt t="190993" x="11201400" y="1663700"/>
          <p14:tracePt t="191010" x="10693400" y="1651000"/>
          <p14:tracePt t="191029" x="10528300" y="1612900"/>
          <p14:tracePt t="191043" x="10350500" y="1562100"/>
          <p14:tracePt t="191061" x="10299700" y="1543050"/>
          <p14:tracePt t="191274" x="10287000" y="1543050"/>
          <p14:tracePt t="191284" x="10248900" y="1543050"/>
          <p14:tracePt t="191297" x="10153650" y="1555750"/>
          <p14:tracePt t="191309" x="9963150" y="1612900"/>
          <p14:tracePt t="191326" x="9512300" y="1809750"/>
          <p14:tracePt t="191345" x="9163050" y="2057400"/>
          <p14:tracePt t="191359" x="9042400" y="2165350"/>
          <p14:tracePt t="191376" x="8813800" y="2546350"/>
          <p14:tracePt t="191396" x="8737600" y="3009900"/>
          <p14:tracePt t="191409" x="8737600" y="3200400"/>
          <p14:tracePt t="191426" x="8839200" y="3517900"/>
          <p14:tracePt t="191447" x="8915400" y="3606800"/>
          <p14:tracePt t="191461" x="9112250" y="3771900"/>
          <p14:tracePt t="191477" x="9493250" y="3841750"/>
          <p14:tracePt t="191495" x="9721850" y="3810000"/>
          <p14:tracePt t="191509" x="10248900" y="3511550"/>
          <p14:tracePt t="191527" x="10629900" y="3003550"/>
          <p14:tracePt t="191545" x="10807700" y="2609850"/>
          <p14:tracePt t="191561" x="10922000" y="2063750"/>
          <p14:tracePt t="191577" x="10902950" y="1841500"/>
          <p14:tracePt t="191596" x="10864850" y="1797050"/>
          <p14:tracePt t="191611" x="10693400" y="1733550"/>
          <p14:tracePt t="191628" x="10344150" y="1835150"/>
          <p14:tracePt t="191644" x="10287000" y="1854200"/>
          <p14:tracePt t="192890" x="10287000" y="1860550"/>
          <p14:tracePt t="192901" x="10287000" y="1866900"/>
          <p14:tracePt t="192912" x="10287000" y="1879600"/>
          <p14:tracePt t="192925" x="10287000" y="1892300"/>
          <p14:tracePt t="192942" x="10287000" y="1936750"/>
          <p14:tracePt t="192961" x="10287000" y="1962150"/>
          <p14:tracePt t="192976" x="10299700" y="2006600"/>
          <p14:tracePt t="192993" x="10306050" y="2057400"/>
          <p14:tracePt t="193011" x="10312400" y="2082800"/>
          <p14:tracePt t="193026" x="10318750" y="2120900"/>
          <p14:tracePt t="193043" x="10331450" y="2159000"/>
          <p14:tracePt t="193060" x="10337800" y="2178050"/>
          <p14:tracePt t="193076" x="10344150" y="2203450"/>
          <p14:tracePt t="193093" x="10350500" y="2228850"/>
          <p14:tracePt t="193110" x="10356850" y="2247900"/>
          <p14:tracePt t="193125" x="10363200" y="2260600"/>
          <p14:tracePt t="193143" x="10369550" y="2279650"/>
          <p14:tracePt t="193159" x="10375900" y="2279650"/>
          <p14:tracePt t="193175" x="10382250" y="2292350"/>
          <p14:tracePt t="193194" x="10394950" y="2298700"/>
          <p14:tracePt t="193209" x="10407650" y="2305050"/>
          <p14:tracePt t="193225" x="10426700" y="2311400"/>
          <p14:tracePt t="193244" x="10439400" y="2311400"/>
          <p14:tracePt t="193259" x="10471150" y="2311400"/>
          <p14:tracePt t="193276" x="10509250" y="2292350"/>
          <p14:tracePt t="193294" x="10528300" y="2273300"/>
          <p14:tracePt t="193308" x="10553700" y="2254250"/>
          <p14:tracePt t="193327" x="10579100" y="2235200"/>
          <p14:tracePt t="193344" x="10579100" y="2222500"/>
          <p14:tracePt t="193358" x="10598150" y="2209800"/>
          <p14:tracePt t="193376" x="10610850" y="2184400"/>
          <p14:tracePt t="193392" x="10617200" y="2178050"/>
          <p14:tracePt t="193409" x="10617200" y="2146300"/>
          <p14:tracePt t="193427" x="10623550" y="2120900"/>
          <p14:tracePt t="193442" x="10629900" y="2101850"/>
          <p14:tracePt t="193459" x="10629900" y="2076450"/>
          <p14:tracePt t="193477" x="10629900" y="2057400"/>
          <p14:tracePt t="193492" x="10629900" y="2032000"/>
          <p14:tracePt t="193509" x="10629900" y="2006600"/>
          <p14:tracePt t="193526" x="10629900" y="1993900"/>
          <p14:tracePt t="193542" x="10629900" y="1974850"/>
          <p14:tracePt t="193559" x="10629900" y="1955800"/>
          <p14:tracePt t="193577" x="10623550" y="1936750"/>
          <p14:tracePt t="193592" x="10604500" y="1911350"/>
          <p14:tracePt t="193610" x="10585450" y="1879600"/>
          <p14:tracePt t="193625" x="10579100" y="1866900"/>
          <p14:tracePt t="193642" x="10566400" y="1854200"/>
          <p14:tracePt t="193661" x="10541000" y="1841500"/>
          <p14:tracePt t="193678" x="10534650" y="1835150"/>
          <p14:tracePt t="193693" x="10509250" y="1835150"/>
          <p14:tracePt t="193700" x="10496550" y="1841500"/>
          <p14:tracePt t="193715" x="10483850" y="1847850"/>
          <p14:tracePt t="193726" x="10471150" y="1854200"/>
          <p14:tracePt t="193742" x="10452100" y="1885950"/>
          <p14:tracePt t="193761" x="10439400" y="1905000"/>
          <p14:tracePt t="193775" x="10401300" y="1968500"/>
          <p14:tracePt t="193793" x="10369550" y="2089150"/>
          <p14:tracePt t="193811" x="10350500" y="2165350"/>
          <p14:tracePt t="193826" x="10350500" y="2279650"/>
          <p14:tracePt t="193843" x="10350500" y="2374900"/>
          <p14:tracePt t="193859" x="10350500" y="2419350"/>
          <p14:tracePt t="193875" x="10369550" y="2508250"/>
          <p14:tracePt t="193894" x="10388600" y="2578100"/>
          <p14:tracePt t="193908" x="10401300" y="2597150"/>
          <p14:tracePt t="193925" x="10426700" y="2635250"/>
          <p14:tracePt t="193943" x="10439400" y="2641600"/>
          <p14:tracePt t="193959" x="10452100" y="2654300"/>
          <p14:tracePt t="193977" x="10471150" y="2667000"/>
          <p14:tracePt t="193994" x="10515600" y="2667000"/>
          <p14:tracePt t="194009" x="10541000" y="2667000"/>
          <p14:tracePt t="194025" x="10598150" y="2628900"/>
          <p14:tracePt t="194043" x="10629900" y="2603500"/>
          <p14:tracePt t="194059" x="10706100" y="2482850"/>
          <p14:tracePt t="194075" x="10775950" y="2292350"/>
          <p14:tracePt t="194094" x="10807700" y="2165350"/>
          <p14:tracePt t="194108" x="10814050" y="1892300"/>
          <p14:tracePt t="194125" x="10801350" y="1644650"/>
          <p14:tracePt t="194142" x="10788650" y="1555750"/>
          <p14:tracePt t="194158" x="10744200" y="1441450"/>
          <p14:tracePt t="194177" x="10718800" y="1409700"/>
          <p14:tracePt t="194193" x="10712450" y="1397000"/>
          <p14:tracePt t="194200" x="10693400" y="1390650"/>
          <p14:tracePt t="194210" x="10674350" y="1384300"/>
          <p14:tracePt t="194228" x="10648950" y="1384300"/>
          <p14:tracePt t="194242" x="10604500" y="1390650"/>
          <p14:tracePt t="194259" x="10541000" y="1466850"/>
          <p14:tracePt t="194276" x="10509250" y="1517650"/>
          <p14:tracePt t="194291" x="10445750" y="1619250"/>
          <p14:tracePt t="194309" x="10375900" y="1746250"/>
          <p14:tracePt t="194327" x="10350500" y="1828800"/>
          <p14:tracePt t="194342" x="10318750" y="2006600"/>
          <p14:tracePt t="194359" x="10318750" y="2139950"/>
          <p14:tracePt t="194375" x="10318750" y="2216150"/>
          <p14:tracePt t="194391" x="10318750" y="2355850"/>
          <p14:tracePt t="194410" x="10344150" y="2476500"/>
          <p14:tracePt t="194425" x="10356850" y="2508250"/>
          <p14:tracePt t="194442" x="10382250" y="2552700"/>
          <p14:tracePt t="194462" x="10394950" y="2565400"/>
          <p14:tracePt t="194475" x="10401300" y="2578100"/>
          <p14:tracePt t="194492" x="10414000" y="2578100"/>
          <p14:tracePt t="194512" x="10439400" y="2571750"/>
          <p14:tracePt t="194525" x="10458450" y="2546350"/>
          <p14:tracePt t="194542" x="10547350" y="2419350"/>
          <p14:tracePt t="194559" x="10591800" y="2311400"/>
          <p14:tracePt t="194575" x="10674350" y="2025650"/>
          <p14:tracePt t="194592" x="10687050" y="1835150"/>
          <p14:tracePt t="194610" x="10687050" y="1771650"/>
          <p14:tracePt t="194625" x="10674350" y="1670050"/>
          <p14:tracePt t="194643" x="10629900" y="1600200"/>
          <p14:tracePt t="194658" x="10610850" y="1581150"/>
          <p14:tracePt t="194675" x="10560050" y="1555750"/>
          <p14:tracePt t="194695" x="10521950" y="1549400"/>
          <p14:tracePt t="194709" x="10496550" y="1549400"/>
          <p14:tracePt t="194725" x="10458450" y="1568450"/>
          <p14:tracePt t="194743" x="10439400" y="1587500"/>
          <p14:tracePt t="194758" x="10388600" y="1676400"/>
          <p14:tracePt t="194775" x="10344150" y="1828800"/>
          <p14:tracePt t="194793" x="10337800" y="1892300"/>
          <p14:tracePt t="194808" x="10337800" y="2006600"/>
          <p14:tracePt t="194826" x="10337800" y="2095500"/>
          <p14:tracePt t="194843" x="10350500" y="2133600"/>
          <p14:tracePt t="194859" x="10382250" y="2197100"/>
          <p14:tracePt t="194878" x="10394950" y="2222500"/>
          <p14:tracePt t="194895" x="10407650" y="2247900"/>
          <p14:tracePt t="194908" x="10433050" y="2260600"/>
          <p14:tracePt t="194927" x="10452100" y="2260600"/>
          <p14:tracePt t="194942" x="10471150" y="2260600"/>
          <p14:tracePt t="194960" x="10496550" y="2235200"/>
          <p14:tracePt t="194977" x="10515600" y="2190750"/>
          <p14:tracePt t="194992" x="10547350" y="2057400"/>
          <p14:tracePt t="195008" x="10553700" y="1917700"/>
          <p14:tracePt t="195027" x="10553700" y="1866900"/>
          <p14:tracePt t="195042" x="10553700" y="1809750"/>
          <p14:tracePt t="195058" x="10541000" y="1784350"/>
          <p14:tracePt t="195076" x="10541000" y="1778000"/>
          <p14:tracePt t="195091" x="10534650" y="1765300"/>
          <p14:tracePt t="195109" x="10528300" y="1765300"/>
          <p14:tracePt t="195125" x="10521950" y="1765300"/>
          <p14:tracePt t="195141" x="10502900" y="1790700"/>
          <p14:tracePt t="195160" x="10477500" y="1860550"/>
          <p14:tracePt t="195175" x="10458450" y="1905000"/>
          <p14:tracePt t="195192" x="10445750" y="1981200"/>
          <p14:tracePt t="195211" x="10439400" y="2006600"/>
          <p14:tracePt t="195226" x="10439400" y="2051050"/>
          <p14:tracePt t="195242" x="10439400" y="2070100"/>
          <p14:tracePt t="195261" x="10439400" y="2076450"/>
          <p14:tracePt t="195291" x="10439400" y="2082800"/>
          <p14:tracePt t="206324" x="10433050" y="2082800"/>
          <p14:tracePt t="206334" x="10401300" y="2082800"/>
          <p14:tracePt t="206345" x="10318750" y="2089150"/>
          <p14:tracePt t="206356" x="10179050" y="2120900"/>
          <p14:tracePt t="206374" x="9937750" y="2197100"/>
          <p14:tracePt t="206387" x="9518650" y="2368550"/>
          <p14:tracePt t="206406" x="9309100" y="2470150"/>
          <p14:tracePt t="206421" x="9239250" y="2514600"/>
          <p14:tracePt t="206437" x="9182100" y="2552700"/>
          <p14:tracePt t="206456" x="9169400" y="2571750"/>
          <p14:tracePt t="206471" x="9169400" y="2578100"/>
          <p14:tracePt t="206487" x="9169400" y="2590800"/>
          <p14:tracePt t="206506" x="9169400" y="2603500"/>
          <p14:tracePt t="206521" x="9271000" y="2667000"/>
          <p14:tracePt t="206538" x="9493250" y="2749550"/>
          <p14:tracePt t="206557" x="9620250" y="2781300"/>
          <p14:tracePt t="206571" x="9982200" y="2863850"/>
          <p14:tracePt t="206589" x="10280650" y="2940050"/>
          <p14:tracePt t="206607" x="10458450" y="2997200"/>
          <p14:tracePt t="206620" x="10668000" y="3079750"/>
          <p14:tracePt t="206638" x="10775950" y="3149600"/>
          <p14:tracePt t="206657" x="10801350" y="3181350"/>
          <p14:tracePt t="206671" x="10839450" y="3225800"/>
          <p14:tracePt t="206688" x="10845800" y="3244850"/>
          <p14:tracePt t="206704" x="10845800" y="3251200"/>
          <p14:tracePt t="206712" x="10852150" y="3257550"/>
          <p14:tracePt t="206721" x="10852150" y="3263900"/>
          <p14:tracePt t="206769" x="10852150" y="3270250"/>
          <p14:tracePt t="208486" x="10858500" y="3263900"/>
          <p14:tracePt t="208496" x="10858500" y="3251200"/>
          <p14:tracePt t="208509" x="10871200" y="3225800"/>
          <p14:tracePt t="208521" x="10883900" y="3200400"/>
          <p14:tracePt t="208538" x="10947400" y="3105150"/>
          <p14:tracePt t="208556" x="10985500" y="3048000"/>
          <p14:tracePt t="208570" x="11055350" y="2940050"/>
          <p14:tracePt t="208588" x="11087100" y="2876550"/>
          <p14:tracePt t="208606" x="11099800" y="2857500"/>
          <p14:tracePt t="208621" x="11118850" y="2819400"/>
          <p14:tracePt t="208638" x="11118850" y="2781300"/>
          <p14:tracePt t="208653" x="11118850" y="2749550"/>
          <p14:tracePt t="208671" x="11106150" y="2660650"/>
          <p14:tracePt t="208688" x="11093450" y="2616200"/>
          <p14:tracePt t="208703" x="11042650" y="2533650"/>
          <p14:tracePt t="208720" x="10972800" y="2457450"/>
          <p14:tracePt t="208739" x="10883900" y="2381250"/>
          <p14:tracePt t="208754" x="10845800" y="2355850"/>
          <p14:tracePt t="208772" x="10769600" y="2311400"/>
          <p14:tracePt t="208789" x="10731500" y="2286000"/>
          <p14:tracePt t="208803" x="10668000" y="2273300"/>
          <p14:tracePt t="208823" x="10598150" y="2273300"/>
          <p14:tracePt t="208841" x="10566400" y="2273300"/>
          <p14:tracePt t="208854" x="10515600" y="2292350"/>
          <p14:tracePt t="208872" x="10458450" y="2324100"/>
          <p14:tracePt t="208888" x="10439400" y="2343150"/>
          <p14:tracePt t="208904" x="10388600" y="2393950"/>
          <p14:tracePt t="208923" x="10331450" y="2444750"/>
          <p14:tracePt t="208937" x="10306050" y="2470150"/>
          <p14:tracePt t="208954" x="10236200" y="2559050"/>
          <p14:tracePt t="208971" x="10210800" y="2597150"/>
          <p14:tracePt t="208991" x="10153650" y="2679700"/>
          <p14:tracePt t="209003" x="10096500" y="2768600"/>
          <p14:tracePt t="209022" x="10077450" y="2825750"/>
          <p14:tracePt t="209037" x="10033000" y="2952750"/>
          <p14:tracePt t="209054" x="10007600" y="3067050"/>
          <p14:tracePt t="209071" x="9994900" y="3111500"/>
          <p14:tracePt t="209087" x="9988550" y="3187700"/>
          <p14:tracePt t="209105" x="9982200" y="3263900"/>
          <p14:tracePt t="209120" x="9982200" y="3308350"/>
          <p14:tracePt t="209136" x="9982200" y="3403600"/>
          <p14:tracePt t="209155" x="9994900" y="3473450"/>
          <p14:tracePt t="209170" x="10007600" y="3505200"/>
          <p14:tracePt t="209186" x="10033000" y="3543300"/>
          <p14:tracePt t="209205" x="10058400" y="3568700"/>
          <p14:tracePt t="209211" x="10083800" y="3587750"/>
          <p14:tracePt t="209220" x="10134600" y="3613150"/>
          <p14:tracePt t="209237" x="10236200" y="3651250"/>
          <p14:tracePt t="209255" x="10280650" y="3657600"/>
          <p14:tracePt t="209270" x="10356850" y="3663950"/>
          <p14:tracePt t="209288" x="10483850" y="3663950"/>
          <p14:tracePt t="209306" x="10560050" y="3663950"/>
          <p14:tracePt t="209321" x="10699750" y="3638550"/>
          <p14:tracePt t="209338" x="10801350" y="3600450"/>
          <p14:tracePt t="209354" x="10839450" y="3581400"/>
          <p14:tracePt t="209370" x="10896600" y="3543300"/>
          <p14:tracePt t="209389" x="10934700" y="3498850"/>
          <p14:tracePt t="209403" x="10966450" y="3448050"/>
          <p14:tracePt t="209420" x="11017250" y="3276600"/>
          <p14:tracePt t="209440" x="11036300" y="3009900"/>
          <p14:tracePt t="209453" x="11023600" y="2889250"/>
          <p14:tracePt t="209470" x="10966450" y="2730500"/>
          <p14:tracePt t="209488" x="10934700" y="2686050"/>
          <p14:tracePt t="209503" x="10883900" y="2641600"/>
          <p14:tracePt t="209521" x="10826750" y="2616200"/>
          <p14:tracePt t="209539" x="10788650" y="2609850"/>
          <p14:tracePt t="209553" x="10725150" y="2609850"/>
          <p14:tracePt t="209571" x="10706100" y="2609850"/>
          <p14:tracePt t="209844" x="10693400" y="2603500"/>
          <p14:tracePt t="209856" x="10674350" y="2597150"/>
          <p14:tracePt t="209864" x="10642600" y="2590800"/>
          <p14:tracePt t="209876" x="10598150" y="2578100"/>
          <p14:tracePt t="209888" x="10534650" y="2571750"/>
          <p14:tracePt t="209905" x="10388600" y="2571750"/>
          <p14:tracePt t="209920" x="10312400" y="2584450"/>
          <p14:tracePt t="209936" x="10191750" y="2647950"/>
          <p14:tracePt t="209957" x="10083800" y="2749550"/>
          <p14:tracePt t="209969" x="10045700" y="2800350"/>
          <p14:tracePt t="209989" x="9963150" y="2908300"/>
          <p14:tracePt t="210005" x="9937750" y="2959100"/>
          <p14:tracePt t="210020" x="9899650" y="3067050"/>
          <p14:tracePt t="210037" x="9899650" y="3181350"/>
          <p14:tracePt t="210056" x="9899650" y="3244850"/>
          <p14:tracePt t="210070" x="9925050" y="3346450"/>
          <p14:tracePt t="210089" x="9950450" y="3390900"/>
          <p14:tracePt t="210103" x="9994900" y="3479800"/>
          <p14:tracePt t="210120" x="10045700" y="3543300"/>
          <p14:tracePt t="210138" x="10102850" y="3600450"/>
          <p14:tracePt t="210153" x="10121900" y="3619500"/>
          <p14:tracePt t="210170" x="10166350" y="3644900"/>
          <p14:tracePt t="210188" x="10179050" y="3651250"/>
          <p14:tracePt t="210204" x="10210800" y="3651250"/>
          <p14:tracePt t="212721" x="10217150" y="3651250"/>
          <p14:tracePt t="212731" x="10229850" y="3651250"/>
          <p14:tracePt t="212742" x="10248900" y="3651250"/>
          <p14:tracePt t="212754" x="10287000" y="3625850"/>
          <p14:tracePt t="212773" x="10337800" y="3606800"/>
          <p14:tracePt t="212786" x="10458450" y="3556000"/>
          <p14:tracePt t="212803" x="10572750" y="3517900"/>
          <p14:tracePt t="212819" x="10598150" y="3511550"/>
          <p14:tracePt t="212836" x="10623550" y="3498850"/>
          <p14:tracePt t="212853" x="10642600" y="3486150"/>
          <p14:tracePt t="212887" x="10648950" y="3473450"/>
          <p14:tracePt t="212905" x="10655300" y="3422650"/>
          <p14:tracePt t="212919" x="10661650" y="3378200"/>
          <p14:tracePt t="212935" x="10661650" y="3295650"/>
          <p14:tracePt t="212954" x="10661650" y="3251200"/>
          <p14:tracePt t="212969" x="10661650" y="3200400"/>
          <p14:tracePt t="212987" x="10648950" y="3175000"/>
          <p14:tracePt t="213004" x="10648950" y="3168650"/>
          <p14:tracePt t="213020" x="10648950" y="3162300"/>
          <p14:tracePt t="213909" x="10636250" y="3162300"/>
          <p14:tracePt t="213919" x="10610850" y="3162300"/>
          <p14:tracePt t="213937" x="10528300" y="3162300"/>
          <p14:tracePt t="213951" x="9855200" y="3340100"/>
          <p14:tracePt t="213969" x="9144000" y="3568700"/>
          <p14:tracePt t="213989" x="8718550" y="3670300"/>
          <p14:tracePt t="214002" x="8610600" y="3676650"/>
          <p14:tracePt t="214019" x="8515350" y="3676650"/>
          <p14:tracePt t="214038" x="8502650" y="3676650"/>
          <p14:tracePt t="214052" x="8483600" y="3676650"/>
          <p14:tracePt t="215052" x="8470900" y="3676650"/>
          <p14:tracePt t="215062" x="8451850" y="3676650"/>
          <p14:tracePt t="215073" x="8420100" y="3676650"/>
          <p14:tracePt t="215086" x="8382000" y="3676650"/>
          <p14:tracePt t="215105" x="8293100" y="3638550"/>
          <p14:tracePt t="215117" x="8242300" y="3606800"/>
          <p14:tracePt t="215135" x="8147050" y="3448050"/>
          <p14:tracePt t="215153" x="8096250" y="3321050"/>
          <p14:tracePt t="215168" x="8070850" y="3067050"/>
          <p14:tracePt t="215186" x="8070850" y="2946400"/>
          <p14:tracePt t="215397" x="8070850" y="2940050"/>
          <p14:tracePt t="215406" x="8070850" y="2921000"/>
          <p14:tracePt t="215419" x="8070850" y="2889250"/>
          <p14:tracePt t="215437" x="8083550" y="2813050"/>
          <p14:tracePt t="215451" x="8128000" y="2628900"/>
          <p14:tracePt t="215468" x="8172450" y="2438400"/>
          <p14:tracePt t="215485" x="8191500" y="2362200"/>
          <p14:tracePt t="215502" x="8204200" y="2241550"/>
          <p14:tracePt t="215518" x="8204200" y="2133600"/>
          <p14:tracePt t="215536" x="8197850" y="2089150"/>
          <p14:tracePt t="215554" x="8153400" y="2012950"/>
          <p14:tracePt t="215569" x="8077200" y="1955800"/>
          <p14:tracePt t="215586" x="8032750" y="1930400"/>
          <p14:tracePt t="215601" x="7905750" y="1898650"/>
          <p14:tracePt t="215620" x="7804150" y="1898650"/>
          <p14:tracePt t="215634" x="7759700" y="1898650"/>
          <p14:tracePt t="215651" x="7683500" y="1930400"/>
          <p14:tracePt t="215670" x="7645400" y="1962150"/>
          <p14:tracePt t="215684" x="7569200" y="2044700"/>
          <p14:tracePt t="215701" x="7473950" y="2165350"/>
          <p14:tracePt t="215709" x="7442200" y="2228850"/>
          <p14:tracePt t="215735" x="7372350" y="2374900"/>
          <p14:tracePt t="215752" x="7340600" y="2546350"/>
          <p14:tracePt t="215770" x="7334250" y="2622550"/>
          <p14:tracePt t="215784" x="7334250" y="2743200"/>
          <p14:tracePt t="215802" x="7334250" y="2838450"/>
          <p14:tracePt t="215818" x="7340600" y="2895600"/>
          <p14:tracePt t="215836" x="7385050" y="2984500"/>
          <p14:tracePt t="215853" x="7442200" y="3073400"/>
          <p14:tracePt t="215868" x="7473950" y="3111500"/>
          <p14:tracePt t="215885" x="7537450" y="3168650"/>
          <p14:tracePt t="215903" x="7607300" y="3219450"/>
          <p14:tracePt t="215918" x="7639050" y="3244850"/>
          <p14:tracePt t="215934" x="7715250" y="3289300"/>
          <p14:tracePt t="215951" x="7759700" y="3308350"/>
          <p14:tracePt t="215967" x="7861300" y="3340100"/>
          <p14:tracePt t="215986" x="7943850" y="3352800"/>
          <p14:tracePt t="216002" x="7981950" y="3371850"/>
          <p14:tracePt t="216017" x="8045450" y="3378200"/>
          <p14:tracePt t="216036" x="8115300" y="3384550"/>
          <p14:tracePt t="216052" x="8159750" y="3384550"/>
          <p14:tracePt t="216068" x="8229600" y="3384550"/>
          <p14:tracePt t="216087" x="8299450" y="3378200"/>
          <p14:tracePt t="216101" x="8324850" y="3365500"/>
          <p14:tracePt t="216119" x="8375650" y="3346450"/>
          <p14:tracePt t="216137" x="8407400" y="3333750"/>
          <p14:tracePt t="216151" x="8458200" y="3295650"/>
          <p14:tracePt t="216167" x="8502650" y="3257550"/>
          <p14:tracePt t="216186" x="8521700" y="3232150"/>
          <p14:tracePt t="216201" x="8566150" y="3168650"/>
          <p14:tracePt t="216218" x="8597900" y="3092450"/>
          <p14:tracePt t="216235" x="8604250" y="3060700"/>
          <p14:tracePt t="216251" x="8604250" y="2984500"/>
          <p14:tracePt t="216271" x="8585200" y="2895600"/>
          <p14:tracePt t="216289" x="8521700" y="2755900"/>
          <p14:tracePt t="216301" x="8464550" y="2692400"/>
          <p14:tracePt t="216320" x="8375650" y="2584450"/>
          <p14:tracePt t="216336" x="8324850" y="2540000"/>
          <p14:tracePt t="216351" x="8223250" y="2482850"/>
          <p14:tracePt t="216369" x="8115300" y="2470150"/>
          <p14:tracePt t="216384" x="8058150" y="2470150"/>
          <p14:tracePt t="216402" x="7988300" y="2501900"/>
          <p14:tracePt t="216419" x="7950200" y="2527300"/>
          <p14:tracePt t="216434" x="7893050" y="2641600"/>
          <p14:tracePt t="216451" x="7867650" y="2698750"/>
          <p14:tracePt t="216703" x="7854950" y="2717800"/>
          <p14:tracePt t="216713" x="7842250" y="2749550"/>
          <p14:tracePt t="216724" x="7816850" y="2806700"/>
          <p14:tracePt t="216736" x="7804150" y="2876550"/>
          <p14:tracePt t="216753" x="7772400" y="2971800"/>
          <p14:tracePt t="216769" x="7727950" y="3238500"/>
          <p14:tracePt t="216785" x="7696200" y="3517900"/>
          <p14:tracePt t="216804" x="7683500" y="3651250"/>
          <p14:tracePt t="216818" x="7683500" y="3937000"/>
          <p14:tracePt t="216838" x="7683500" y="4133850"/>
          <p14:tracePt t="216853" x="7683500" y="4229100"/>
          <p14:tracePt t="216868" x="7683500" y="4400550"/>
          <p14:tracePt t="216885" x="7683500" y="4527550"/>
          <p14:tracePt t="216901" x="7683500" y="4578350"/>
          <p14:tracePt t="216918" x="7683500" y="4686300"/>
          <p14:tracePt t="216936" x="7689850" y="4749800"/>
          <p14:tracePt t="216950" x="7702550" y="4902200"/>
          <p14:tracePt t="216967" x="7721600" y="5010150"/>
          <p14:tracePt t="216985" x="7727950" y="5054600"/>
          <p14:tracePt t="217000" x="7740650" y="5143500"/>
          <p14:tracePt t="217018" x="7759700" y="5251450"/>
          <p14:tracePt t="217034" x="7766050" y="5314950"/>
          <p14:tracePt t="217050" x="7785100" y="5429250"/>
          <p14:tracePt t="217068" x="7791450" y="5505450"/>
          <p14:tracePt t="217085" x="7797800" y="5537200"/>
          <p14:tracePt t="217101" x="7804150" y="5581650"/>
          <p14:tracePt t="217119" x="7810500" y="5600700"/>
          <p14:tracePt t="217152" x="7810500" y="5607050"/>
          <p14:tracePt t="217422" x="7829550" y="5600700"/>
          <p14:tracePt t="217434" x="7861300" y="5588000"/>
          <p14:tracePt t="217443" x="7918450" y="5562600"/>
          <p14:tracePt t="217455" x="8013700" y="5537200"/>
          <p14:tracePt t="217467" x="8134350" y="5518150"/>
          <p14:tracePt t="217484" x="8343900" y="5518150"/>
          <p14:tracePt t="217501" x="8439150" y="5537200"/>
          <p14:tracePt t="217517" x="8616950" y="5600700"/>
          <p14:tracePt t="217535" x="8743950" y="5676900"/>
          <p14:tracePt t="217550" x="8782050" y="5702300"/>
          <p14:tracePt t="217568" x="8839200" y="5778500"/>
          <p14:tracePt t="217586" x="8896350" y="5854700"/>
          <p14:tracePt t="217601" x="8915400" y="5892800"/>
          <p14:tracePt t="217617" x="8934450" y="5949950"/>
          <p14:tracePt t="217636" x="8953500" y="5981700"/>
          <p14:tracePt t="217650" x="8959850" y="5994400"/>
          <p14:tracePt t="217668" x="8972550" y="6007100"/>
          <p14:tracePt t="217686" x="8991600" y="6032500"/>
          <p14:tracePt t="217700" x="9010650" y="6038850"/>
          <p14:tracePt t="217708" x="9036050" y="6051550"/>
          <p14:tracePt t="217719" x="9055100" y="6057900"/>
          <p14:tracePt t="217736" x="9080500" y="6057900"/>
          <p14:tracePt t="217751" x="9131300" y="6064250"/>
          <p14:tracePt t="217768" x="9207500" y="6064250"/>
          <p14:tracePt t="217784" x="9251950" y="6057900"/>
          <p14:tracePt t="217801" x="9340850" y="6038850"/>
          <p14:tracePt t="217818" x="9423400" y="5994400"/>
          <p14:tracePt t="217835" x="9461500" y="5969000"/>
          <p14:tracePt t="217851" x="9537700" y="5911850"/>
          <p14:tracePt t="217869" x="9607550" y="5842000"/>
          <p14:tracePt t="217886" x="9632950" y="5810250"/>
          <p14:tracePt t="217901" x="9671050" y="5765800"/>
          <p14:tracePt t="217919" x="9696450" y="5727700"/>
          <p14:tracePt t="217934" x="9740900" y="5645150"/>
          <p14:tracePt t="217951" x="9772650" y="5505450"/>
          <p14:tracePt t="217968" x="9785350" y="5429250"/>
          <p14:tracePt t="217984" x="9785350" y="5219700"/>
          <p14:tracePt t="218001" x="9772650" y="4984750"/>
          <p14:tracePt t="218019" x="9734550" y="4870450"/>
          <p14:tracePt t="218034" x="9639300" y="4654550"/>
          <p14:tracePt t="218051" x="9505950" y="4451350"/>
          <p14:tracePt t="218070" x="9436100" y="4381500"/>
          <p14:tracePt t="218084" x="9251950" y="4222750"/>
          <p14:tracePt t="218102" x="9099550" y="4146550"/>
          <p14:tracePt t="218118" x="9029700" y="4127500"/>
          <p14:tracePt t="218134" x="8870950" y="4108450"/>
          <p14:tracePt t="218152" x="8794750" y="4108450"/>
          <p14:tracePt t="218167" x="8636000" y="4121150"/>
          <p14:tracePt t="218183" x="8483600" y="4197350"/>
          <p14:tracePt t="218202" x="8394700" y="4254500"/>
          <p14:tracePt t="218206" x="8299450" y="4324350"/>
          <p14:tracePt t="218216" x="8229600" y="4394200"/>
          <p14:tracePt t="218234" x="8102600" y="4533900"/>
          <p14:tracePt t="218252" x="8039100" y="4616450"/>
          <p14:tracePt t="218267" x="7931150" y="4794250"/>
          <p14:tracePt t="218284" x="7861300" y="4959350"/>
          <p14:tracePt t="218302" x="7835900" y="5022850"/>
          <p14:tracePt t="218318" x="7804150" y="5137150"/>
          <p14:tracePt t="218335" x="7791450" y="5245100"/>
          <p14:tracePt t="218352" x="7791450" y="5295900"/>
          <p14:tracePt t="218367" x="7791450" y="5422900"/>
          <p14:tracePt t="218386" x="7823200" y="5524500"/>
          <p14:tracePt t="218400" x="7848600" y="5581650"/>
          <p14:tracePt t="218417" x="7918450" y="5721350"/>
          <p14:tracePt t="218436" x="7956550" y="5784850"/>
          <p14:tracePt t="218450" x="8051800" y="5924550"/>
          <p14:tracePt t="218467" x="8185150" y="6051550"/>
          <p14:tracePt t="218485" x="8248650" y="6115050"/>
          <p14:tracePt t="218500" x="8407400" y="6203950"/>
          <p14:tracePt t="218517" x="8616950" y="6267450"/>
          <p14:tracePt t="218535" x="8724900" y="6267450"/>
          <p14:tracePt t="218550" x="8940800" y="6267450"/>
          <p14:tracePt t="218568" x="9194800" y="6210300"/>
          <p14:tracePt t="218587" x="9283700" y="6184900"/>
          <p14:tracePt t="218601" x="9404350" y="6121400"/>
          <p14:tracePt t="218619" x="9493250" y="6032500"/>
          <p14:tracePt t="218634" x="9537700" y="5962650"/>
          <p14:tracePt t="218650" x="9588500" y="5753100"/>
          <p14:tracePt t="218668" x="9601200" y="5638800"/>
          <p14:tracePt t="218683" x="9588500" y="5391150"/>
          <p14:tracePt t="218700" x="9537700" y="5207000"/>
          <p14:tracePt t="218718" x="9512300" y="5149850"/>
          <p14:tracePt t="218733" x="9455150" y="5067300"/>
          <p14:tracePt t="218751" x="9398000" y="5003800"/>
          <p14:tracePt t="218769" x="9359900" y="4984750"/>
          <p14:tracePt t="218783" x="9283700" y="4953000"/>
          <p14:tracePt t="218802" x="9213850" y="4953000"/>
          <p14:tracePt t="218818" x="9194800" y="4953000"/>
          <p14:tracePt t="219347" x="9188450" y="4953000"/>
          <p14:tracePt t="219357" x="9175750" y="4953000"/>
          <p14:tracePt t="219371" x="9150350" y="4946650"/>
          <p14:tracePt t="219384" x="9112250" y="4946650"/>
          <p14:tracePt t="219400" x="8915400" y="4959350"/>
          <p14:tracePt t="219419" x="8610600" y="5060950"/>
          <p14:tracePt t="219433" x="8496300" y="5099050"/>
          <p14:tracePt t="219450" x="8299450" y="5168900"/>
          <p14:tracePt t="219468" x="8242300" y="5207000"/>
          <p14:tracePt t="219483" x="8172450" y="5251450"/>
          <p14:tracePt t="219500" x="8128000" y="5321300"/>
          <p14:tracePt t="219518" x="8108950" y="5365750"/>
          <p14:tracePt t="219533" x="8108950" y="5467350"/>
          <p14:tracePt t="219550" x="8108950" y="5499100"/>
          <p14:tracePt t="219752" x="8108950" y="5492750"/>
          <p14:tracePt t="219762" x="8128000" y="5448300"/>
          <p14:tracePt t="219774" x="8178800" y="5353050"/>
          <p14:tracePt t="219784" x="8299450" y="5137150"/>
          <p14:tracePt t="219799" x="8470900" y="4883150"/>
          <p14:tracePt t="219817" x="8788400" y="4425950"/>
          <p14:tracePt t="219834" x="8928100" y="4229100"/>
          <p14:tracePt t="219852" x="8959850" y="4178300"/>
          <p14:tracePt t="219867" x="8985250" y="4133850"/>
          <p14:tracePt t="219886" x="8985250" y="4114800"/>
          <p14:tracePt t="219900" x="8985250" y="4108450"/>
          <p14:tracePt t="219916" x="8928100" y="4095750"/>
          <p14:tracePt t="219934" x="8832850" y="4095750"/>
          <p14:tracePt t="219949" x="8566150" y="4178300"/>
          <p14:tracePt t="219966" x="8299450" y="4318000"/>
          <p14:tracePt t="219984" x="8216900" y="4381500"/>
          <p14:tracePt t="219999" x="8108950" y="4470400"/>
          <p14:tracePt t="220017" x="8045450" y="4559300"/>
          <p14:tracePt t="220034" x="8026400" y="4597400"/>
          <p14:tracePt t="220049" x="7994650" y="4705350"/>
          <p14:tracePt t="220067" x="7988300" y="4857750"/>
          <p14:tracePt t="220087" x="7988300" y="4927600"/>
          <p14:tracePt t="220101" x="7988300" y="5060950"/>
          <p14:tracePt t="220118" x="8045450" y="5181600"/>
          <p14:tracePt t="220133" x="8077200" y="5238750"/>
          <p14:tracePt t="220149" x="8159750" y="5359400"/>
          <p14:tracePt t="220169" x="8267700" y="5454650"/>
          <p14:tracePt t="220183" x="8318500" y="5499100"/>
          <p14:tracePt t="220199" x="8401050" y="5543550"/>
          <p14:tracePt t="220217" x="8445500" y="5549900"/>
          <p14:tracePt t="220233" x="8534400" y="5549900"/>
          <p14:tracePt t="220250" x="8591550" y="5518150"/>
          <p14:tracePt t="220268" x="8616950" y="5486400"/>
          <p14:tracePt t="220283" x="8655050" y="5416550"/>
          <p14:tracePt t="220300" x="8674100" y="5359400"/>
          <p14:tracePt t="220320" x="8674100" y="5346700"/>
          <p14:tracePt t="220334" x="8674100" y="5327650"/>
          <p14:tracePt t="220350" x="8674100" y="5321300"/>
          <p14:tracePt t="220959" x="8667750" y="5321300"/>
          <p14:tracePt t="220968" x="8655050" y="5321300"/>
          <p14:tracePt t="220982" x="8636000" y="5314950"/>
          <p14:tracePt t="221000" x="8610600" y="5295900"/>
          <p14:tracePt t="221020" x="8578850" y="5257800"/>
          <p14:tracePt t="221033" x="8559800" y="5226050"/>
          <p14:tracePt t="221050" x="8521700" y="5149850"/>
          <p14:tracePt t="221070" x="8509000" y="5124450"/>
          <p14:tracePt t="221083" x="8489950" y="5086350"/>
          <p14:tracePt t="221100" x="8477250" y="5067300"/>
          <p14:tracePt t="221118" x="8470900" y="5060950"/>
          <p14:tracePt t="221133" x="8439150" y="5035550"/>
          <p14:tracePt t="221150" x="8375650" y="5003800"/>
          <p14:tracePt t="221166" x="8343900" y="4997450"/>
          <p14:tracePt t="221182" x="8223250" y="4972050"/>
          <p14:tracePt t="221202" x="8083550" y="4972050"/>
          <p14:tracePt t="221215" x="8020050" y="4972050"/>
          <p14:tracePt t="221233" x="7880350" y="4984750"/>
          <p14:tracePt t="221250" x="7816850" y="4997450"/>
          <p14:tracePt t="221267" x="7702550" y="5016500"/>
          <p14:tracePt t="221283" x="7626350" y="5041900"/>
          <p14:tracePt t="221301" x="7607300" y="5048250"/>
          <p14:tracePt t="221316" x="7575550" y="5067300"/>
          <p14:tracePt t="221334" x="7562850" y="5080000"/>
          <p14:tracePt t="221351" x="7556500" y="5080000"/>
          <p14:tracePt t="221366" x="7556500" y="5086350"/>
          <p14:tracePt t="221387" x="7550150" y="5086350"/>
          <p14:tracePt t="221515" x="7550150" y="5080000"/>
          <p14:tracePt t="221526" x="7550150" y="5060950"/>
          <p14:tracePt t="221537" x="7550150" y="5054600"/>
          <p14:tracePt t="221549" x="7550150" y="5041900"/>
          <p14:tracePt t="221567" x="7543800" y="5003800"/>
          <p14:tracePt t="221586" x="7543800" y="4978400"/>
          <p14:tracePt t="221599" x="7543800" y="4927600"/>
          <p14:tracePt t="221617" x="7537450" y="4902200"/>
          <p14:tracePt t="221633" x="7537450" y="4895850"/>
          <p14:tracePt t="221910" x="7537450" y="4902200"/>
          <p14:tracePt t="221920" x="7543800" y="4921250"/>
          <p14:tracePt t="221934" x="7562850" y="4946650"/>
          <p14:tracePt t="221951" x="7594600" y="4991100"/>
          <p14:tracePt t="221965" x="7721600" y="5143500"/>
          <p14:tracePt t="221983" x="7886700" y="5340350"/>
          <p14:tracePt t="222001" x="8020050" y="5480050"/>
          <p14:tracePt t="222016" x="8077200" y="5537200"/>
          <p14:tracePt t="222033" x="8191500" y="5632450"/>
          <p14:tracePt t="222050" x="8261350" y="5664200"/>
          <p14:tracePt t="222065" x="8375650" y="5702300"/>
          <p14:tracePt t="222084" x="8464550" y="5721350"/>
          <p14:tracePt t="222102" x="8515350" y="5721350"/>
          <p14:tracePt t="222116" x="8648700" y="5683250"/>
          <p14:tracePt t="222134" x="8775700" y="5626100"/>
          <p14:tracePt t="222149" x="8820150" y="5594350"/>
          <p14:tracePt t="222165" x="8896350" y="5524500"/>
          <p14:tracePt t="222185" x="8985250" y="5378450"/>
          <p14:tracePt t="222199" x="9017000" y="5283200"/>
          <p14:tracePt t="222207" x="9055100" y="5168900"/>
          <p14:tracePt t="222217" x="9080500" y="5060950"/>
          <p14:tracePt t="222235" x="9105900" y="4851400"/>
          <p14:tracePt t="222248" x="9105900" y="4768850"/>
          <p14:tracePt t="222266" x="9105900" y="4616450"/>
          <p14:tracePt t="222283" x="9099550" y="4533900"/>
          <p14:tracePt t="222299" x="9042400" y="4318000"/>
          <p14:tracePt t="222316" x="8966200" y="4108450"/>
          <p14:tracePt t="222334" x="8921750" y="4032250"/>
          <p14:tracePt t="222349" x="8794750" y="3886200"/>
          <p14:tracePt t="222366" x="8642350" y="3790950"/>
          <p14:tracePt t="222382" x="8540750" y="3759200"/>
          <p14:tracePt t="222399" x="8356600" y="3752850"/>
          <p14:tracePt t="222418" x="8267700" y="3784600"/>
          <p14:tracePt t="222432" x="8121650" y="3867150"/>
          <p14:tracePt t="222449" x="7988300" y="4019550"/>
          <p14:tracePt t="222467" x="7905750" y="4152900"/>
          <p14:tracePt t="222482" x="7778750" y="4489450"/>
          <p14:tracePt t="222499" x="7708900" y="4883150"/>
          <p14:tracePt t="222517" x="7708900" y="5035550"/>
          <p14:tracePt t="222532" x="7708900" y="5257800"/>
          <p14:tracePt t="222549" x="7715250" y="5461000"/>
          <p14:tracePt t="222567" x="7734300" y="5556250"/>
          <p14:tracePt t="222584" x="7778750" y="5689600"/>
          <p14:tracePt t="222600" x="7804150" y="5778500"/>
          <p14:tracePt t="222616" x="7816850" y="5803900"/>
          <p14:tracePt t="222632" x="7835900" y="5842000"/>
          <p14:tracePt t="222650" x="7842250" y="5854700"/>
          <p14:tracePt t="222665" x="7842250" y="5861050"/>
          <p14:tracePt t="222682" x="7848600" y="5861050"/>
          <p14:tracePt t="222699" x="7848600" y="5867400"/>
          <p14:tracePt t="223004" x="7861300" y="5854700"/>
          <p14:tracePt t="223015" x="7880350" y="5810250"/>
          <p14:tracePt t="223024" x="7931150" y="5746750"/>
          <p14:tracePt t="223036" x="7994650" y="5664200"/>
          <p14:tracePt t="223048" x="8058150" y="5588000"/>
          <p14:tracePt t="223066" x="8166100" y="5473700"/>
          <p14:tracePt t="223084" x="8204200" y="5435600"/>
          <p14:tracePt t="223099" x="8267700" y="5403850"/>
          <p14:tracePt t="223116" x="8305800" y="5397500"/>
          <p14:tracePt t="223134" x="8318500" y="5397500"/>
          <p14:tracePt t="223149" x="8337550" y="5397500"/>
          <p14:tracePt t="223169" x="8343900" y="5397500"/>
          <p14:tracePt t="223183" x="8350250" y="5397500"/>
          <p14:tracePt t="223470" x="8356600" y="5397500"/>
          <p14:tracePt t="223482" x="8356600" y="5403850"/>
          <p14:tracePt t="223490" x="8362950" y="5410200"/>
          <p14:tracePt t="223503" x="8369300" y="5410200"/>
          <p14:tracePt t="223515" x="8375650" y="5422900"/>
          <p14:tracePt t="223532" x="8388350" y="5435600"/>
          <p14:tracePt t="223552" x="8401050" y="5441950"/>
          <p14:tracePt t="223565" x="8407400" y="5454650"/>
          <p14:tracePt t="223583" x="8413750" y="5461000"/>
          <p14:tracePt t="223600" x="8426450" y="5467350"/>
          <p14:tracePt t="223615" x="8432800" y="5473700"/>
          <p14:tracePt t="223633" x="8445500" y="5473700"/>
          <p14:tracePt t="223665" x="8458200" y="5473700"/>
          <p14:tracePt t="223683" x="8464550" y="5467350"/>
          <p14:tracePt t="223699" x="8470900" y="5454650"/>
          <p14:tracePt t="223706" x="8477250" y="5448300"/>
          <p14:tracePt t="223716" x="8477250" y="5429250"/>
          <p14:tracePt t="223734" x="8483600" y="5378450"/>
          <p14:tracePt t="223749" x="8483600" y="5359400"/>
          <p14:tracePt t="223766" x="8483600" y="5314950"/>
          <p14:tracePt t="223783" x="8483600" y="5295900"/>
          <p14:tracePt t="223798" x="8470900" y="5264150"/>
          <p14:tracePt t="223815" x="8445500" y="5213350"/>
          <p14:tracePt t="223832" x="8432800" y="5175250"/>
          <p14:tracePt t="223850" x="8394700" y="5092700"/>
          <p14:tracePt t="223866" x="8356600" y="5010150"/>
          <p14:tracePt t="223883" x="8331200" y="4972050"/>
          <p14:tracePt t="223899" x="8305800" y="4902200"/>
          <p14:tracePt t="223916" x="8280400" y="4813300"/>
          <p14:tracePt t="223932" x="8274050" y="4768850"/>
          <p14:tracePt t="223948" x="8274050" y="4692650"/>
          <p14:tracePt t="223967" x="8274050" y="4648200"/>
          <p14:tracePt t="223981" x="8274050" y="4641850"/>
          <p14:tracePt t="224000" x="8274050" y="4629150"/>
          <p14:tracePt t="224158" x="8274050" y="4622800"/>
          <p14:tracePt t="224180" x="8274050" y="4610100"/>
          <p14:tracePt t="224189" x="8267700" y="4610100"/>
          <p14:tracePt t="224204" x="8267700" y="4591050"/>
          <p14:tracePt t="224214" x="8267700" y="4584700"/>
          <p14:tracePt t="224231" x="8267700" y="4565650"/>
          <p14:tracePt t="224265" x="8267700" y="4559300"/>
          <p14:tracePt t="224331" x="8267700" y="4565650"/>
          <p14:tracePt t="224341" x="8267700" y="4597400"/>
          <p14:tracePt t="224353" x="8267700" y="4641850"/>
          <p14:tracePt t="224365" x="8267700" y="4705350"/>
          <p14:tracePt t="224382" x="8280400" y="4813300"/>
          <p14:tracePt t="224402" x="8286750" y="4895850"/>
          <p14:tracePt t="224415" x="8293100" y="4940300"/>
          <p14:tracePt t="224433" x="8293100" y="5022850"/>
          <p14:tracePt t="224448" x="8293100" y="5054600"/>
          <p14:tracePt t="224465" x="8299450" y="5111750"/>
          <p14:tracePt t="224484" x="8299450" y="5137150"/>
          <p14:tracePt t="224498" x="8299450" y="5194300"/>
          <p14:tracePt t="224515" x="8299450" y="5251450"/>
          <p14:tracePt t="224533" x="8299450" y="5270500"/>
          <p14:tracePt t="224548" x="8299450" y="5314950"/>
          <p14:tracePt t="224565" x="8305800" y="5353050"/>
          <p14:tracePt t="224583" x="8305800" y="5365750"/>
          <p14:tracePt t="224598" x="8305800" y="5384800"/>
          <p14:tracePt t="224616" x="8305800" y="5397500"/>
          <p14:tracePt t="224634" x="8305800" y="5403850"/>
          <p14:tracePt t="224649" x="8305800" y="5410200"/>
          <p14:tracePt t="224666" x="8312150" y="5422900"/>
          <p14:tracePt t="224705" x="8312150" y="5429250"/>
          <p14:tracePt t="224736" x="8318500" y="5429250"/>
          <p14:tracePt t="224748" x="8324850" y="5435600"/>
          <p14:tracePt t="224757" x="8324850" y="5441950"/>
          <p14:tracePt t="224770" x="8331200" y="5448300"/>
          <p14:tracePt t="224781" x="8337550" y="5454650"/>
          <p14:tracePt t="224798" x="8350250" y="5473700"/>
          <p14:tracePt t="224816" x="8356600" y="5473700"/>
          <p14:tracePt t="224831" x="8375650" y="5492750"/>
          <p14:tracePt t="224849" x="8407400" y="5505450"/>
          <p14:tracePt t="224866" x="8420100" y="5505450"/>
          <p14:tracePt t="224882" x="8458200" y="5505450"/>
          <p14:tracePt t="224899" x="8489950" y="5505450"/>
          <p14:tracePt t="224915" x="8509000" y="5505450"/>
          <p14:tracePt t="224931" x="8540750" y="5480050"/>
          <p14:tracePt t="224950" x="8559800" y="5448300"/>
          <p14:tracePt t="224966" x="8572500" y="5416550"/>
          <p14:tracePt t="224981" x="8604250" y="5283200"/>
          <p14:tracePt t="224999" x="8623300" y="5175250"/>
          <p14:tracePt t="225015" x="8636000" y="5010150"/>
          <p14:tracePt t="225031" x="8636000" y="4883150"/>
          <p14:tracePt t="225050" x="8636000" y="4838700"/>
          <p14:tracePt t="225064" x="8636000" y="4806950"/>
          <p14:tracePt t="225082" x="8636000" y="4794250"/>
          <p14:tracePt t="225098" x="8636000" y="4787900"/>
          <p14:tracePt t="225171" x="8636000" y="4781550"/>
          <p14:tracePt t="225192" x="8636000" y="4775200"/>
          <p14:tracePt t="225214" x="8629650" y="4768850"/>
          <p14:tracePt t="225222" x="8629650" y="4756150"/>
          <p14:tracePt t="225236" x="8623300" y="4756150"/>
          <p14:tracePt t="225248" x="8623300" y="4749800"/>
          <p14:tracePt t="225264" x="8616950" y="4737100"/>
          <p14:tracePt t="225282" x="8610600" y="4730750"/>
          <p14:tracePt t="225297" x="8604250" y="4724400"/>
          <p14:tracePt t="225316" x="8591550" y="4718050"/>
          <p14:tracePt t="225335" x="8591550" y="4711700"/>
          <p14:tracePt t="225506" x="8585200" y="4711700"/>
          <p14:tracePt t="225516" x="8578850" y="4711700"/>
          <p14:tracePt t="225531" x="8566150" y="4711700"/>
          <p14:tracePt t="225548" x="8528050" y="4686300"/>
          <p14:tracePt t="225565" x="8509000" y="4673600"/>
          <p14:tracePt t="225581" x="8451850" y="4584700"/>
          <p14:tracePt t="225598" x="8375650" y="4451350"/>
          <p14:tracePt t="225617" x="8350250" y="4413250"/>
          <p14:tracePt t="225631" x="8331200" y="4368800"/>
          <p14:tracePt t="225650" x="8331200" y="4362450"/>
          <p14:tracePt t="225710" x="8324850" y="4362450"/>
          <p14:tracePt t="225740" x="8318500" y="4368800"/>
          <p14:tracePt t="225759" x="8318500" y="4381500"/>
          <p14:tracePt t="225772" x="8318500" y="4387850"/>
          <p14:tracePt t="225782" x="8312150" y="4387850"/>
          <p14:tracePt t="225802" x="8312150" y="4394200"/>
          <p14:tracePt t="225852" x="8312150" y="4400550"/>
          <p14:tracePt t="225962" x="8312150" y="4406900"/>
          <p14:tracePt t="225972" x="8312150" y="4413250"/>
          <p14:tracePt t="225986" x="8312150" y="4425950"/>
          <p14:tracePt t="225997" x="8312150" y="4445000"/>
          <p14:tracePt t="226014" x="8312150" y="4514850"/>
          <p14:tracePt t="226033" x="8312150" y="4533900"/>
          <p14:tracePt t="226047" x="8312150" y="4565650"/>
          <p14:tracePt t="226065" x="8312150" y="4578350"/>
          <p14:tracePt t="226081" x="8312150" y="4584700"/>
          <p14:tracePt t="226245" x="8312150" y="4597400"/>
          <p14:tracePt t="226256" x="8312150" y="4610100"/>
          <p14:tracePt t="226270" x="8312150" y="4654550"/>
          <p14:tracePt t="226281" x="8312150" y="4699000"/>
          <p14:tracePt t="226297" x="8324850" y="4787900"/>
          <p14:tracePt t="226316" x="8331200" y="4819650"/>
          <p14:tracePt t="226331" x="8343900" y="4870450"/>
          <p14:tracePt t="226348" x="8350250" y="4889500"/>
          <p14:tracePt t="226366" x="8350250" y="4895850"/>
          <p14:tracePt t="226610" x="8350250" y="4908550"/>
          <p14:tracePt t="226620" x="8350250" y="4940300"/>
          <p14:tracePt t="226633" x="8350250" y="4991100"/>
          <p14:tracePt t="226648" x="8356600" y="5054600"/>
          <p14:tracePt t="226665" x="8382000" y="5226050"/>
          <p14:tracePt t="226682" x="8420100" y="5441950"/>
          <p14:tracePt t="226697" x="8445500" y="5537200"/>
          <p14:tracePt t="226704" x="8464550" y="5626100"/>
          <p14:tracePt t="226714" x="8477250" y="5676900"/>
          <p14:tracePt t="226733" x="8509000" y="5772150"/>
          <p14:tracePt t="226748" x="8515350" y="5797550"/>
          <p14:tracePt t="226765" x="8528050" y="5816600"/>
          <p14:tracePt t="226782" x="8528050" y="5822950"/>
          <p14:tracePt t="226797" x="8528050" y="5829300"/>
          <p14:tracePt t="226815" x="8534400" y="5829300"/>
          <p14:tracePt t="226894" x="8540750" y="5829300"/>
          <p14:tracePt t="226903" x="8547100" y="5829300"/>
          <p14:tracePt t="226917" x="8547100" y="5822950"/>
          <p14:tracePt t="226931" x="8553450" y="5816600"/>
          <p14:tracePt t="226947" x="8572500" y="5797550"/>
          <p14:tracePt t="226965" x="8591550" y="5753100"/>
          <p14:tracePt t="226981" x="8610600" y="5721350"/>
          <p14:tracePt t="226997" x="8636000" y="5645150"/>
          <p14:tracePt t="227016" x="8648700" y="5600700"/>
          <p14:tracePt t="227031" x="8655050" y="5575300"/>
          <p14:tracePt t="227047" x="8661400" y="5524500"/>
          <p14:tracePt t="227065" x="8667750" y="5499100"/>
          <p14:tracePt t="227081" x="8667750" y="5454650"/>
          <p14:tracePt t="227098" x="8667750" y="5397500"/>
          <p14:tracePt t="227117" x="8667750" y="5372100"/>
          <p14:tracePt t="227131" x="8667750" y="5327650"/>
          <p14:tracePt t="227148" x="8667750" y="5283200"/>
          <p14:tracePt t="227166" x="8667750" y="5257800"/>
          <p14:tracePt t="227180" x="8667750" y="5219700"/>
          <p14:tracePt t="227198" x="8661400" y="5181600"/>
          <p14:tracePt t="227214" x="8661400" y="5156200"/>
          <p14:tracePt t="227230" x="8655050" y="5118100"/>
          <p14:tracePt t="227249" x="8655050" y="5086350"/>
          <p14:tracePt t="227264" x="8648700" y="5073650"/>
          <p14:tracePt t="227280" x="8648700" y="5054600"/>
          <p14:tracePt t="227299" x="8648700" y="5048250"/>
          <p14:tracePt t="227314" x="8648700" y="5041900"/>
          <p14:tracePt t="227330" x="8648700" y="5035550"/>
          <p14:tracePt t="227348" x="8642350" y="5035550"/>
          <p14:tracePt t="227382" x="8642350" y="5029200"/>
          <p14:tracePt t="227411" x="8636000" y="5016500"/>
          <p14:tracePt t="227421" x="8629650" y="5010150"/>
          <p14:tracePt t="227433" x="8623300" y="4991100"/>
          <p14:tracePt t="227451" x="8623300" y="4953000"/>
          <p14:tracePt t="227464" x="8623300" y="4940300"/>
          <p14:tracePt t="227482" x="8616950" y="4908550"/>
          <p14:tracePt t="227497" x="8616950" y="4902200"/>
          <p14:tracePt t="227513" x="8610600" y="4889500"/>
          <p14:tracePt t="227603" x="8610600" y="4902200"/>
          <p14:tracePt t="227614" x="8610600" y="4933950"/>
          <p14:tracePt t="227623" x="8610600" y="4965700"/>
          <p14:tracePt t="227635" x="8610600" y="4997450"/>
          <p14:tracePt t="227648" x="8610600" y="5029200"/>
          <p14:tracePt t="227665" x="8610600" y="5086350"/>
          <p14:tracePt t="227684" x="8610600" y="5105400"/>
          <p14:tracePt t="227697" x="8610600" y="5124450"/>
          <p14:tracePt t="227704" x="8610600" y="5130800"/>
          <p14:tracePt t="227717" x="8610600" y="5137150"/>
          <p14:tracePt t="229291" x="8610600" y="5143500"/>
          <p14:tracePt t="229301" x="8610600" y="5156200"/>
          <p14:tracePt t="229313" x="8610600" y="5168900"/>
          <p14:tracePt t="229331" x="8610600" y="5187950"/>
          <p14:tracePt t="229346" x="8616950" y="5226050"/>
          <p14:tracePt t="229364" x="8623300" y="5270500"/>
          <p14:tracePt t="229382" x="8629650" y="5295900"/>
          <p14:tracePt t="229397" x="8636000" y="5340350"/>
          <p14:tracePt t="229415" x="8642350" y="5384800"/>
          <p14:tracePt t="229432" x="8642350" y="5391150"/>
          <p14:tracePt t="229447" x="8642350" y="5410200"/>
          <p14:tracePt t="229464" x="8642350" y="5416550"/>
          <p14:tracePt t="229480" x="8642350" y="5422900"/>
          <p14:tracePt t="229517" x="8642350" y="5429250"/>
          <p14:tracePt t="229615" x="8648700" y="5429250"/>
          <p14:tracePt t="229625" x="8655050" y="5441950"/>
          <p14:tracePt t="229635" x="8661400" y="5448300"/>
          <p14:tracePt t="229649" x="8667750" y="5461000"/>
          <p14:tracePt t="229665" x="8686800" y="5480050"/>
          <p14:tracePt t="229680" x="8782050" y="5562600"/>
          <p14:tracePt t="229697" x="8921750" y="5638800"/>
          <p14:tracePt t="229715" x="8985250" y="5664200"/>
          <p14:tracePt t="229730" x="9099550" y="5695950"/>
          <p14:tracePt t="229747" x="9207500" y="5702300"/>
          <p14:tracePt t="229763" x="9239250" y="5702300"/>
          <p14:tracePt t="229780" x="9296400" y="5702300"/>
          <p14:tracePt t="229799" x="9321800" y="5702300"/>
          <p14:tracePt t="230030" x="9328150" y="5702300"/>
          <p14:tracePt t="230041" x="9334500" y="5695950"/>
          <p14:tracePt t="230052" x="9353550" y="5670550"/>
          <p14:tracePt t="230064" x="9372600" y="5638800"/>
          <p14:tracePt t="230082" x="9442450" y="5562600"/>
          <p14:tracePt t="230097" x="9493250" y="5511800"/>
          <p14:tracePt t="230114" x="9582150" y="5416550"/>
          <p14:tracePt t="230130" x="9620250" y="5378450"/>
          <p14:tracePt t="230147" x="9702800" y="5270500"/>
          <p14:tracePt t="230165" x="9734550" y="5219700"/>
          <p14:tracePt t="230180" x="9785350" y="5137150"/>
          <p14:tracePt t="230196" x="9817100" y="5054600"/>
          <p14:tracePt t="230213" x="9842500" y="4953000"/>
          <p14:tracePt t="230231" x="9848850" y="4889500"/>
          <p14:tracePt t="230246" x="9855200" y="4762500"/>
          <p14:tracePt t="230264" x="9855200" y="4641850"/>
          <p14:tracePt t="230281" x="9855200" y="4578350"/>
          <p14:tracePt t="230297" x="9836150" y="4419600"/>
          <p14:tracePt t="230314" x="9804400" y="4267200"/>
          <p14:tracePt t="230329" x="9779000" y="4203700"/>
          <p14:tracePt t="230346" x="9740900" y="4089400"/>
          <p14:tracePt t="230366" x="9715500" y="4032250"/>
          <p14:tracePt t="230379" x="9658350" y="3937000"/>
          <p14:tracePt t="230397" x="9588500" y="3848100"/>
          <p14:tracePt t="230416" x="9550400" y="3810000"/>
          <p14:tracePt t="230430" x="9436100" y="3746500"/>
          <p14:tracePt t="230446" x="9277350" y="3695700"/>
          <p14:tracePt t="230466" x="9207500" y="3689350"/>
          <p14:tracePt t="230479" x="9080500" y="3689350"/>
          <p14:tracePt t="230497" x="8953500" y="3727450"/>
          <p14:tracePt t="230515" x="8896350" y="3771900"/>
          <p14:tracePt t="230529" x="8782050" y="3854450"/>
          <p14:tracePt t="230547" x="8686800" y="3949700"/>
          <p14:tracePt t="230563" x="8648700" y="4013200"/>
          <p14:tracePt t="230579" x="8559800" y="4184650"/>
          <p14:tracePt t="230598" x="8496300" y="4394200"/>
          <p14:tracePt t="230612" x="8477250" y="4483100"/>
          <p14:tracePt t="230630" x="8464550" y="4648200"/>
          <p14:tracePt t="230649" x="8464550" y="4737100"/>
          <p14:tracePt t="230663" x="8464550" y="4902200"/>
          <p14:tracePt t="230680" x="8464550" y="5022850"/>
          <p14:tracePt t="230698" x="8464550" y="5086350"/>
          <p14:tracePt t="230703" x="8470900" y="5137150"/>
          <p14:tracePt t="230713" x="8489950" y="5207000"/>
          <p14:tracePt t="230730" x="8521700" y="5314950"/>
          <p14:tracePt t="230749" x="8534400" y="5372100"/>
          <p14:tracePt t="230763" x="8585200" y="5454650"/>
          <p14:tracePt t="230780" x="8629650" y="5530850"/>
          <p14:tracePt t="230799" x="8655050" y="5568950"/>
          <p14:tracePt t="230814" x="8718550" y="5657850"/>
          <p14:tracePt t="230831" x="8801100" y="5740400"/>
          <p14:tracePt t="230846" x="8832850" y="5791200"/>
          <p14:tracePt t="230862" x="8890000" y="5854700"/>
          <p14:tracePt t="230882" x="8947150" y="5905500"/>
          <p14:tracePt t="230897" x="8985250" y="5937250"/>
          <p14:tracePt t="230914" x="9080500" y="5981700"/>
          <p14:tracePt t="230932" x="9112250" y="6000750"/>
          <p14:tracePt t="230946" x="9201150" y="6013450"/>
          <p14:tracePt t="230963" x="9277350" y="6019800"/>
          <p14:tracePt t="230980" x="9315450" y="6019800"/>
          <p14:tracePt t="230997" x="9404350" y="6013450"/>
          <p14:tracePt t="231014" x="9499600" y="5988050"/>
          <p14:tracePt t="231031" x="9537700" y="5975350"/>
          <p14:tracePt t="231046" x="9613900" y="5930900"/>
          <p14:tracePt t="231064" x="9683750" y="5861050"/>
          <p14:tracePt t="231079" x="9709150" y="5822950"/>
          <p14:tracePt t="231095" x="9785350" y="5727700"/>
          <p14:tracePt t="231116" x="9823450" y="5670550"/>
          <p14:tracePt t="231129" x="9893300" y="5511800"/>
          <p14:tracePt t="231147" x="9956800" y="5327650"/>
          <p14:tracePt t="231166" x="9969500" y="5251450"/>
          <p14:tracePt t="231180" x="9994900" y="5111750"/>
          <p14:tracePt t="231196" x="9994900" y="4953000"/>
          <p14:tracePt t="231213" x="9994900" y="4870450"/>
          <p14:tracePt t="231229" x="9994900" y="4711700"/>
          <p14:tracePt t="231246" x="9994900" y="4572000"/>
          <p14:tracePt t="231262" x="9969500" y="4508500"/>
          <p14:tracePt t="231279" x="9931400" y="4375150"/>
          <p14:tracePt t="231296" x="9874250" y="4267200"/>
          <p14:tracePt t="231313" x="9848850" y="4229100"/>
          <p14:tracePt t="231329" x="9798050" y="4165600"/>
          <p14:tracePt t="231347" x="9715500" y="4108450"/>
          <p14:tracePt t="231363" x="9658350" y="4089400"/>
          <p14:tracePt t="231380" x="9525000" y="4044950"/>
          <p14:tracePt t="231400" x="9417050" y="4038600"/>
          <p14:tracePt t="231413" x="9385300" y="4038600"/>
          <p14:tracePt t="231429" x="9353550" y="4038600"/>
          <p14:tracePt t="231450" x="9340850" y="4038600"/>
          <p14:tracePt t="231464" x="9334500" y="4038600"/>
          <p14:tracePt t="231662" x="9334500" y="4032250"/>
          <p14:tracePt t="231671" x="9334500" y="4025900"/>
          <p14:tracePt t="231685" x="9334500" y="4000500"/>
          <p14:tracePt t="231696" x="9347200" y="3943350"/>
          <p14:tracePt t="231712" x="9512300" y="3524250"/>
          <p14:tracePt t="231731" x="9664700" y="3213100"/>
          <p14:tracePt t="231745" x="9912350" y="2787650"/>
          <p14:tracePt t="231763" x="10026650" y="2597150"/>
          <p14:tracePt t="231781" x="10052050" y="2546350"/>
          <p14:tracePt t="231796" x="10077450" y="2495550"/>
          <p14:tracePt t="231813" x="10090150" y="2457450"/>
          <p14:tracePt t="231829" x="10096500" y="2419350"/>
          <p14:tracePt t="231845" x="10102850" y="2374900"/>
          <p14:tracePt t="231864" x="10109200" y="2343150"/>
          <p14:tracePt t="231879" x="10109200" y="2336800"/>
          <p14:tracePt t="231897" x="10109200" y="2324100"/>
          <p14:tracePt t="231915" x="10115550" y="2317750"/>
          <p14:tracePt t="231930" x="10121900" y="2305050"/>
          <p14:tracePt t="231947" x="10153650" y="2260600"/>
          <p14:tracePt t="231964" x="10185400" y="2235200"/>
          <p14:tracePt t="231979" x="10261600" y="2152650"/>
          <p14:tracePt t="231996" x="10318750" y="2089150"/>
          <p14:tracePt t="232014" x="10350500" y="2057400"/>
          <p14:tracePt t="232029" x="10388600" y="2038350"/>
          <p14:tracePt t="232046" x="10414000" y="2019300"/>
          <p14:tracePt t="232062" x="10426700" y="2012950"/>
          <p14:tracePt t="232079" x="10433050" y="2012950"/>
          <p14:tracePt t="232177" x="10433050" y="2019300"/>
          <p14:tracePt t="232189" x="10433050" y="2032000"/>
          <p14:tracePt t="232203" x="10426700" y="2057400"/>
          <p14:tracePt t="232215" x="10414000" y="2082800"/>
          <p14:tracePt t="232230" x="10388600" y="2159000"/>
          <p14:tracePt t="232248" x="10369550" y="2203450"/>
          <p14:tracePt t="232262" x="10337800" y="2324100"/>
          <p14:tracePt t="232279" x="10325100" y="2425700"/>
          <p14:tracePt t="232297" x="10318750" y="2476500"/>
          <p14:tracePt t="232312" x="10306050" y="2584450"/>
          <p14:tracePt t="232330" x="10306050" y="2711450"/>
          <p14:tracePt t="232345" x="10306050" y="2768600"/>
          <p14:tracePt t="232362" x="10318750" y="2832100"/>
          <p14:tracePt t="232380" x="10325100" y="2882900"/>
          <p14:tracePt t="232396" x="10331450" y="2901950"/>
          <p14:tracePt t="232412" x="10350500" y="2927350"/>
          <p14:tracePt t="232431" x="10356850" y="2952750"/>
          <p14:tracePt t="232445" x="10388600" y="2990850"/>
          <p14:tracePt t="232462" x="10433050" y="3028950"/>
          <p14:tracePt t="232481" x="10477500" y="3054350"/>
          <p14:tracePt t="232495" x="10572750" y="3092450"/>
          <p14:tracePt t="232513" x="10674350" y="3117850"/>
          <p14:tracePt t="232531" x="10725150" y="3124200"/>
          <p14:tracePt t="232545" x="10801350" y="3124200"/>
          <p14:tracePt t="232563" x="10864850" y="3111500"/>
          <p14:tracePt t="232581" x="10883900" y="3098800"/>
          <p14:tracePt t="232596" x="10915650" y="3067050"/>
          <p14:tracePt t="232614" x="10947400" y="3028950"/>
          <p14:tracePt t="232629" x="10960100" y="2997200"/>
          <p14:tracePt t="232646" x="10966450" y="2901950"/>
          <p14:tracePt t="232665" x="10960100" y="2787650"/>
          <p14:tracePt t="232679" x="10934700" y="2743200"/>
          <p14:tracePt t="232696" x="10877550" y="2667000"/>
          <p14:tracePt t="232703" x="10826750" y="2628900"/>
          <p14:tracePt t="232729" x="10712450" y="2571750"/>
          <p14:tracePt t="232745" x="10579100" y="2533650"/>
          <p14:tracePt t="232765" x="10528300" y="2533650"/>
          <p14:tracePt t="232779" x="10414000" y="2533650"/>
          <p14:tracePt t="232795" x="10331450" y="2540000"/>
          <p14:tracePt t="232814" x="10306050" y="2559050"/>
          <p14:tracePt t="232828" x="10248900" y="2609850"/>
          <p14:tracePt t="232846" x="10185400" y="2705100"/>
          <p14:tracePt t="232866" x="10153650" y="2749550"/>
          <p14:tracePt t="232880" x="10109200" y="2851150"/>
          <p14:tracePt t="232898" x="10077450" y="2965450"/>
          <p14:tracePt t="232912" x="10064750" y="3022600"/>
          <p14:tracePt t="232929" x="10058400" y="3117850"/>
          <p14:tracePt t="232948" x="10058400" y="3168650"/>
          <p14:tracePt t="232962" x="10058400" y="3238500"/>
          <p14:tracePt t="232979" x="10083800" y="3295650"/>
          <p14:tracePt t="232998" x="10102850" y="3314700"/>
          <p14:tracePt t="233012" x="10102850" y="3321050"/>
          <p14:tracePt t="233029" x="10109200" y="3321050"/>
          <p14:tracePt t="233636" x="10109200" y="3333750"/>
          <p14:tracePt t="233648" x="10090150" y="3346450"/>
          <p14:tracePt t="233656" x="10071100" y="3365500"/>
          <p14:tracePt t="233667" x="10039350" y="3403600"/>
          <p14:tracePt t="233680" x="9988550" y="3460750"/>
          <p14:tracePt t="233698" x="9937750" y="3536950"/>
          <p14:tracePt t="233703" x="9886950" y="3625850"/>
          <p14:tracePt t="233711" x="9829800" y="3714750"/>
          <p14:tracePt t="233728" x="9753600" y="3905250"/>
          <p14:tracePt t="233747" x="9728200" y="4000500"/>
          <p14:tracePt t="233763" x="9671050" y="4171950"/>
          <p14:tracePt t="233780" x="9639300" y="4305300"/>
          <p14:tracePt t="233796" x="9632950" y="4337050"/>
          <p14:tracePt t="233811" x="9626600" y="4387850"/>
          <p14:tracePt t="233829" x="9620250" y="4406900"/>
          <p14:tracePt t="233847" x="9620250" y="4413250"/>
          <p14:tracePt t="233889" x="9620250" y="4419600"/>
          <p14:tracePt t="233910" x="9613900" y="4425950"/>
          <p14:tracePt t="233940" x="9613900" y="4432300"/>
          <p14:tracePt t="233950" x="9607550" y="4438650"/>
          <p14:tracePt t="233964" x="9601200" y="4445000"/>
          <p14:tracePt t="233981" x="9594850" y="4445000"/>
          <p14:tracePt t="233996" x="9544050" y="4457700"/>
          <p14:tracePt t="234013" x="9474200" y="4451350"/>
          <p14:tracePt t="234032" x="9378950" y="4406900"/>
          <p14:tracePt t="234046" x="9347200" y="4381500"/>
          <p14:tracePt t="234064" x="9239250" y="4311650"/>
          <p14:tracePt t="234078" x="9201150" y="4286250"/>
          <p14:tracePt t="234096" x="9156700" y="4260850"/>
          <p14:tracePt t="234112" x="9131300" y="4254500"/>
          <p14:tracePt t="234131" x="9124950" y="4254500"/>
          <p14:tracePt t="234145" x="9105900" y="4267200"/>
          <p14:tracePt t="234164" x="9074150" y="4375150"/>
          <p14:tracePt t="234178" x="9055100" y="4451350"/>
          <p14:tracePt t="234195" x="9036050" y="4622800"/>
          <p14:tracePt t="234215" x="9036050" y="4705350"/>
          <p14:tracePt t="234229" x="9036050" y="4857750"/>
          <p14:tracePt t="234245" x="9055100" y="5016500"/>
          <p14:tracePt t="234263" x="9074150" y="5092700"/>
          <p14:tracePt t="234278" x="9118600" y="5226050"/>
          <p14:tracePt t="234295" x="9169400" y="5365750"/>
          <p14:tracePt t="234313" x="9188450" y="5435600"/>
          <p14:tracePt t="234328" x="9245600" y="5537200"/>
          <p14:tracePt t="234345" x="9283700" y="5600700"/>
          <p14:tracePt t="234361" x="9296400" y="5619750"/>
          <p14:tracePt t="234378" x="9315450" y="5645150"/>
          <p14:tracePt t="234396" x="9347200" y="5664200"/>
          <p14:tracePt t="234415" x="9378950" y="5683250"/>
          <p14:tracePt t="234428" x="9493250" y="5715000"/>
          <p14:tracePt t="234448" x="9544050" y="5715000"/>
          <p14:tracePt t="234462" x="9671050" y="5715000"/>
          <p14:tracePt t="234478" x="9804400" y="5670550"/>
          <p14:tracePt t="234496" x="9867900" y="5619750"/>
          <p14:tracePt t="234511" x="9969500" y="5467350"/>
          <p14:tracePt t="234528" x="10064750" y="5187950"/>
          <p14:tracePt t="234546" x="10071100" y="4984750"/>
          <p14:tracePt t="234561" x="10071100" y="4679950"/>
          <p14:tracePt t="234579" x="10026650" y="4464050"/>
          <p14:tracePt t="234594" x="9988550" y="4381500"/>
          <p14:tracePt t="234611" x="9931400" y="4267200"/>
          <p14:tracePt t="234629" x="9880600" y="4203700"/>
          <p14:tracePt t="234647" x="9874250" y="4191000"/>
          <p14:tracePt t="234662" x="9855200" y="4178300"/>
          <p14:tracePt t="234681" x="9842500" y="4165600"/>
          <p14:tracePt t="234695" x="9829800" y="4165600"/>
          <p14:tracePt t="234704" x="9823450" y="4165600"/>
          <p14:tracePt t="234715" x="9817100" y="41656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876" y="1857120"/>
            <a:ext cx="4158406" cy="295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46" name="Group 11"/>
          <p:cNvGrpSpPr>
            <a:grpSpLocks/>
          </p:cNvGrpSpPr>
          <p:nvPr/>
        </p:nvGrpSpPr>
        <p:grpSpPr bwMode="auto">
          <a:xfrm>
            <a:off x="1639042" y="1844824"/>
            <a:ext cx="4536504" cy="2826608"/>
            <a:chOff x="251520" y="1988840"/>
            <a:chExt cx="4867275" cy="3038475"/>
          </a:xfrm>
        </p:grpSpPr>
        <p:pic>
          <p:nvPicPr>
            <p:cNvPr id="6153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1520" y="1988840"/>
              <a:ext cx="4867275" cy="303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4" name="TextBox 10"/>
            <p:cNvSpPr txBox="1">
              <a:spLocks noChangeArrowheads="1"/>
            </p:cNvSpPr>
            <p:nvPr/>
          </p:nvSpPr>
          <p:spPr bwMode="auto">
            <a:xfrm>
              <a:off x="2051720" y="4725144"/>
              <a:ext cx="1008112" cy="297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latin typeface="Arial" pitchFamily="34" charset="0"/>
                  <a:cs typeface="Arial" pitchFamily="34" charset="0"/>
                </a:rPr>
                <a:t>Weeks</a:t>
              </a:r>
              <a:endParaRPr lang="pt-BR" sz="120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151" name="TextBox 6"/>
          <p:cNvSpPr txBox="1">
            <a:spLocks noChangeArrowheads="1"/>
          </p:cNvSpPr>
          <p:nvPr/>
        </p:nvSpPr>
        <p:spPr bwMode="auto">
          <a:xfrm>
            <a:off x="6216894" y="4869160"/>
            <a:ext cx="44279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Adaptado</a:t>
            </a:r>
            <a:r>
              <a:rPr lang="en-US" sz="1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Donavan et al. Journal of Affective Disorders, 2010</a:t>
            </a:r>
            <a:endParaRPr lang="pt-BR" sz="14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52" name="TextBox 8"/>
          <p:cNvSpPr txBox="1">
            <a:spLocks noChangeArrowheads="1"/>
          </p:cNvSpPr>
          <p:nvPr/>
        </p:nvSpPr>
        <p:spPr bwMode="auto">
          <a:xfrm>
            <a:off x="1857223" y="4797153"/>
            <a:ext cx="39243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Brady et al. JAMA, 2000</a:t>
            </a:r>
            <a:endParaRPr lang="pt-BR" sz="14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422511" y="1210789"/>
            <a:ext cx="9180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Latência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para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início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alívio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dos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sintomas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1-2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meses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algn="ctr"/>
            <a:endPara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653383" y="5658629"/>
            <a:ext cx="8719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Precisamos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de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novos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tratamentos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35429" y="189751"/>
            <a:ext cx="115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</a:rPr>
              <a:t>“ a </a:t>
            </a:r>
            <a:r>
              <a:rPr lang="en-US" sz="2400" b="1" dirty="0" err="1">
                <a:solidFill>
                  <a:srgbClr val="FFC000"/>
                </a:solidFill>
              </a:rPr>
              <a:t>especificidade</a:t>
            </a:r>
            <a:r>
              <a:rPr lang="en-US" sz="2400" b="1" dirty="0">
                <a:solidFill>
                  <a:srgbClr val="FFC000"/>
                </a:solidFill>
              </a:rPr>
              <a:t> de um </a:t>
            </a:r>
            <a:r>
              <a:rPr lang="en-US" sz="2400" b="1" dirty="0" err="1">
                <a:solidFill>
                  <a:srgbClr val="FFC000"/>
                </a:solidFill>
              </a:rPr>
              <a:t>fármaco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diminui</a:t>
            </a:r>
            <a:r>
              <a:rPr lang="en-US" sz="2400" b="1" dirty="0">
                <a:solidFill>
                  <a:srgbClr val="FFC000"/>
                </a:solidFill>
              </a:rPr>
              <a:t> de </a:t>
            </a:r>
            <a:r>
              <a:rPr lang="en-US" sz="2400" b="1" dirty="0" err="1">
                <a:solidFill>
                  <a:srgbClr val="FFC000"/>
                </a:solidFill>
              </a:rPr>
              <a:t>acordo</a:t>
            </a:r>
            <a:r>
              <a:rPr lang="en-US" sz="2400" b="1" dirty="0">
                <a:solidFill>
                  <a:srgbClr val="FFC000"/>
                </a:solidFill>
              </a:rPr>
              <a:t> com o tempo </a:t>
            </a:r>
            <a:r>
              <a:rPr lang="en-US" sz="2400" b="1" dirty="0" err="1">
                <a:solidFill>
                  <a:srgbClr val="FFC000"/>
                </a:solidFill>
              </a:rPr>
              <a:t>em</a:t>
            </a:r>
            <a:r>
              <a:rPr lang="en-US" sz="2400" b="1" dirty="0">
                <a:solidFill>
                  <a:srgbClr val="FFC000"/>
                </a:solidFill>
              </a:rPr>
              <a:t> que </a:t>
            </a:r>
            <a:r>
              <a:rPr lang="en-US" sz="2400" b="1" dirty="0" err="1">
                <a:solidFill>
                  <a:srgbClr val="FFC000"/>
                </a:solidFill>
              </a:rPr>
              <a:t>ele</a:t>
            </a:r>
            <a:r>
              <a:rPr lang="en-US" sz="2400" b="1" dirty="0">
                <a:solidFill>
                  <a:srgbClr val="FFC000"/>
                </a:solidFill>
              </a:rPr>
              <a:t> se </a:t>
            </a:r>
            <a:r>
              <a:rPr lang="en-US" sz="2400" b="1" dirty="0" err="1">
                <a:solidFill>
                  <a:srgbClr val="FFC000"/>
                </a:solidFill>
              </a:rPr>
              <a:t>encontra</a:t>
            </a:r>
            <a:r>
              <a:rPr lang="en-US" sz="2400" b="1" dirty="0">
                <a:solidFill>
                  <a:srgbClr val="FFC000"/>
                </a:solidFill>
              </a:rPr>
              <a:t> no Mercado.”</a:t>
            </a:r>
          </a:p>
          <a:p>
            <a:pPr algn="ctr"/>
            <a:endParaRPr lang="pt-BR" sz="24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029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31"/>
    </mc:Choice>
    <mc:Fallback>
      <p:transition spd="slow" advTm="23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  <p:extLst>
    <p:ext uri="{3A86A75C-4F4B-4683-9AE1-C65F6400EC91}">
      <p14:laserTraceLst xmlns:p14="http://schemas.microsoft.com/office/powerpoint/2010/main">
        <p14:tracePtLst>
          <p14:tracePt t="2485" x="9810750" y="4152900"/>
          <p14:tracePt t="2494" x="9798050" y="4083050"/>
          <p14:tracePt t="2507" x="9798050" y="3848100"/>
          <p14:tracePt t="2522" x="9874250" y="3238500"/>
          <p14:tracePt t="2538" x="10293350" y="1987550"/>
          <p14:tracePt t="2556" x="10515600" y="1530350"/>
          <p14:tracePt t="2571" x="10598150" y="1365250"/>
          <p14:tracePt t="2588" x="10680700" y="1174750"/>
          <p14:tracePt t="2606" x="10693400" y="1111250"/>
          <p14:tracePt t="2622" x="10693400" y="1054100"/>
          <p14:tracePt t="2626" x="10661650" y="1028700"/>
          <p14:tracePt t="2641" x="10560050" y="1028700"/>
          <p14:tracePt t="2657" x="10102850" y="1181100"/>
          <p14:tracePt t="2672" x="9804400" y="1377950"/>
          <p14:tracePt t="2688" x="9290050" y="1835150"/>
          <p14:tracePt t="2707" x="9093200" y="2057400"/>
          <p14:tracePt t="2722" x="8756650" y="2482850"/>
          <p14:tracePt t="2738" x="8578850" y="2743200"/>
          <p14:tracePt t="2756" x="8528050" y="2832100"/>
          <p14:tracePt t="2771" x="8464550" y="2971800"/>
          <p14:tracePt t="2789" x="8445500" y="3092450"/>
          <p14:tracePt t="2804" x="8445500" y="3155950"/>
          <p14:tracePt t="2821" x="8451850" y="3257550"/>
          <p14:tracePt t="2842" x="8477250" y="3314700"/>
          <p14:tracePt t="2856" x="8534400" y="3429000"/>
          <p14:tracePt t="2865" x="8566150" y="3498850"/>
          <p14:tracePt t="2873" x="8604250" y="3562350"/>
          <p14:tracePt t="2891" x="8616950" y="3638550"/>
          <p14:tracePt t="2904" x="8616950" y="3841750"/>
          <p14:tracePt t="2922" x="8502650" y="4127500"/>
          <p14:tracePt t="2940" x="8432800" y="4254500"/>
          <p14:tracePt t="2954" x="8318500" y="4394200"/>
          <p14:tracePt t="2974" x="8261350" y="4438650"/>
          <p14:tracePt t="3164" x="8242300" y="4438650"/>
          <p14:tracePt t="3174" x="8223250" y="4438650"/>
          <p14:tracePt t="3188" x="8172450" y="4432300"/>
          <p14:tracePt t="3206" x="7835900" y="4279900"/>
          <p14:tracePt t="3223" x="7556500" y="4089400"/>
          <p14:tracePt t="3237" x="7023100" y="3613150"/>
          <p14:tracePt t="3255" x="6477000" y="2971800"/>
          <p14:tracePt t="3271" x="6210300" y="2641600"/>
          <p14:tracePt t="3289" x="5778500" y="2095500"/>
          <p14:tracePt t="3305" x="5461000" y="1746250"/>
          <p14:tracePt t="3321" x="5340350" y="1638300"/>
          <p14:tracePt t="3337" x="5175250" y="1543050"/>
          <p14:tracePt t="3356" x="5035550" y="1511300"/>
          <p14:tracePt t="3371" x="4965700" y="1511300"/>
          <p14:tracePt t="3390" x="4851400" y="1517650"/>
          <p14:tracePt t="3408" x="4724400" y="1606550"/>
          <p14:tracePt t="3421" x="4654550" y="1663700"/>
          <p14:tracePt t="3438" x="4495800" y="1835150"/>
          <p14:tracePt t="3457" x="4400550" y="1974850"/>
          <p14:tracePt t="3471" x="4216400" y="2254250"/>
          <p14:tracePt t="3488" x="4083050" y="2520950"/>
          <p14:tracePt t="3504" x="4025900" y="2654300"/>
          <p14:tracePt t="3521" x="3956050" y="2933700"/>
          <p14:tracePt t="3539" x="3924300" y="3194050"/>
          <p14:tracePt t="3554" x="3924300" y="3346450"/>
          <p14:tracePt t="3572" x="3937000" y="3600450"/>
          <p14:tracePt t="3589" x="4013200" y="3873500"/>
          <p14:tracePt t="3604" x="4064000" y="4032250"/>
          <p14:tracePt t="3621" x="4165600" y="4286250"/>
          <p14:tracePt t="3642" x="4298950" y="4514850"/>
          <p14:tracePt t="3654" x="4375150" y="4610100"/>
          <p14:tracePt t="3671" x="4514850" y="4749800"/>
          <p14:tracePt t="3689" x="4603750" y="4813300"/>
          <p14:tracePt t="3704" x="4813300" y="4902200"/>
          <p14:tracePt t="3721" x="5035550" y="4921250"/>
          <p14:tracePt t="3739" x="5162550" y="4889500"/>
          <p14:tracePt t="3755" x="5461000" y="4705350"/>
          <p14:tracePt t="3773" x="5543550" y="4635500"/>
          <p14:tracePt t="3789" x="5626100" y="4565650"/>
          <p14:tracePt t="3804" x="5676900" y="4502150"/>
          <p14:tracePt t="3823" x="5689600" y="4483100"/>
          <p14:tracePt t="4045" x="5702300" y="4483100"/>
          <p14:tracePt t="4055" x="5727700" y="4483100"/>
          <p14:tracePt t="4070" x="5810250" y="4502150"/>
          <p14:tracePt t="4087" x="6280150" y="4603750"/>
          <p14:tracePt t="4105" x="6623050" y="4673600"/>
          <p14:tracePt t="4121" x="7264400" y="4851400"/>
          <p14:tracePt t="4137" x="7823200" y="4991100"/>
          <p14:tracePt t="4156" x="8089900" y="5029200"/>
          <p14:tracePt t="4171" x="8553450" y="5054600"/>
          <p14:tracePt t="4188" x="8997950" y="5029200"/>
          <p14:tracePt t="4207" x="9169400" y="4978400"/>
          <p14:tracePt t="4221" x="9442450" y="4889500"/>
          <p14:tracePt t="4238" x="9613900" y="4800600"/>
          <p14:tracePt t="4254" x="9696450" y="4749800"/>
          <p14:tracePt t="4272" x="9804400" y="4635500"/>
          <p14:tracePt t="4289" x="9931400" y="4362450"/>
          <p14:tracePt t="4304" x="9994900" y="4127500"/>
          <p14:tracePt t="4320" x="10039350" y="3511550"/>
          <p14:tracePt t="4339" x="10013950" y="3162300"/>
          <p14:tracePt t="4354" x="9836150" y="2635250"/>
          <p14:tracePt t="4361" x="9683750" y="2476500"/>
          <p14:tracePt t="4372" x="9442450" y="2254250"/>
          <p14:tracePt t="4390" x="8712200" y="1930400"/>
          <p14:tracePt t="4404" x="8356600" y="1885950"/>
          <p14:tracePt t="4422" x="7759700" y="1936750"/>
          <p14:tracePt t="4441" x="7518400" y="2032000"/>
          <p14:tracePt t="4454" x="7137400" y="2260600"/>
          <p14:tracePt t="4471" x="6845300" y="2597150"/>
          <p14:tracePt t="4487" x="6686550" y="2895600"/>
          <p14:tracePt t="4504" x="6426200" y="3594100"/>
          <p14:tracePt t="4521" x="6267450" y="4476750"/>
          <p14:tracePt t="4538" x="6216650" y="4978400"/>
          <p14:tracePt t="4554" x="6153150" y="6102350"/>
          <p14:tracePt t="4571" x="6146800" y="61785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m para drug discovery psychiat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779" y="1247859"/>
            <a:ext cx="4960621" cy="47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35132" y="1532708"/>
            <a:ext cx="109118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>
                    <a:lumMod val="95000"/>
                  </a:schemeClr>
                </a:solidFill>
              </a:rPr>
              <a:t>Aumento da dose;</a:t>
            </a:r>
          </a:p>
          <a:p>
            <a:endParaRPr lang="pt-BR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dirty="0" smtClean="0">
                <a:solidFill>
                  <a:schemeClr val="bg1">
                    <a:lumMod val="95000"/>
                  </a:schemeClr>
                </a:solidFill>
              </a:rPr>
              <a:t>Troca de antidepressivos;</a:t>
            </a:r>
          </a:p>
          <a:p>
            <a:endParaRPr lang="pt-BR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dirty="0" smtClean="0">
                <a:solidFill>
                  <a:schemeClr val="bg1">
                    <a:lumMod val="95000"/>
                  </a:schemeClr>
                </a:solidFill>
              </a:rPr>
              <a:t>Associa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ção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com outros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antidepressivos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ou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outros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fármacos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;</a:t>
            </a: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Retorno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dos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sintomas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resitencia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tratamentos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Não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é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uma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realidade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apenas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dos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pacientes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diagnosticados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com</a:t>
            </a:r>
          </a:p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Depressão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Maior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…</a:t>
            </a: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pt-B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35429" y="189751"/>
            <a:ext cx="115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</a:rPr>
              <a:t>“ a </a:t>
            </a:r>
            <a:r>
              <a:rPr lang="en-US" sz="2400" b="1" dirty="0" err="1">
                <a:solidFill>
                  <a:srgbClr val="FFC000"/>
                </a:solidFill>
              </a:rPr>
              <a:t>especificidade</a:t>
            </a:r>
            <a:r>
              <a:rPr lang="en-US" sz="2400" b="1" dirty="0">
                <a:solidFill>
                  <a:srgbClr val="FFC000"/>
                </a:solidFill>
              </a:rPr>
              <a:t> de um </a:t>
            </a:r>
            <a:r>
              <a:rPr lang="en-US" sz="2400" b="1" dirty="0" err="1">
                <a:solidFill>
                  <a:srgbClr val="FFC000"/>
                </a:solidFill>
              </a:rPr>
              <a:t>fármaco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diminui</a:t>
            </a:r>
            <a:r>
              <a:rPr lang="en-US" sz="2400" b="1" dirty="0">
                <a:solidFill>
                  <a:srgbClr val="FFC000"/>
                </a:solidFill>
              </a:rPr>
              <a:t> de </a:t>
            </a:r>
            <a:r>
              <a:rPr lang="en-US" sz="2400" b="1" dirty="0" err="1">
                <a:solidFill>
                  <a:srgbClr val="FFC000"/>
                </a:solidFill>
              </a:rPr>
              <a:t>acordo</a:t>
            </a:r>
            <a:r>
              <a:rPr lang="en-US" sz="2400" b="1" dirty="0">
                <a:solidFill>
                  <a:srgbClr val="FFC000"/>
                </a:solidFill>
              </a:rPr>
              <a:t> com o tempo </a:t>
            </a:r>
            <a:r>
              <a:rPr lang="en-US" sz="2400" b="1" dirty="0" err="1">
                <a:solidFill>
                  <a:srgbClr val="FFC000"/>
                </a:solidFill>
              </a:rPr>
              <a:t>em</a:t>
            </a:r>
            <a:r>
              <a:rPr lang="en-US" sz="2400" b="1" dirty="0">
                <a:solidFill>
                  <a:srgbClr val="FFC000"/>
                </a:solidFill>
              </a:rPr>
              <a:t> que </a:t>
            </a:r>
            <a:r>
              <a:rPr lang="en-US" sz="2400" b="1" dirty="0" err="1">
                <a:solidFill>
                  <a:srgbClr val="FFC000"/>
                </a:solidFill>
              </a:rPr>
              <a:t>ele</a:t>
            </a:r>
            <a:r>
              <a:rPr lang="en-US" sz="2400" b="1" dirty="0">
                <a:solidFill>
                  <a:srgbClr val="FFC000"/>
                </a:solidFill>
              </a:rPr>
              <a:t> se </a:t>
            </a:r>
            <a:r>
              <a:rPr lang="en-US" sz="2400" b="1" dirty="0" err="1">
                <a:solidFill>
                  <a:srgbClr val="FFC000"/>
                </a:solidFill>
              </a:rPr>
              <a:t>encontra</a:t>
            </a:r>
            <a:r>
              <a:rPr lang="en-US" sz="2400" b="1" dirty="0">
                <a:solidFill>
                  <a:srgbClr val="FFC000"/>
                </a:solidFill>
              </a:rPr>
              <a:t> no Mercado.”</a:t>
            </a:r>
          </a:p>
          <a:p>
            <a:pPr algn="ctr"/>
            <a:endParaRPr lang="pt-BR" sz="24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39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498"/>
    </mc:Choice>
    <mc:Fallback>
      <p:transition spd="slow" advTm="259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580" x="6140450" y="6178550"/>
          <p14:tracePt t="13590" x="6121400" y="6172200"/>
          <p14:tracePt t="13602" x="5981700" y="6026150"/>
          <p14:tracePt t="13614" x="5562600" y="5626100"/>
          <p14:tracePt t="13632" x="4622800" y="4635500"/>
          <p14:tracePt t="13646" x="4178300" y="4152900"/>
          <p14:tracePt t="13663" x="3333750" y="3168650"/>
          <p14:tracePt t="13682" x="2578100" y="2159000"/>
          <p14:tracePt t="13696" x="2260600" y="1708150"/>
          <p14:tracePt t="13713" x="1778000" y="920750"/>
          <p14:tracePt t="13729" x="1651000" y="685800"/>
          <p14:tracePt t="13746" x="1619250" y="628650"/>
          <p14:tracePt t="13976" x="1600200" y="622300"/>
          <p14:tracePt t="13986" x="1543050" y="622300"/>
          <p14:tracePt t="14001" x="1435100" y="615950"/>
          <p14:tracePt t="14013" x="1244600" y="615950"/>
          <p14:tracePt t="14030" x="666750" y="615950"/>
          <p14:tracePt t="14048" x="171450" y="565150"/>
          <p14:tracePt t="14063" x="6350" y="539750"/>
          <p14:tracePt t="14080" x="0" y="520700"/>
          <p14:tracePt t="14099" x="0" y="514350"/>
          <p14:tracePt t="14113" x="0" y="508000"/>
          <p14:tracePt t="14289" x="0" y="501650"/>
          <p14:tracePt t="14299" x="0" y="495300"/>
          <p14:tracePt t="14312" x="0" y="488950"/>
          <p14:tracePt t="14361" x="0" y="482600"/>
          <p14:tracePt t="14432" x="12700" y="482600"/>
          <p14:tracePt t="14443" x="31750" y="495300"/>
          <p14:tracePt t="14453" x="57150" y="501650"/>
          <p14:tracePt t="14467" x="69850" y="514350"/>
          <p14:tracePt t="14480" x="88900" y="520700"/>
          <p14:tracePt t="14496" x="114300" y="533400"/>
          <p14:tracePt t="14514" x="120650" y="539750"/>
          <p14:tracePt t="14545" x="120650" y="546100"/>
          <p14:tracePt t="14563" x="127000" y="546100"/>
          <p14:tracePt t="15751" x="133350" y="546100"/>
          <p14:tracePt t="15761" x="139700" y="546100"/>
          <p14:tracePt t="15770" x="146050" y="546100"/>
          <p14:tracePt t="15790" x="158750" y="546100"/>
          <p14:tracePt t="15802" x="165100" y="546100"/>
          <p14:tracePt t="15816" x="165100" y="539750"/>
          <p14:tracePt t="15834" x="171450" y="533400"/>
          <p14:tracePt t="15866" x="177800" y="533400"/>
          <p14:tracePt t="15902" x="177800" y="527050"/>
          <p14:tracePt t="15914" x="184150" y="520700"/>
          <p14:tracePt t="15922" x="184150" y="514350"/>
          <p14:tracePt t="15934" x="190500" y="514350"/>
          <p14:tracePt t="15945" x="196850" y="508000"/>
          <p14:tracePt t="15965" x="196850" y="501650"/>
          <p14:tracePt t="61930" x="203200" y="508000"/>
          <p14:tracePt t="61940" x="209550" y="533400"/>
          <p14:tracePt t="61953" x="228600" y="590550"/>
          <p14:tracePt t="61963" x="234950" y="641350"/>
          <p14:tracePt t="61982" x="266700" y="774700"/>
          <p14:tracePt t="62000" x="273050" y="857250"/>
          <p14:tracePt t="62013" x="292100" y="1041400"/>
          <p14:tracePt t="62033" x="298450" y="1155700"/>
          <p14:tracePt t="62049" x="298450" y="1193800"/>
          <p14:tracePt t="62066" x="298450" y="1225550"/>
          <p14:tracePt t="62084" x="298450" y="1276350"/>
          <p14:tracePt t="62099" x="298450" y="1314450"/>
          <p14:tracePt t="62116" x="298450" y="1435100"/>
          <p14:tracePt t="62132" x="298450" y="1485900"/>
          <p14:tracePt t="62148" x="298450" y="1562100"/>
          <p14:tracePt t="62165" x="298450" y="1593850"/>
          <p14:tracePt t="62183" x="298450" y="1619250"/>
          <p14:tracePt t="62218" x="298450" y="1625600"/>
          <p14:tracePt t="62230" x="298450" y="1631950"/>
          <p14:tracePt t="62247" x="298450" y="1644650"/>
          <p14:tracePt t="62267" x="298450" y="1682750"/>
          <p14:tracePt t="62281" x="298450" y="1701800"/>
          <p14:tracePt t="62297" x="298450" y="1733550"/>
          <p14:tracePt t="62316" x="298450" y="1758950"/>
          <p14:tracePt t="62337" x="298450" y="1765300"/>
          <p14:tracePt t="62348" x="298450" y="1778000"/>
          <p14:tracePt t="62369" x="298450" y="1790700"/>
          <p14:tracePt t="62381" x="298450" y="1797050"/>
          <p14:tracePt t="62397" x="298450" y="1822450"/>
          <p14:tracePt t="62430" x="298450" y="1835150"/>
          <p14:tracePt t="62448" x="298450" y="1841500"/>
          <p14:tracePt t="62599" x="292100" y="1841500"/>
          <p14:tracePt t="62691" x="285750" y="1841500"/>
          <p14:tracePt t="62714" x="279400" y="1835150"/>
          <p14:tracePt t="62723" x="273050" y="1828800"/>
          <p14:tracePt t="62782" x="266700" y="1828800"/>
          <p14:tracePt t="62792" x="266700" y="1822450"/>
          <p14:tracePt t="62843" x="260350" y="1822450"/>
          <p14:tracePt t="62852" x="260350" y="1816100"/>
          <p14:tracePt t="62913" x="260350" y="1809750"/>
          <p14:tracePt t="62924" x="254000" y="1803400"/>
          <p14:tracePt t="62936" x="254000" y="1797050"/>
          <p14:tracePt t="62948" x="247650" y="1797050"/>
          <p14:tracePt t="62964" x="241300" y="1784350"/>
          <p14:tracePt t="63004" x="241300" y="1778000"/>
          <p14:tracePt t="63034" x="241300" y="1771650"/>
          <p14:tracePt t="63046" x="234950" y="1771650"/>
          <p14:tracePt t="63105" x="234950" y="1765300"/>
          <p14:tracePt t="63166" x="228600" y="1765300"/>
          <p14:tracePt t="63278" x="228600" y="1758950"/>
          <p14:tracePt t="63391" x="228600" y="1752600"/>
          <p14:tracePt t="63400" x="222250" y="1752600"/>
          <p14:tracePt t="63521" x="215900" y="1752600"/>
          <p14:tracePt t="63593" x="209550" y="1752600"/>
          <p14:tracePt t="63602" x="209550" y="1746250"/>
          <p14:tracePt t="63623" x="209550" y="1739900"/>
          <p14:tracePt t="63636" x="203200" y="1739900"/>
          <p14:tracePt t="63647" x="196850" y="1733550"/>
          <p14:tracePt t="80380" x="196850" y="1746250"/>
          <p14:tracePt t="80393" x="209550" y="1752600"/>
          <p14:tracePt t="80401" x="222250" y="1758950"/>
          <p14:tracePt t="80411" x="234950" y="1765300"/>
          <p14:tracePt t="80424" x="260350" y="1778000"/>
          <p14:tracePt t="80441" x="298450" y="1797050"/>
          <p14:tracePt t="80456" x="400050" y="1816100"/>
          <p14:tracePt t="80473" x="495300" y="1822450"/>
          <p14:tracePt t="80490" x="552450" y="1822450"/>
          <p14:tracePt t="80506" x="685800" y="1822450"/>
          <p14:tracePt t="80524" x="812800" y="1822450"/>
          <p14:tracePt t="80541" x="869950" y="1822450"/>
          <p14:tracePt t="80556" x="965200" y="1822450"/>
          <p14:tracePt t="80573" x="1041400" y="1822450"/>
          <p14:tracePt t="80589" x="1073150" y="1822450"/>
          <p14:tracePt t="80607" x="1149350" y="1822450"/>
          <p14:tracePt t="80624" x="1219200" y="1828800"/>
          <p14:tracePt t="80640" x="1250950" y="1835150"/>
          <p14:tracePt t="80656" x="1320800" y="1835150"/>
          <p14:tracePt t="80676" x="1397000" y="1835150"/>
          <p14:tracePt t="80689" x="1428750" y="1835150"/>
          <p14:tracePt t="80706" x="1492250" y="1835150"/>
          <p14:tracePt t="80726" x="1517650" y="1835150"/>
          <p14:tracePt t="80739" x="1555750" y="1835150"/>
          <p14:tracePt t="80756" x="1606550" y="1835150"/>
          <p14:tracePt t="80773" x="1619250" y="1835150"/>
          <p14:tracePt t="80789" x="1670050" y="1835150"/>
          <p14:tracePt t="80807" x="1727200" y="1835150"/>
          <p14:tracePt t="80823" x="1746250" y="1835150"/>
          <p14:tracePt t="80831" x="1771650" y="1841500"/>
          <p14:tracePt t="80839" x="1809750" y="1854200"/>
          <p14:tracePt t="80857" x="1879600" y="1873250"/>
          <p14:tracePt t="80872" x="1905000" y="1879600"/>
          <p14:tracePt t="80890" x="1968500" y="1892300"/>
          <p14:tracePt t="80909" x="2000250" y="1905000"/>
          <p14:tracePt t="80923" x="2044700" y="1911350"/>
          <p14:tracePt t="80940" x="2082800" y="1917700"/>
          <p14:tracePt t="80959" x="2101850" y="1917700"/>
          <p14:tracePt t="80972" x="2139950" y="1917700"/>
          <p14:tracePt t="80989" x="2165350" y="1917700"/>
          <p14:tracePt t="81007" x="2178050" y="1917700"/>
          <p14:tracePt t="81022" x="2197100" y="1905000"/>
          <p14:tracePt t="81040" x="2203450" y="1898650"/>
          <p14:tracePt t="81058" x="2209800" y="1898650"/>
          <p14:tracePt t="81072" x="2209800" y="1892300"/>
          <p14:tracePt t="81090" x="2216150" y="1892300"/>
          <p14:tracePt t="81105" x="2216150" y="1885950"/>
          <p14:tracePt t="81122" x="2216150" y="1873250"/>
          <p14:tracePt t="81156" x="2216150" y="1854200"/>
          <p14:tracePt t="81173" x="2216150" y="1816100"/>
          <p14:tracePt t="81192" x="2216150" y="1803400"/>
          <p14:tracePt t="81207" x="2203450" y="1765300"/>
          <p14:tracePt t="81223" x="2171700" y="1720850"/>
          <p14:tracePt t="81239" x="2152650" y="1695450"/>
          <p14:tracePt t="81255" x="2063750" y="1612900"/>
          <p14:tracePt t="81273" x="1911350" y="1530350"/>
          <p14:tracePt t="81290" x="1822450" y="1492250"/>
          <p14:tracePt t="81305" x="1625600" y="1441450"/>
          <p14:tracePt t="81323" x="1390650" y="1416050"/>
          <p14:tracePt t="81339" x="1289050" y="1403350"/>
          <p14:tracePt t="81355" x="1073150" y="1397000"/>
          <p14:tracePt t="81375" x="876300" y="1397000"/>
          <p14:tracePt t="81390" x="793750" y="1397000"/>
          <p14:tracePt t="81406" x="635000" y="1397000"/>
          <p14:tracePt t="81425" x="482600" y="1416050"/>
          <p14:tracePt t="81439" x="419100" y="1422400"/>
          <p14:tracePt t="81456" x="317500" y="1435100"/>
          <p14:tracePt t="81474" x="285750" y="1441450"/>
          <p14:tracePt t="81489" x="215900" y="1466850"/>
          <p14:tracePt t="81508" x="139700" y="1492250"/>
          <p14:tracePt t="81524" x="114300" y="1504950"/>
          <p14:tracePt t="81539" x="63500" y="1543050"/>
          <p14:tracePt t="81557" x="25400" y="1562100"/>
          <p14:tracePt t="81574" x="12700" y="1574800"/>
          <p14:tracePt t="81590" x="0" y="1593850"/>
          <p14:tracePt t="81610" x="0" y="1606550"/>
          <p14:tracePt t="82529" x="0" y="1612900"/>
          <p14:tracePt t="82550" x="0" y="1619250"/>
          <p14:tracePt t="82560" x="0" y="1631950"/>
          <p14:tracePt t="82572" x="0" y="1638300"/>
          <p14:tracePt t="82591" x="0" y="1651000"/>
          <p14:tracePt t="82606" x="0" y="1670050"/>
          <p14:tracePt t="82621" x="0" y="1701800"/>
          <p14:tracePt t="82642" x="0" y="1708150"/>
          <p14:tracePt t="82659" x="0" y="1733550"/>
          <p14:tracePt t="82673" x="0" y="1765300"/>
          <p14:tracePt t="82690" x="0" y="1771650"/>
          <p14:tracePt t="82705" x="0" y="1803400"/>
          <p14:tracePt t="82722" x="0" y="1822450"/>
          <p14:tracePt t="82739" x="0" y="1835150"/>
          <p14:tracePt t="82755" x="0" y="1854200"/>
          <p14:tracePt t="82772" x="0" y="1873250"/>
          <p14:tracePt t="82789" x="0" y="1885950"/>
          <p14:tracePt t="82804" x="0" y="1898650"/>
          <p14:tracePt t="82824" x="0" y="1905000"/>
          <p14:tracePt t="82838" x="0" y="1917700"/>
          <p14:tracePt t="82856" x="12700" y="1930400"/>
          <p14:tracePt t="82875" x="38100" y="1949450"/>
          <p14:tracePt t="82891" x="146050" y="1993900"/>
          <p14:tracePt t="82895" x="241300" y="2000250"/>
          <p14:tracePt t="82905" x="355600" y="2006600"/>
          <p14:tracePt t="82924" x="501650" y="2006600"/>
          <p14:tracePt t="82940" x="850900" y="2006600"/>
          <p14:tracePt t="82956" x="1104900" y="1993900"/>
          <p14:tracePt t="82975" x="1219200" y="1993900"/>
          <p14:tracePt t="82988" x="1409700" y="2006600"/>
          <p14:tracePt t="83006" x="1568450" y="2038350"/>
          <p14:tracePt t="83022" x="1657350" y="2051050"/>
          <p14:tracePt t="83039" x="1803400" y="2057400"/>
          <p14:tracePt t="83056" x="1943100" y="2057400"/>
          <p14:tracePt t="83071" x="2006600" y="2057400"/>
          <p14:tracePt t="83088" x="2095500" y="2057400"/>
          <p14:tracePt t="83106" x="2127250" y="2051050"/>
          <p14:tracePt t="83127" x="2159000" y="2032000"/>
          <p14:tracePt t="83140" x="2165350" y="2032000"/>
          <p14:tracePt t="83370" x="2171700" y="2032000"/>
          <p14:tracePt t="83380" x="2197100" y="2019300"/>
          <p14:tracePt t="83394" x="2254250" y="2012950"/>
          <p14:tracePt t="83405" x="2336800" y="1987550"/>
          <p14:tracePt t="83422" x="2540000" y="1930400"/>
          <p14:tracePt t="83441" x="2667000" y="1905000"/>
          <p14:tracePt t="83455" x="2819400" y="1860550"/>
          <p14:tracePt t="83472" x="2889250" y="1847850"/>
          <p14:tracePt t="83490" x="2895600" y="1847850"/>
          <p14:tracePt t="83506" x="2908300" y="1841500"/>
          <p14:tracePt t="83562" x="2908300" y="1835150"/>
          <p14:tracePt t="83574" x="2908300" y="1822450"/>
          <p14:tracePt t="83582" x="2908300" y="1803400"/>
          <p14:tracePt t="83594" x="2901950" y="1771650"/>
          <p14:tracePt t="83607" x="2889250" y="1746250"/>
          <p14:tracePt t="83623" x="2863850" y="1708150"/>
          <p14:tracePt t="83638" x="2813050" y="1651000"/>
          <p14:tracePt t="83655" x="2730500" y="1574800"/>
          <p14:tracePt t="83673" x="2660650" y="1536700"/>
          <p14:tracePt t="83688" x="2476500" y="1460500"/>
          <p14:tracePt t="83707" x="2260600" y="1409700"/>
          <p14:tracePt t="83725" x="2165350" y="1397000"/>
          <p14:tracePt t="83738" x="1974850" y="1390650"/>
          <p14:tracePt t="83756" x="1803400" y="1390650"/>
          <p14:tracePt t="83773" x="1739900" y="1390650"/>
          <p14:tracePt t="83788" x="1644650" y="1403350"/>
          <p14:tracePt t="83806" x="1587500" y="1416050"/>
          <p14:tracePt t="83822" x="1574800" y="1416050"/>
          <p14:tracePt t="83830" x="1568450" y="1416050"/>
          <p14:tracePt t="83840" x="1562100" y="1416050"/>
          <p14:tracePt t="84222" x="1555750" y="1416050"/>
          <p14:tracePt t="84231" x="1530350" y="1422400"/>
          <p14:tracePt t="84243" x="1485900" y="1422400"/>
          <p14:tracePt t="84254" x="1409700" y="1435100"/>
          <p14:tracePt t="84272" x="1200150" y="1435100"/>
          <p14:tracePt t="84288" x="1085850" y="1435100"/>
          <p14:tracePt t="84304" x="831850" y="1409700"/>
          <p14:tracePt t="84323" x="603250" y="1384300"/>
          <p14:tracePt t="84338" x="501650" y="1365250"/>
          <p14:tracePt t="84354" x="330200" y="1358900"/>
          <p14:tracePt t="84374" x="222250" y="1358900"/>
          <p14:tracePt t="84387" x="190500" y="1365250"/>
          <p14:tracePt t="84405" x="139700" y="1384300"/>
          <p14:tracePt t="84424" x="114300" y="1390650"/>
          <p14:tracePt t="84438" x="76200" y="1416050"/>
          <p14:tracePt t="84455" x="44450" y="1435100"/>
          <p14:tracePt t="84473" x="25400" y="1447800"/>
          <p14:tracePt t="84488" x="0" y="1473200"/>
          <p14:tracePt t="84506" x="0" y="1517650"/>
          <p14:tracePt t="84521" x="0" y="1555750"/>
          <p14:tracePt t="84537" x="0" y="1638300"/>
          <p14:tracePt t="84556" x="0" y="1714500"/>
          <p14:tracePt t="84575" x="0" y="1752600"/>
          <p14:tracePt t="84588" x="0" y="1809750"/>
          <p14:tracePt t="84607" x="0" y="1866900"/>
          <p14:tracePt t="84622" x="0" y="1885950"/>
          <p14:tracePt t="84638" x="19050" y="1943100"/>
          <p14:tracePt t="84656" x="44450" y="1968500"/>
          <p14:tracePt t="84671" x="88900" y="2025650"/>
          <p14:tracePt t="84688" x="165100" y="2082800"/>
          <p14:tracePt t="84708" x="241300" y="2139950"/>
          <p14:tracePt t="84721" x="285750" y="2152650"/>
          <p14:tracePt t="84738" x="381000" y="2184400"/>
          <p14:tracePt t="84754" x="431800" y="2190750"/>
          <p14:tracePt t="84771" x="520700" y="2197100"/>
          <p14:tracePt t="84789" x="590550" y="2197100"/>
          <p14:tracePt t="84804" x="628650" y="2197100"/>
          <p14:tracePt t="84821" x="749300" y="2197100"/>
          <p14:tracePt t="84839" x="819150" y="2197100"/>
          <p14:tracePt t="84854" x="946150" y="2197100"/>
          <p14:tracePt t="84871" x="1060450" y="2190750"/>
          <p14:tracePt t="84890" x="1155700" y="2184400"/>
          <p14:tracePt t="84905" x="1206500" y="2184400"/>
          <p14:tracePt t="84922" x="1295400" y="2171700"/>
          <p14:tracePt t="84940" x="1333500" y="2165350"/>
          <p14:tracePt t="84955" x="1416050" y="2159000"/>
          <p14:tracePt t="84972" x="1517650" y="2159000"/>
          <p14:tracePt t="84990" x="1568450" y="2152650"/>
          <p14:tracePt t="85004" x="1657350" y="2152650"/>
          <p14:tracePt t="85022" x="1739900" y="2152650"/>
          <p14:tracePt t="85037" x="1803400" y="2152650"/>
          <p14:tracePt t="85054" x="1943100" y="2146300"/>
          <p14:tracePt t="85073" x="2070100" y="2146300"/>
          <p14:tracePt t="85087" x="2133600" y="2146300"/>
          <p14:tracePt t="85104" x="2254250" y="2133600"/>
          <p14:tracePt t="85124" x="2330450" y="2127250"/>
          <p14:tracePt t="85138" x="2349500" y="2120900"/>
          <p14:tracePt t="85156" x="2362200" y="2120900"/>
          <p14:tracePt t="85417" x="2368550" y="2114550"/>
          <p14:tracePt t="85427" x="2393950" y="2095500"/>
          <p14:tracePt t="85440" x="2444750" y="2063750"/>
          <p14:tracePt t="85457" x="2489200" y="2032000"/>
          <p14:tracePt t="85471" x="2578100" y="1968500"/>
          <p14:tracePt t="85489" x="2628900" y="1930400"/>
          <p14:tracePt t="85505" x="2641600" y="1924050"/>
          <p14:tracePt t="85522" x="2660650" y="1905000"/>
          <p14:tracePt t="85538" x="2667000" y="1898650"/>
          <p14:tracePt t="85555" x="2673350" y="1898650"/>
          <p14:tracePt t="85592" x="2673350" y="1892300"/>
          <p14:tracePt t="85605" x="2679700" y="1885950"/>
          <p14:tracePt t="85622" x="2679700" y="1866900"/>
          <p14:tracePt t="85638" x="2679700" y="1841500"/>
          <p14:tracePt t="85654" x="2686050" y="1797050"/>
          <p14:tracePt t="85671" x="2686050" y="1771650"/>
          <p14:tracePt t="85690" x="2686050" y="1765300"/>
          <p14:tracePt t="85704" x="2686050" y="1758950"/>
          <p14:tracePt t="87113" x="2673350" y="1758950"/>
          <p14:tracePt t="87124" x="2667000" y="1758950"/>
          <p14:tracePt t="87137" x="2647950" y="1758950"/>
          <p14:tracePt t="87156" x="2603500" y="1758950"/>
          <p14:tracePt t="87170" x="2578100" y="1758950"/>
          <p14:tracePt t="87187" x="2514600" y="1758950"/>
          <p14:tracePt t="87207" x="2489200" y="1752600"/>
          <p14:tracePt t="87220" x="2413000" y="1714500"/>
          <p14:tracePt t="87239" x="2343150" y="1670050"/>
          <p14:tracePt t="87255" x="2305050" y="1651000"/>
          <p14:tracePt t="87271" x="2216150" y="1593850"/>
          <p14:tracePt t="87288" x="2146300" y="1549400"/>
          <p14:tracePt t="87304" x="2120900" y="1536700"/>
          <p14:tracePt t="87321" x="2070100" y="1517650"/>
          <p14:tracePt t="87328" x="2032000" y="1504950"/>
          <p14:tracePt t="87339" x="2000250" y="1498600"/>
          <p14:tracePt t="87355" x="1968500" y="1485900"/>
          <p14:tracePt t="87371" x="1905000" y="1479550"/>
          <p14:tracePt t="87389" x="1847850" y="1473200"/>
          <p14:tracePt t="87407" x="1822450" y="1473200"/>
          <p14:tracePt t="87422" x="1784350" y="1473200"/>
          <p14:tracePt t="87441" x="1765300" y="1473200"/>
          <p14:tracePt t="87456" x="1733550" y="1473200"/>
          <p14:tracePt t="87472" x="1689100" y="1473200"/>
          <p14:tracePt t="87488" x="1657350" y="1473200"/>
          <p14:tracePt t="87505" x="1612900" y="1473200"/>
          <p14:tracePt t="87521" x="1555750" y="1479550"/>
          <p14:tracePt t="87538" x="1517650" y="1492250"/>
          <p14:tracePt t="87555" x="1428750" y="1504950"/>
          <p14:tracePt t="87572" x="1320800" y="1530350"/>
          <p14:tracePt t="87588" x="1263650" y="1536700"/>
          <p14:tracePt t="87605" x="1155700" y="1555750"/>
          <p14:tracePt t="87622" x="1073150" y="1568450"/>
          <p14:tracePt t="87638" x="1041400" y="1568450"/>
          <p14:tracePt t="87657" x="990600" y="1574800"/>
          <p14:tracePt t="87673" x="965200" y="1574800"/>
          <p14:tracePt t="87689" x="933450" y="1581150"/>
          <p14:tracePt t="87706" x="908050" y="1587500"/>
          <p14:tracePt t="87723" x="895350" y="1593850"/>
          <p14:tracePt t="87739" x="857250" y="1612900"/>
          <p14:tracePt t="87755" x="819150" y="1631950"/>
          <p14:tracePt t="87773" x="800100" y="1651000"/>
          <p14:tracePt t="87788" x="742950" y="1689100"/>
          <p14:tracePt t="87805" x="698500" y="1727200"/>
          <p14:tracePt t="87824" x="673100" y="1739900"/>
          <p14:tracePt t="87831" x="654050" y="1758950"/>
          <p14:tracePt t="87841" x="635000" y="1778000"/>
          <p14:tracePt t="87855" x="609600" y="1803400"/>
          <p14:tracePt t="87872" x="565150" y="1847850"/>
          <p14:tracePt t="87888" x="520700" y="1905000"/>
          <p14:tracePt t="87908" x="476250" y="1968500"/>
          <p14:tracePt t="87923" x="463550" y="2000250"/>
          <p14:tracePt t="87938" x="438150" y="2032000"/>
          <p14:tracePt t="87956" x="419100" y="2070100"/>
          <p14:tracePt t="88208" x="412750" y="2076450"/>
          <p14:tracePt t="88221" x="400050" y="2082800"/>
          <p14:tracePt t="88228" x="387350" y="2095500"/>
          <p14:tracePt t="88241" x="374650" y="2101850"/>
          <p14:tracePt t="88253" x="349250" y="2114550"/>
          <p14:tracePt t="88270" x="304800" y="2146300"/>
          <p14:tracePt t="88288" x="279400" y="2159000"/>
          <p14:tracePt t="88305" x="247650" y="2171700"/>
          <p14:tracePt t="88320" x="241300" y="2184400"/>
          <p14:tracePt t="88338" x="234950" y="2190750"/>
          <p14:tracePt t="88354" x="228600" y="2190750"/>
          <p14:tracePt t="88381" x="222250" y="2190750"/>
          <p14:tracePt t="88393" x="222250" y="2197100"/>
          <p14:tracePt t="88452" x="222250" y="2203450"/>
          <p14:tracePt t="88482" x="222250" y="2209800"/>
          <p14:tracePt t="88492" x="215900" y="2209800"/>
          <p14:tracePt t="88513" x="209550" y="2216150"/>
          <p14:tracePt t="88525" x="209550" y="2222500"/>
          <p14:tracePt t="88556" x="209550" y="2228850"/>
          <p14:tracePt t="88574" x="203200" y="2235200"/>
          <p14:tracePt t="88593" x="203200" y="2241550"/>
          <p14:tracePt t="88654" x="196850" y="2241550"/>
          <p14:tracePt t="88684" x="196850" y="2247900"/>
          <p14:tracePt t="88767" x="196850" y="2254250"/>
          <p14:tracePt t="88877" x="196850" y="2260600"/>
          <p14:tracePt t="88908" x="196850" y="2266950"/>
          <p14:tracePt t="88969" x="196850" y="2273300"/>
          <p14:tracePt t="98362" x="196850" y="2279650"/>
          <p14:tracePt t="98423" x="196850" y="2286000"/>
          <p14:tracePt t="98465" x="190500" y="2292350"/>
          <p14:tracePt t="98475" x="190500" y="2298700"/>
          <p14:tracePt t="98486" x="190500" y="2305050"/>
          <p14:tracePt t="98502" x="184150" y="2305050"/>
          <p14:tracePt t="98517" x="171450" y="2330450"/>
          <p14:tracePt t="98534" x="152400" y="2349500"/>
          <p14:tracePt t="98550" x="139700" y="2368550"/>
          <p14:tracePt t="98566" x="120650" y="2387600"/>
          <p14:tracePt t="98585" x="120650" y="2400300"/>
          <p14:tracePt t="98600" x="101600" y="2425700"/>
          <p14:tracePt t="98616" x="88900" y="2451100"/>
          <p14:tracePt t="98634" x="82550" y="2463800"/>
          <p14:tracePt t="98649" x="76200" y="2476500"/>
          <p14:tracePt t="98667" x="69850" y="2495550"/>
          <p14:tracePt t="98684" x="63500" y="2508250"/>
          <p14:tracePt t="98701" x="57150" y="2533650"/>
          <p14:tracePt t="98717" x="50800" y="2571750"/>
          <p14:tracePt t="98733" x="44450" y="2584450"/>
          <p14:tracePt t="98750" x="44450" y="2616200"/>
          <p14:tracePt t="98768" x="38100" y="2635250"/>
          <p14:tracePt t="98783" x="38100" y="2641600"/>
          <p14:tracePt t="98800" x="38100" y="2654300"/>
          <p14:tracePt t="98819" x="31750" y="2667000"/>
          <p14:tracePt t="98833" x="31750" y="2673350"/>
          <p14:tracePt t="98850" x="25400" y="2686050"/>
          <p14:tracePt t="98867" x="25400" y="2698750"/>
          <p14:tracePt t="98882" x="25400" y="2724150"/>
          <p14:tracePt t="98900" x="19050" y="2749550"/>
          <p14:tracePt t="98918" x="19050" y="2768600"/>
          <p14:tracePt t="98933" x="19050" y="2794000"/>
          <p14:tracePt t="98953" x="19050" y="2819400"/>
          <p14:tracePt t="98966" x="19050" y="2825750"/>
          <p14:tracePt t="98983" x="19050" y="2838450"/>
          <p14:tracePt t="99001" x="19050" y="2851150"/>
          <p14:tracePt t="99033" x="19050" y="2857500"/>
          <p14:tracePt t="99055" x="19050" y="2863850"/>
          <p14:tracePt t="99066" x="19050" y="2870200"/>
          <p14:tracePt t="99112" x="19050" y="2876550"/>
          <p14:tracePt t="99143" x="19050" y="2882900"/>
          <p14:tracePt t="99173" x="19050" y="2889250"/>
          <p14:tracePt t="99193" x="25400" y="2889250"/>
          <p14:tracePt t="99224" x="31750" y="2895600"/>
          <p14:tracePt t="99235" x="38100" y="2895600"/>
          <p14:tracePt t="99243" x="44450" y="2895600"/>
          <p14:tracePt t="99255" x="44450" y="2901950"/>
          <p14:tracePt t="99267" x="50800" y="2901950"/>
          <p14:tracePt t="99284" x="57150" y="2901950"/>
          <p14:tracePt t="99300" x="63500" y="2901950"/>
          <p14:tracePt t="99316" x="76200" y="2901950"/>
          <p14:tracePt t="99345" x="82550" y="2901950"/>
          <p14:tracePt t="99355" x="88900" y="2901950"/>
          <p14:tracePt t="99386" x="95250" y="2901950"/>
          <p14:tracePt t="99395" x="101600" y="2901950"/>
          <p14:tracePt t="99406" x="107950" y="2901950"/>
          <p14:tracePt t="99437" x="114300" y="2901950"/>
          <p14:tracePt t="99446" x="120650" y="2901950"/>
          <p14:tracePt t="99476" x="127000" y="2901950"/>
          <p14:tracePt t="99507" x="133350" y="2901950"/>
          <p14:tracePt t="103822" x="139700" y="2901950"/>
          <p14:tracePt t="103832" x="152400" y="2901950"/>
          <p14:tracePt t="103840" x="158750" y="2901950"/>
          <p14:tracePt t="103853" x="171450" y="2901950"/>
          <p14:tracePt t="103864" x="190500" y="2901950"/>
          <p14:tracePt t="103882" x="241300" y="2901950"/>
          <p14:tracePt t="103902" x="273050" y="2901950"/>
          <p14:tracePt t="103914" x="349250" y="2901950"/>
          <p14:tracePt t="103932" x="406400" y="2901950"/>
          <p14:tracePt t="103949" x="431800" y="2901950"/>
          <p14:tracePt t="103964" x="488950" y="2901950"/>
          <p14:tracePt t="103982" x="571500" y="2901950"/>
          <p14:tracePt t="103998" x="615950" y="2908300"/>
          <p14:tracePt t="104016" x="717550" y="2921000"/>
          <p14:tracePt t="104034" x="762000" y="2927350"/>
          <p14:tracePt t="104049" x="857250" y="2933700"/>
          <p14:tracePt t="104065" x="946150" y="2940050"/>
          <p14:tracePt t="104083" x="977900" y="2946400"/>
          <p14:tracePt t="104097" x="1028700" y="2946400"/>
          <p14:tracePt t="104115" x="1066800" y="2946400"/>
          <p14:tracePt t="104135" x="1117600" y="2946400"/>
          <p14:tracePt t="104148" x="1149350" y="2946400"/>
          <p14:tracePt t="104165" x="1212850" y="2946400"/>
          <p14:tracePt t="104181" x="1238250" y="2946400"/>
          <p14:tracePt t="104197" x="1289050" y="2933700"/>
          <p14:tracePt t="104216" x="1320800" y="2927350"/>
          <p14:tracePt t="104231" x="1327150" y="2927350"/>
          <p14:tracePt t="104247" x="1339850" y="2927350"/>
          <p14:tracePt t="104281" x="1346200" y="2927350"/>
          <p14:tracePt t="104418" x="1346200" y="2914650"/>
          <p14:tracePt t="104428" x="1346200" y="2908300"/>
          <p14:tracePt t="104439" x="1346200" y="2895600"/>
          <p14:tracePt t="104453" x="1346200" y="2876550"/>
          <p14:tracePt t="104464" x="1346200" y="2870200"/>
          <p14:tracePt t="104481" x="1346200" y="2838450"/>
          <p14:tracePt t="104500" x="1320800" y="2813050"/>
          <p14:tracePt t="104515" x="1308100" y="2800350"/>
          <p14:tracePt t="104532" x="1263650" y="2762250"/>
          <p14:tracePt t="104550" x="1206500" y="2717800"/>
          <p14:tracePt t="104564" x="1181100" y="2698750"/>
          <p14:tracePt t="104581" x="1117600" y="2667000"/>
          <p14:tracePt t="104599" x="1079500" y="2641600"/>
          <p14:tracePt t="104614" x="990600" y="2597150"/>
          <p14:tracePt t="104632" x="908050" y="2565400"/>
          <p14:tracePt t="104649" x="869950" y="2559050"/>
          <p14:tracePt t="104664" x="793750" y="2546350"/>
          <p14:tracePt t="104682" x="692150" y="2540000"/>
          <p14:tracePt t="104697" x="641350" y="2540000"/>
          <p14:tracePt t="104714" x="520700" y="2546350"/>
          <p14:tracePt t="104734" x="400050" y="2578100"/>
          <p14:tracePt t="104753" x="336550" y="2597150"/>
          <p14:tracePt t="104767" x="190500" y="2635250"/>
          <p14:tracePt t="104784" x="133350" y="2654300"/>
          <p14:tracePt t="104799" x="31750" y="2692400"/>
          <p14:tracePt t="104815" x="0" y="2730500"/>
          <p14:tracePt t="104822" x="0" y="2743200"/>
          <p14:tracePt t="104848" x="0" y="2774950"/>
          <p14:tracePt t="104865" x="0" y="2806700"/>
          <p14:tracePt t="104881" x="0" y="2825750"/>
          <p14:tracePt t="104899" x="0" y="2882900"/>
          <p14:tracePt t="104915" x="0" y="2965450"/>
          <p14:tracePt t="104933" x="0" y="3009900"/>
          <p14:tracePt t="104947" x="0" y="3073400"/>
          <p14:tracePt t="104966" x="0" y="3117850"/>
          <p14:tracePt t="104982" x="0" y="3143250"/>
          <p14:tracePt t="104997" x="0" y="3187700"/>
          <p14:tracePt t="105018" x="0" y="3200400"/>
          <p14:tracePt t="105031" x="0" y="3225800"/>
          <p14:tracePt t="105048" x="19050" y="3238500"/>
          <p14:tracePt t="105066" x="31750" y="3244850"/>
          <p14:tracePt t="105080" x="76200" y="3244850"/>
          <p14:tracePt t="105098" x="120650" y="3232150"/>
          <p14:tracePt t="105116" x="146050" y="3213100"/>
          <p14:tracePt t="105131" x="273050" y="2978150"/>
          <p14:tracePt t="105148" x="476250" y="2374900"/>
          <p14:tracePt t="105165" x="546100" y="2095500"/>
          <p14:tracePt t="105181" x="603250" y="1701800"/>
          <p14:tracePt t="105199" x="615950" y="1504950"/>
          <p14:tracePt t="105214" x="615950" y="1428750"/>
          <p14:tracePt t="105230" x="603250" y="1346200"/>
          <p14:tracePt t="105249" x="603250" y="1333500"/>
          <p14:tracePt t="105266" x="596900" y="1314450"/>
          <p14:tracePt t="105512" x="590550" y="1314450"/>
          <p14:tracePt t="105522" x="577850" y="1314450"/>
          <p14:tracePt t="105535" x="565150" y="1314450"/>
          <p14:tracePt t="105548" x="546100" y="1314450"/>
          <p14:tracePt t="105564" x="488950" y="1327150"/>
          <p14:tracePt t="105582" x="438150" y="1346200"/>
          <p14:tracePt t="105597" x="368300" y="1397000"/>
          <p14:tracePt t="105615" x="285750" y="1492250"/>
          <p14:tracePt t="105632" x="247650" y="1574800"/>
          <p14:tracePt t="105647" x="177800" y="1733550"/>
          <p14:tracePt t="105666" x="152400" y="1905000"/>
          <p14:tracePt t="105683" x="146050" y="2000250"/>
          <p14:tracePt t="105697" x="146050" y="2152650"/>
          <p14:tracePt t="105716" x="146050" y="2286000"/>
          <p14:tracePt t="105731" x="158750" y="2374900"/>
          <p14:tracePt t="105747" x="184150" y="2546350"/>
          <p14:tracePt t="105766" x="190500" y="2622550"/>
          <p14:tracePt t="105781" x="215900" y="2730500"/>
          <p14:tracePt t="105798" x="241300" y="2832100"/>
          <p14:tracePt t="105818" x="254000" y="2876550"/>
          <p14:tracePt t="105825" x="260350" y="2914650"/>
          <p14:tracePt t="105834" x="279400" y="2965450"/>
          <p14:tracePt t="105849" x="298450" y="3067050"/>
          <p14:tracePt t="105865" x="304800" y="3111500"/>
          <p14:tracePt t="105881" x="323850" y="3181350"/>
          <p14:tracePt t="105898" x="323850" y="3238500"/>
          <p14:tracePt t="105916" x="323850" y="3270250"/>
          <p14:tracePt t="105930" x="323850" y="3314700"/>
          <p14:tracePt t="105948" x="330200" y="3333750"/>
          <p14:tracePt t="105963" x="330200" y="3340100"/>
          <p14:tracePt t="106272" x="330200" y="3327400"/>
          <p14:tracePt t="106284" x="330200" y="3295650"/>
          <p14:tracePt t="106292" x="330200" y="3257550"/>
          <p14:tracePt t="106303" x="330200" y="3206750"/>
          <p14:tracePt t="106318" x="330200" y="3162300"/>
          <p14:tracePt t="106334" x="330200" y="3130550"/>
          <p14:tracePt t="106348" x="330200" y="3079750"/>
          <p14:tracePt t="106367" x="330200" y="3060700"/>
          <p14:tracePt t="106382" x="330200" y="3048000"/>
          <p14:tracePt t="106398" x="330200" y="3035300"/>
          <p14:tracePt t="106415" x="330200" y="3022600"/>
          <p14:tracePt t="106433" x="330200" y="3009900"/>
          <p14:tracePt t="106448" x="330200" y="3003550"/>
          <p14:tracePt t="106465" x="330200" y="2990850"/>
          <p14:tracePt t="106525" x="330200" y="2984500"/>
          <p14:tracePt t="106606" x="330200" y="2978150"/>
          <p14:tracePt t="106658" x="330200" y="2965450"/>
          <p14:tracePt t="106667" x="330200" y="2959100"/>
          <p14:tracePt t="106688" x="330200" y="2946400"/>
          <p14:tracePt t="106703" x="330200" y="2940050"/>
          <p14:tracePt t="106721" x="330200" y="2933700"/>
          <p14:tracePt t="106732" x="330200" y="2927350"/>
          <p14:tracePt t="107883" x="330200" y="2933700"/>
          <p14:tracePt t="107914" x="323850" y="2940050"/>
          <p14:tracePt t="107925" x="323850" y="2946400"/>
          <p14:tracePt t="107937" x="311150" y="2952750"/>
          <p14:tracePt t="107948" x="304800" y="2952750"/>
          <p14:tracePt t="107965" x="298450" y="2965450"/>
          <p14:tracePt t="107982" x="292100" y="2971800"/>
          <p14:tracePt t="107999" x="279400" y="2990850"/>
          <p14:tracePt t="108016" x="266700" y="3009900"/>
          <p14:tracePt t="108033" x="260350" y="3022600"/>
          <p14:tracePt t="108049" x="254000" y="3035300"/>
          <p14:tracePt t="108067" x="247650" y="3041650"/>
          <p14:tracePt t="108083" x="247650" y="3048000"/>
          <p14:tracePt t="108097" x="241300" y="3054350"/>
          <p14:tracePt t="113980" x="241300" y="3060700"/>
          <p14:tracePt t="113991" x="234950" y="3073400"/>
          <p14:tracePt t="114002" x="222250" y="3079750"/>
          <p14:tracePt t="114015" x="209550" y="3086100"/>
          <p14:tracePt t="114033" x="190500" y="3111500"/>
          <p14:tracePt t="114047" x="171450" y="3136900"/>
          <p14:tracePt t="114064" x="114300" y="3213100"/>
          <p14:tracePt t="114080" x="95250" y="3251200"/>
          <p14:tracePt t="114097" x="50800" y="3333750"/>
          <p14:tracePt t="114113" x="25400" y="3384550"/>
          <p14:tracePt t="114127" x="19050" y="3403600"/>
          <p14:tracePt t="114145" x="0" y="3441700"/>
          <p14:tracePt t="114164" x="0" y="3492500"/>
          <p14:tracePt t="114179" x="0" y="3530600"/>
          <p14:tracePt t="114196" x="0" y="3581400"/>
          <p14:tracePt t="114214" x="0" y="3600450"/>
          <p14:tracePt t="114227" x="0" y="3638550"/>
          <p14:tracePt t="114245" x="0" y="3663950"/>
          <p14:tracePt t="114266" x="0" y="3670300"/>
          <p14:tracePt t="114279" x="0" y="3689350"/>
          <p14:tracePt t="114297" x="6350" y="3708400"/>
          <p14:tracePt t="114315" x="12700" y="3727450"/>
          <p14:tracePt t="114321" x="25400" y="3740150"/>
          <p14:tracePt t="114331" x="44450" y="3765550"/>
          <p14:tracePt t="114346" x="152400" y="3835400"/>
          <p14:tracePt t="114364" x="228600" y="3879850"/>
          <p14:tracePt t="114379" x="508000" y="4006850"/>
          <p14:tracePt t="114397" x="768350" y="4089400"/>
          <p14:tracePt t="114412" x="882650" y="4127500"/>
          <p14:tracePt t="114428" x="1035050" y="4178300"/>
          <p14:tracePt t="114448" x="1092200" y="4191000"/>
          <p14:tracePt t="114463" x="1117600" y="4197350"/>
          <p14:tracePt t="114720" x="1149350" y="4191000"/>
          <p14:tracePt t="114731" x="1238250" y="4171950"/>
          <p14:tracePt t="114745" x="1371600" y="4152900"/>
          <p14:tracePt t="114762" x="1892300" y="4152900"/>
          <p14:tracePt t="114779" x="2178050" y="4178300"/>
          <p14:tracePt t="114796" x="2755900" y="4229100"/>
          <p14:tracePt t="114813" x="3270250" y="4279900"/>
          <p14:tracePt t="114832" x="3467100" y="4292600"/>
          <p14:tracePt t="114846" x="3822700" y="4318000"/>
          <p14:tracePt t="114864" x="4152900" y="4330700"/>
          <p14:tracePt t="114878" x="4286250" y="4330700"/>
          <p14:tracePt t="114896" x="4533900" y="4330700"/>
          <p14:tracePt t="114914" x="4711700" y="4337050"/>
          <p14:tracePt t="114928" x="4787900" y="4337050"/>
          <p14:tracePt t="114945" x="4933950" y="4337050"/>
          <p14:tracePt t="114963" x="5010150" y="4337050"/>
          <p14:tracePt t="114978" x="5124450" y="4337050"/>
          <p14:tracePt t="114995" x="5213350" y="4337050"/>
          <p14:tracePt t="115013" x="5257800" y="4318000"/>
          <p14:tracePt t="115028" x="5378450" y="4305300"/>
          <p14:tracePt t="115046" x="5499100" y="4273550"/>
          <p14:tracePt t="115063" x="5556250" y="4248150"/>
          <p14:tracePt t="115078" x="5689600" y="4191000"/>
          <p14:tracePt t="115096" x="5759450" y="4152900"/>
          <p14:tracePt t="115113" x="5854700" y="4089400"/>
          <p14:tracePt t="115128" x="5911850" y="4051300"/>
          <p14:tracePt t="115147" x="5937250" y="4025900"/>
          <p14:tracePt t="115161" x="5943600" y="4019550"/>
          <p14:tracePt t="115178" x="5962650" y="3975100"/>
          <p14:tracePt t="115197" x="5962650" y="3930650"/>
          <p14:tracePt t="115211" x="5943600" y="3778250"/>
          <p14:tracePt t="115228" x="5854700" y="3594100"/>
          <p14:tracePt t="115247" x="5784850" y="3486150"/>
          <p14:tracePt t="115262" x="5626100" y="3282950"/>
          <p14:tracePt t="115280" x="5340350" y="3009900"/>
          <p14:tracePt t="115298" x="5143500" y="2863850"/>
          <p14:tracePt t="115311" x="4622800" y="2609850"/>
          <p14:tracePt t="115318" x="4362450" y="2527300"/>
          <p14:tracePt t="115333" x="4108450" y="2457450"/>
          <p14:tracePt t="115347" x="3841750" y="2432050"/>
          <p14:tracePt t="115362" x="3321050" y="2419350"/>
          <p14:tracePt t="115380" x="2774950" y="2438400"/>
          <p14:tracePt t="115394" x="2495550" y="2495550"/>
          <p14:tracePt t="115412" x="2006600" y="2616200"/>
          <p14:tracePt t="115430" x="1790700" y="2679700"/>
          <p14:tracePt t="115444" x="1422400" y="2787650"/>
          <p14:tracePt t="115462" x="1162050" y="2901950"/>
          <p14:tracePt t="115479" x="1066800" y="2946400"/>
          <p14:tracePt t="115496" x="927100" y="3022600"/>
          <p14:tracePt t="115501" x="895350" y="3035300"/>
          <p14:tracePt t="115704" x="889000" y="3035300"/>
          <p14:tracePt t="115713" x="876300" y="3028950"/>
          <p14:tracePt t="115727" x="844550" y="3022600"/>
          <p14:tracePt t="115744" x="622300" y="3003550"/>
          <p14:tracePt t="115765" x="450850" y="3003550"/>
          <p14:tracePt t="115777" x="31750" y="3022600"/>
          <p14:tracePt t="115795" x="0" y="3054350"/>
          <p14:tracePt t="115811" x="0" y="3067050"/>
          <p14:tracePt t="115818" x="0" y="3079750"/>
          <p14:tracePt t="115829" x="0" y="3092450"/>
          <p14:tracePt t="115847" x="0" y="3111500"/>
          <p14:tracePt t="115864" x="0" y="3124200"/>
          <p14:tracePt t="115880" x="0" y="3149600"/>
          <p14:tracePt t="115897" x="0" y="3200400"/>
          <p14:tracePt t="115912" x="0" y="3219450"/>
          <p14:tracePt t="115928" x="0" y="3276600"/>
          <p14:tracePt t="115947" x="12700" y="3314700"/>
          <p14:tracePt t="115960" x="38100" y="3384550"/>
          <p14:tracePt t="115979" x="69850" y="3460750"/>
          <p14:tracePt t="115995" x="82550" y="3486150"/>
          <p14:tracePt t="116012" x="107950" y="3536950"/>
          <p14:tracePt t="116028" x="120650" y="3549650"/>
          <p14:tracePt t="188871" x="127000" y="3556000"/>
          <p14:tracePt t="188880" x="146050" y="3581400"/>
          <p14:tracePt t="188893" x="184150" y="3632200"/>
          <p14:tracePt t="188905" x="234950" y="3702050"/>
          <p14:tracePt t="188921" x="330200" y="3835400"/>
          <p14:tracePt t="188936" x="584200" y="4191000"/>
          <p14:tracePt t="188953" x="825500" y="4521200"/>
          <p14:tracePt t="188972" x="952500" y="4692650"/>
          <p14:tracePt t="188987" x="1219200" y="5016500"/>
          <p14:tracePt t="189003" x="1562100" y="5302250"/>
          <p14:tracePt t="189023" x="1733550" y="5416550"/>
          <p14:tracePt t="189036" x="2171700" y="5638800"/>
          <p14:tracePt t="189053" x="2673350" y="5816600"/>
          <p14:tracePt t="189069" x="2952750" y="5886450"/>
          <p14:tracePt t="189085" x="3670300" y="6007100"/>
          <p14:tracePt t="189104" x="4495800" y="6083300"/>
          <p14:tracePt t="189120" x="4978400" y="6115050"/>
          <p14:tracePt t="189136" x="5886450" y="6146800"/>
          <p14:tracePt t="189155" x="5981700" y="6146800"/>
          <p14:tracePt t="189169" x="6432550" y="6146800"/>
          <p14:tracePt t="189186" x="7156450" y="6108700"/>
          <p14:tracePt t="189203" x="7486650" y="6076950"/>
          <p14:tracePt t="189219" x="8026400" y="5981700"/>
          <p14:tracePt t="189236" x="8432800" y="5886450"/>
          <p14:tracePt t="189255" x="8604250" y="5842000"/>
          <p14:tracePt t="189269" x="8845550" y="5772150"/>
          <p14:tracePt t="189287" x="8978900" y="5715000"/>
          <p14:tracePt t="189302" x="9036050" y="5695950"/>
          <p14:tracePt t="189319" x="9131300" y="5645150"/>
          <p14:tracePt t="189326" x="9194800" y="5607050"/>
          <p14:tracePt t="189338" x="9277350" y="5556250"/>
          <p14:tracePt t="189352" x="9353550" y="5492750"/>
          <p14:tracePt t="189369" x="9518650" y="5321300"/>
          <p14:tracePt t="189389" x="9715500" y="5073650"/>
          <p14:tracePt t="189402" x="9823450" y="4921250"/>
          <p14:tracePt t="189419" x="10039350" y="4597400"/>
          <p14:tracePt t="189438" x="10121900" y="4464050"/>
          <p14:tracePt t="189453" x="10274300" y="4241800"/>
          <p14:tracePt t="189470" x="10363200" y="4089400"/>
          <p14:tracePt t="189488" x="10394950" y="4038600"/>
          <p14:tracePt t="189502" x="10420350" y="3994150"/>
          <p14:tracePt t="189520" x="10420350" y="3975100"/>
          <p14:tracePt t="189537" x="10426700" y="3968750"/>
          <p14:tracePt t="189573" x="10420350" y="3956050"/>
          <p14:tracePt t="189585" x="10394950" y="3937000"/>
          <p14:tracePt t="189602" x="10306050" y="3867150"/>
          <p14:tracePt t="189620" x="10255250" y="3822700"/>
          <p14:tracePt t="189636" x="10128250" y="3695700"/>
          <p14:tracePt t="189653" x="9975850" y="3536950"/>
          <p14:tracePt t="189670" x="9899650" y="3429000"/>
          <p14:tracePt t="189686" x="9747250" y="3213100"/>
          <p14:tracePt t="189703" x="9613900" y="2997200"/>
          <p14:tracePt t="189720" x="9531350" y="2882900"/>
          <p14:tracePt t="189736" x="9398000" y="2724150"/>
          <p14:tracePt t="189753" x="9245600" y="2584450"/>
          <p14:tracePt t="189769" x="9118600" y="2508250"/>
          <p14:tracePt t="189785" x="8845550" y="2400300"/>
          <p14:tracePt t="189805" x="8521700" y="2355850"/>
          <p14:tracePt t="189819" x="8388350" y="2349500"/>
          <p14:tracePt t="189825" x="8255000" y="2349500"/>
          <p14:tracePt t="189836" x="8108950" y="2362200"/>
          <p14:tracePt t="189853" x="7962900" y="2393950"/>
          <p14:tracePt t="189869" x="7702550" y="2476500"/>
          <p14:tracePt t="189885" x="7524750" y="2552700"/>
          <p14:tracePt t="189904" x="7454900" y="2597150"/>
          <p14:tracePt t="189919" x="7327900" y="2698750"/>
          <p14:tracePt t="189938" x="7226300" y="2819400"/>
          <p14:tracePt t="189953" x="7175500" y="2895600"/>
          <p14:tracePt t="189969" x="7086600" y="3073400"/>
          <p14:tracePt t="189986" x="7010400" y="3295650"/>
          <p14:tracePt t="190005" x="6985000" y="3403600"/>
          <p14:tracePt t="190019" x="6959600" y="3613150"/>
          <p14:tracePt t="190037" x="6959600" y="3803650"/>
          <p14:tracePt t="190053" x="6959600" y="3886200"/>
          <p14:tracePt t="190069" x="6978650" y="4057650"/>
          <p14:tracePt t="190088" x="7023100" y="4222750"/>
          <p14:tracePt t="190102" x="7048500" y="4298950"/>
          <p14:tracePt t="190119" x="7099300" y="4451350"/>
          <p14:tracePt t="190137" x="7124700" y="4540250"/>
          <p14:tracePt t="190152" x="7200900" y="4705350"/>
          <p14:tracePt t="190169" x="7289800" y="4857750"/>
          <p14:tracePt t="190186" x="7353300" y="4927600"/>
          <p14:tracePt t="190203" x="7461250" y="5067300"/>
          <p14:tracePt t="190220" x="7594600" y="5200650"/>
          <p14:tracePt t="190235" x="7683500" y="5257800"/>
          <p14:tracePt t="190252" x="7867650" y="5353050"/>
          <p14:tracePt t="190270" x="8058150" y="5429250"/>
          <p14:tracePt t="190285" x="8153400" y="5454650"/>
          <p14:tracePt t="190302" x="8356600" y="5499100"/>
          <p14:tracePt t="190320" x="8464550" y="5518150"/>
          <p14:tracePt t="190325" x="8591550" y="5518150"/>
          <p14:tracePt t="190335" x="8705850" y="5518150"/>
          <p14:tracePt t="190353" x="8940800" y="5467350"/>
          <p14:tracePt t="190371" x="9086850" y="5435600"/>
          <p14:tracePt t="190385" x="9353550" y="5346700"/>
          <p14:tracePt t="190402" x="9588500" y="5245100"/>
          <p14:tracePt t="190420" x="9715500" y="5175250"/>
          <p14:tracePt t="190435" x="9893300" y="5035550"/>
          <p14:tracePt t="190453" x="10033000" y="4933950"/>
          <p14:tracePt t="190469" x="10083800" y="4883150"/>
          <p14:tracePt t="190485" x="10160000" y="4806950"/>
          <p14:tracePt t="190504" x="10223500" y="4730750"/>
          <p14:tracePt t="190519" x="10242550" y="4679950"/>
          <p14:tracePt t="190535" x="10274300" y="4559300"/>
          <p14:tracePt t="190554" x="10267950" y="4432300"/>
          <p14:tracePt t="190568" x="10236200" y="4375150"/>
          <p14:tracePt t="190586" x="10134600" y="4254500"/>
          <p14:tracePt t="190603" x="10039350" y="4184650"/>
          <p14:tracePt t="190618" x="9798050" y="4057650"/>
          <p14:tracePt t="190635" x="9607550" y="4019550"/>
          <p14:tracePt t="190654" x="9512300" y="4006850"/>
          <p14:tracePt t="190668" x="9353550" y="4006850"/>
          <p14:tracePt t="190686" x="9245600" y="4006850"/>
          <p14:tracePt t="190702" x="9213850" y="4032250"/>
          <p14:tracePt t="190719" x="9169400" y="4064000"/>
          <p14:tracePt t="190735" x="9150350" y="4083050"/>
          <p14:tracePt t="216830" x="9156700" y="4095750"/>
          <p14:tracePt t="216839" x="9169400" y="4114800"/>
          <p14:tracePt t="216849" x="9182100" y="4159250"/>
          <p14:tracePt t="216861" x="9182100" y="4222750"/>
          <p14:tracePt t="216878" x="9182100" y="4318000"/>
          <p14:tracePt t="216893" x="9074150" y="4660900"/>
          <p14:tracePt t="216911" x="8807450" y="5162550"/>
          <p14:tracePt t="216927" x="8674100" y="5378450"/>
          <p14:tracePt t="216944" x="8432800" y="5835650"/>
          <p14:tracePt t="216964" x="8299450" y="6191250"/>
          <p14:tracePt t="216976" x="8274050" y="6286500"/>
          <p14:tracePt t="216992" x="8261350" y="6451600"/>
          <p14:tracePt t="217012" x="8324850" y="6591300"/>
          <p14:tracePt t="217026" x="8394700" y="6654800"/>
          <p14:tracePt t="217043" x="8756650" y="6851650"/>
          <p14:tracePt t="217061" x="9042400" y="6851650"/>
          <p14:tracePt t="217076" x="9658350" y="6851650"/>
          <p14:tracePt t="217094" x="10287000" y="6851650"/>
          <p14:tracePt t="217112" x="10591800" y="6851650"/>
          <p14:tracePt t="217126" x="11169650" y="6851650"/>
          <p14:tracePt t="217146" x="11664950" y="6851650"/>
          <p14:tracePt t="217163" x="11899900" y="6851650"/>
          <p14:tracePt t="217176" x="12185650" y="6800850"/>
          <p14:tracePt t="217195" x="12185650" y="6705600"/>
          <p14:tracePt t="217211" x="12185650" y="6642100"/>
          <p14:tracePt t="217226" x="12185650" y="6489700"/>
          <p14:tracePt t="217244" x="12185650" y="6413500"/>
          <p14:tracePt t="217260" x="12185650" y="6203950"/>
          <p14:tracePt t="217276" x="12185650" y="5924550"/>
          <p14:tracePt t="217295" x="12185650" y="5746750"/>
          <p14:tracePt t="217309" x="12185650" y="5353050"/>
          <p14:tracePt t="217327" x="12166600" y="4953000"/>
          <p14:tracePt t="217335" x="12122150" y="4781550"/>
          <p14:tracePt t="217359" x="12014200" y="4540250"/>
          <p14:tracePt t="217377" x="11988800" y="4489450"/>
          <p14:tracePt t="217641" x="11988800" y="4476750"/>
          <p14:tracePt t="217650" x="11976100" y="4451350"/>
          <p14:tracePt t="217664" x="11957050" y="4425950"/>
          <p14:tracePt t="217676" x="11912600" y="4356100"/>
          <p14:tracePt t="217692" x="11703050" y="4038600"/>
          <p14:tracePt t="217711" x="11550650" y="3778250"/>
          <p14:tracePt t="217725" x="11182350" y="3225800"/>
          <p14:tracePt t="217743" x="10871200" y="2730500"/>
          <p14:tracePt t="217761" x="10718800" y="2495550"/>
          <p14:tracePt t="217776" x="10452100" y="2139950"/>
          <p14:tracePt t="217793" x="10204450" y="1879600"/>
          <p14:tracePt t="217810" x="10064750" y="1765300"/>
          <p14:tracePt t="217827" x="9734550" y="1530350"/>
          <p14:tracePt t="217834" x="9575800" y="1466850"/>
          <p14:tracePt t="217846" x="9398000" y="1403350"/>
          <p14:tracePt t="217860" x="9232900" y="1371600"/>
          <p14:tracePt t="217877" x="8972550" y="1371600"/>
          <p14:tracePt t="217894" x="8648700" y="1454150"/>
          <p14:tracePt t="217911" x="8483600" y="1536700"/>
          <p14:tracePt t="217925" x="8185150" y="1720850"/>
          <p14:tracePt t="217946" x="8045450" y="1835150"/>
          <p14:tracePt t="217959" x="7829550" y="2057400"/>
          <p14:tracePt t="217965" x="7734300" y="2190750"/>
          <p14:tracePt t="217975" x="7639050" y="2343150"/>
          <p14:tracePt t="217994" x="7569200" y="2501900"/>
          <p14:tracePt t="218009" x="7473950" y="2813050"/>
          <p14:tracePt t="218026" x="7416800" y="3124200"/>
          <p14:tracePt t="218043" x="7416800" y="3314700"/>
          <p14:tracePt t="218059" x="7435850" y="3714750"/>
          <p14:tracePt t="218077" x="7524750" y="4133850"/>
          <p14:tracePt t="218095" x="7569200" y="4286250"/>
          <p14:tracePt t="218109" x="7645400" y="4476750"/>
          <p14:tracePt t="218127" x="7734300" y="4603750"/>
          <p14:tracePt t="218143" x="7778750" y="4648200"/>
          <p14:tracePt t="218159" x="7886700" y="4730750"/>
          <p14:tracePt t="218178" x="7943850" y="4749800"/>
          <p14:tracePt t="218196" x="8045450" y="4781550"/>
          <p14:tracePt t="218210" x="8070850" y="4787900"/>
          <p14:tracePt t="237458" x="8070850" y="4794250"/>
          <p14:tracePt t="237471" x="8070850" y="4800600"/>
          <p14:tracePt t="237479" x="8070850" y="4806950"/>
          <p14:tracePt t="237491" x="8070850" y="4826000"/>
          <p14:tracePt t="237502" x="8070850" y="4851400"/>
          <p14:tracePt t="237520" x="8070850" y="4921250"/>
          <p14:tracePt t="237536" x="8070850" y="4978400"/>
          <p14:tracePt t="237552" x="8070850" y="5086350"/>
          <p14:tracePt t="237571" x="8083550" y="5175250"/>
          <p14:tracePt t="237585" x="8089900" y="5207000"/>
          <p14:tracePt t="237603" x="8108950" y="5257800"/>
          <p14:tracePt t="237622" x="8147050" y="5314950"/>
          <p14:tracePt t="237637" x="8159750" y="5340350"/>
          <p14:tracePt t="237653" x="8197850" y="5391150"/>
          <p14:tracePt t="237670" x="8229600" y="5422900"/>
          <p14:tracePt t="237687" x="8305800" y="5499100"/>
          <p14:tracePt t="237704" x="8401050" y="5562600"/>
          <p14:tracePt t="237722" x="8451850" y="5588000"/>
          <p14:tracePt t="237737" x="8540750" y="5626100"/>
          <p14:tracePt t="237754" x="8623300" y="5657850"/>
          <p14:tracePt t="237770" x="8667750" y="5670550"/>
          <p14:tracePt t="237786" x="8763000" y="5695950"/>
          <p14:tracePt t="237804" x="8839200" y="5715000"/>
          <p14:tracePt t="237819" x="8877300" y="5721350"/>
          <p14:tracePt t="237827" x="8909050" y="5727700"/>
          <p14:tracePt t="237837" x="8947150" y="5746750"/>
          <p14:tracePt t="237853" x="8991600" y="5753100"/>
          <p14:tracePt t="237869" x="9055100" y="5759450"/>
          <p14:tracePt t="237886" x="9144000" y="5765800"/>
          <p14:tracePt t="237904" x="9207500" y="5765800"/>
          <p14:tracePt t="237919" x="9251950" y="5765800"/>
          <p14:tracePt t="237937" x="9340850" y="5759450"/>
          <p14:tracePt t="237954" x="9398000" y="5740400"/>
          <p14:tracePt t="237969" x="9518650" y="5702300"/>
          <p14:tracePt t="237987" x="9652000" y="5638800"/>
          <p14:tracePt t="238005" x="9740900" y="5607050"/>
          <p14:tracePt t="238019" x="9899650" y="5518150"/>
          <p14:tracePt t="238038" x="10033000" y="5416550"/>
          <p14:tracePt t="238052" x="10096500" y="5365750"/>
          <p14:tracePt t="238069" x="10185400" y="5276850"/>
          <p14:tracePt t="238087" x="10223500" y="5226050"/>
          <p14:tracePt t="238103" x="10287000" y="5124450"/>
          <p14:tracePt t="238119" x="10337800" y="4946650"/>
          <p14:tracePt t="238137" x="10350500" y="4845050"/>
          <p14:tracePt t="238152" x="10318750" y="4489450"/>
          <p14:tracePt t="238169" x="10179050" y="4095750"/>
          <p14:tracePt t="238187" x="10102850" y="3949700"/>
          <p14:tracePt t="238203" x="9988550" y="3803650"/>
          <p14:tracePt t="238221" x="9893300" y="3727450"/>
          <p14:tracePt t="238493" x="9886950" y="3727450"/>
          <p14:tracePt t="238504" x="9867900" y="3721100"/>
          <p14:tracePt t="238514" x="9791700" y="3702050"/>
          <p14:tracePt t="238524" x="9639300" y="3657600"/>
          <p14:tracePt t="238535" x="9277350" y="3600450"/>
          <p14:tracePt t="238555" x="8896350" y="3524250"/>
          <p14:tracePt t="238569" x="7988300" y="3333750"/>
          <p14:tracePt t="238585" x="6972300" y="3016250"/>
          <p14:tracePt t="238605" x="6578600" y="2813050"/>
          <p14:tracePt t="238620" x="6121400" y="2616200"/>
          <p14:tracePt t="238636" x="5099050" y="2216150"/>
          <p14:tracePt t="238654" x="4603750" y="2051050"/>
          <p14:tracePt t="238669" x="3740150" y="1778000"/>
          <p14:tracePt t="238687" x="3130550" y="1651000"/>
          <p14:tracePt t="238704" x="2921000" y="1612900"/>
          <p14:tracePt t="238719" x="2667000" y="1606550"/>
          <p14:tracePt t="238738" x="2578100" y="1606550"/>
          <p14:tracePt t="238929" x="2571750" y="1606550"/>
          <p14:tracePt t="238940" x="2565400" y="1606550"/>
          <p14:tracePt t="238954" x="2540000" y="1606550"/>
          <p14:tracePt t="238970" x="2406650" y="1638300"/>
          <p14:tracePt t="238986" x="2273300" y="1701800"/>
          <p14:tracePt t="239002" x="1949450" y="1911350"/>
          <p14:tracePt t="239020" x="1784350" y="2051050"/>
          <p14:tracePt t="239036" x="1733550" y="2108200"/>
          <p14:tracePt t="239052" x="1644650" y="2298700"/>
          <p14:tracePt t="239069" x="1619250" y="2425700"/>
          <p14:tracePt t="239085" x="1606550" y="2647950"/>
          <p14:tracePt t="239103" x="1670050" y="2876550"/>
          <p14:tracePt t="239121" x="1733550" y="3022600"/>
          <p14:tracePt t="239135" x="1866900" y="3187700"/>
          <p14:tracePt t="239152" x="2051050" y="3340100"/>
          <p14:tracePt t="239169" x="2178050" y="3409950"/>
          <p14:tracePt t="239185" x="2482850" y="3556000"/>
          <p14:tracePt t="239203" x="2736850" y="3657600"/>
          <p14:tracePt t="239221" x="2870200" y="3702050"/>
          <p14:tracePt t="239236" x="3098800" y="3765550"/>
          <p14:tracePt t="239253" x="3263900" y="3803650"/>
          <p14:tracePt t="239269" x="3327400" y="3816350"/>
          <p14:tracePt t="239287" x="3422650" y="3822700"/>
          <p14:tracePt t="239962" x="3429000" y="3822700"/>
          <p14:tracePt t="239973" x="3435350" y="3829050"/>
          <p14:tracePt t="239985" x="3448050" y="3829050"/>
          <p14:tracePt t="240004" x="3530600" y="3841750"/>
          <p14:tracePt t="240018" x="3600450" y="3854450"/>
          <p14:tracePt t="240036" x="3752850" y="3879850"/>
          <p14:tracePt t="240053" x="3860800" y="3892550"/>
          <p14:tracePt t="240068" x="4070350" y="3924300"/>
          <p14:tracePt t="240085" x="4254500" y="3956050"/>
          <p14:tracePt t="240104" x="4425950" y="3987800"/>
          <p14:tracePt t="240119" x="4502150" y="4006850"/>
          <p14:tracePt t="240136" x="4616450" y="4032250"/>
          <p14:tracePt t="240154" x="4635500" y="4038600"/>
          <p14:tracePt t="240168" x="4673600" y="4057650"/>
          <p14:tracePt t="240186" x="4679950" y="4057650"/>
          <p14:tracePt t="240202" x="4686300" y="4057650"/>
          <p14:tracePt t="241026" x="4686300" y="4064000"/>
          <p14:tracePt t="241046" x="4686300" y="4070350"/>
          <p14:tracePt t="241056" x="4692650" y="4083050"/>
          <p14:tracePt t="241070" x="4699000" y="4102100"/>
          <p14:tracePt t="241088" x="4743450" y="4191000"/>
          <p14:tracePt t="241101" x="4806950" y="4279900"/>
          <p14:tracePt t="241119" x="5054600" y="4552950"/>
          <p14:tracePt t="241137" x="5257800" y="4724400"/>
          <p14:tracePt t="241151" x="5664200" y="4972050"/>
          <p14:tracePt t="241169" x="6121400" y="5130800"/>
          <p14:tracePt t="241186" x="6292850" y="5175250"/>
          <p14:tracePt t="241203" x="6565900" y="5238750"/>
          <p14:tracePt t="241220" x="6762750" y="5276850"/>
          <p14:tracePt t="241235" x="6826250" y="5283200"/>
          <p14:tracePt t="241253" x="6889750" y="5283200"/>
          <p14:tracePt t="241269" x="6902450" y="5283200"/>
          <p14:tracePt t="241533" x="6908800" y="5283200"/>
          <p14:tracePt t="241554" x="6927850" y="5283200"/>
          <p14:tracePt t="241564" x="6959600" y="5283200"/>
          <p14:tracePt t="241574" x="7010400" y="5283200"/>
          <p14:tracePt t="241586" x="7086600" y="5283200"/>
          <p14:tracePt t="241603" x="7181850" y="5302250"/>
          <p14:tracePt t="241617" x="7493000" y="5410200"/>
          <p14:tracePt t="241635" x="7810500" y="5537200"/>
          <p14:tracePt t="241651" x="7962900" y="5594350"/>
          <p14:tracePt t="241667" x="8255000" y="5702300"/>
          <p14:tracePt t="241687" x="8496300" y="5772150"/>
          <p14:tracePt t="241705" x="8616950" y="5797550"/>
          <p14:tracePt t="241718" x="8801100" y="5842000"/>
          <p14:tracePt t="241737" x="8953500" y="5854700"/>
          <p14:tracePt t="241751" x="9029700" y="5867400"/>
          <p14:tracePt t="241769" x="9144000" y="5867400"/>
          <p14:tracePt t="241787" x="9194800" y="5867400"/>
          <p14:tracePt t="241802" x="9271000" y="5867400"/>
          <p14:tracePt t="241818" x="9321800" y="5867400"/>
          <p14:tracePt t="241836" x="9353550" y="5867400"/>
          <p14:tracePt t="241851" x="9372600" y="5867400"/>
          <p14:tracePt t="241868" x="9410700" y="5854700"/>
          <p14:tracePt t="241886" x="9423400" y="5848350"/>
          <p14:tracePt t="241901" x="9455150" y="5835650"/>
          <p14:tracePt t="241918" x="9474200" y="5829300"/>
          <p14:tracePt t="241934" x="9486900" y="5816600"/>
          <p14:tracePt t="241951" x="9505950" y="5791200"/>
          <p14:tracePt t="241969" x="9518650" y="5765800"/>
          <p14:tracePt t="241984" x="9556750" y="5715000"/>
          <p14:tracePt t="242001" x="9575800" y="5651500"/>
          <p14:tracePt t="242019" x="9588500" y="5626100"/>
          <p14:tracePt t="242038" x="9601200" y="5594350"/>
          <p14:tracePt t="242052" x="9607550" y="5588000"/>
          <p14:tracePt t="242506" x="9613900" y="5575300"/>
          <p14:tracePt t="242519" x="9626600" y="5568950"/>
          <p14:tracePt t="242526" x="9639300" y="5549900"/>
          <p14:tracePt t="242540" x="9658350" y="5530850"/>
          <p14:tracePt t="242550" x="9664700" y="5511800"/>
          <p14:tracePt t="242568" x="9690100" y="5480050"/>
          <p14:tracePt t="242586" x="9702800" y="5461000"/>
          <p14:tracePt t="242602" x="9734550" y="5416550"/>
          <p14:tracePt t="242619" x="9766300" y="5359400"/>
          <p14:tracePt t="242634" x="9791700" y="5327650"/>
          <p14:tracePt t="242650" x="9848850" y="5270500"/>
          <p14:tracePt t="242668" x="9906000" y="5200650"/>
          <p14:tracePt t="242684" x="9925050" y="5175250"/>
          <p14:tracePt t="242703" x="9969500" y="5105400"/>
          <p14:tracePt t="242719" x="10013950" y="5022850"/>
          <p14:tracePt t="242734" x="10033000" y="4978400"/>
          <p14:tracePt t="242751" x="10052050" y="4895850"/>
          <p14:tracePt t="242769" x="10058400" y="4864100"/>
          <p14:tracePt t="242784" x="10083800" y="4756150"/>
          <p14:tracePt t="242801" x="10102850" y="4603750"/>
          <p14:tracePt t="242818" x="10109200" y="4508500"/>
          <p14:tracePt t="242824" x="10115550" y="4425950"/>
          <p14:tracePt t="242834" x="10128250" y="4330700"/>
          <p14:tracePt t="242851" x="10128250" y="4146550"/>
          <p14:tracePt t="242869" x="10128250" y="4051300"/>
          <p14:tracePt t="242884" x="10115550" y="3886200"/>
          <p14:tracePt t="242902" x="10083800" y="3689350"/>
          <p14:tracePt t="242917" x="10064750" y="3587750"/>
          <p14:tracePt t="242935" x="10039350" y="3390900"/>
          <p14:tracePt t="242954" x="9994900" y="3200400"/>
          <p14:tracePt t="242968" x="9975850" y="3105150"/>
          <p14:tracePt t="242985" x="9912350" y="2927350"/>
          <p14:tracePt t="243004" x="9886950" y="2863850"/>
          <p14:tracePt t="243017" x="9836150" y="2755900"/>
          <p14:tracePt t="243034" x="9779000" y="2660650"/>
          <p14:tracePt t="243053" x="9747250" y="2622550"/>
          <p14:tracePt t="243067" x="9696450" y="2571750"/>
          <p14:tracePt t="243084" x="9613900" y="2495550"/>
          <p14:tracePt t="243102" x="9563100" y="2463800"/>
          <p14:tracePt t="243117" x="9461500" y="2413000"/>
          <p14:tracePt t="243135" x="9359900" y="2368550"/>
          <p14:tracePt t="243152" x="9302750" y="2355850"/>
          <p14:tracePt t="243167" x="9201150" y="2330450"/>
          <p14:tracePt t="243186" x="9093200" y="2324100"/>
          <p14:tracePt t="243203" x="9029700" y="2324100"/>
          <p14:tracePt t="243217" x="8890000" y="2324100"/>
          <p14:tracePt t="243237" x="8731250" y="2362200"/>
          <p14:tracePt t="243250" x="8642350" y="2406650"/>
          <p14:tracePt t="243268" x="8477250" y="2489200"/>
          <p14:tracePt t="243286" x="8394700" y="2552700"/>
          <p14:tracePt t="243301" x="8223250" y="2679700"/>
          <p14:tracePt t="243317" x="8077200" y="2813050"/>
          <p14:tracePt t="243336" x="8007350" y="2870200"/>
          <p14:tracePt t="243352" x="7893050" y="3022600"/>
          <p14:tracePt t="243367" x="7797800" y="3168650"/>
          <p14:tracePt t="243386" x="7766050" y="3225800"/>
          <p14:tracePt t="243400" x="7715250" y="3390900"/>
          <p14:tracePt t="243418" x="7677150" y="3562350"/>
          <p14:tracePt t="243434" x="7670800" y="3632200"/>
          <p14:tracePt t="243450" x="7670800" y="3803650"/>
          <p14:tracePt t="243469" x="7689850" y="4006850"/>
          <p14:tracePt t="243484" x="7708900" y="4102100"/>
          <p14:tracePt t="243501" x="7753350" y="4273550"/>
          <p14:tracePt t="243520" x="7797800" y="4457700"/>
          <p14:tracePt t="243534" x="7810500" y="4546600"/>
          <p14:tracePt t="243551" x="7861300" y="4705350"/>
          <p14:tracePt t="243570" x="7912100" y="4857750"/>
          <p14:tracePt t="243584" x="7950200" y="4940300"/>
          <p14:tracePt t="243601" x="8020050" y="5092700"/>
          <p14:tracePt t="243617" x="8058150" y="5162550"/>
          <p14:tracePt t="243634" x="8128000" y="5264150"/>
          <p14:tracePt t="243651" x="8197850" y="5372100"/>
          <p14:tracePt t="243667" x="8242300" y="5429250"/>
          <p14:tracePt t="243684" x="8324850" y="5537200"/>
          <p14:tracePt t="243703" x="8413750" y="5645150"/>
          <p14:tracePt t="243718" x="8464550" y="5695950"/>
          <p14:tracePt t="243733" x="8572500" y="5797550"/>
          <p14:tracePt t="243753" x="8629650" y="5835650"/>
          <p14:tracePt t="243767" x="8756650" y="5930900"/>
          <p14:tracePt t="243784" x="8915400" y="6026150"/>
          <p14:tracePt t="243804" x="9061450" y="6102350"/>
          <p14:tracePt t="243817" x="9124950" y="6134100"/>
          <p14:tracePt t="243823" x="9194800" y="6159500"/>
          <p14:tracePt t="243834" x="9258300" y="6178550"/>
          <p14:tracePt t="243853" x="9328150" y="6197600"/>
          <p14:tracePt t="243867" x="9442450" y="6197600"/>
          <p14:tracePt t="243884" x="9537700" y="6197600"/>
          <p14:tracePt t="243902" x="9594850" y="6184900"/>
          <p14:tracePt t="243917" x="9709150" y="6134100"/>
          <p14:tracePt t="243937" x="9836150" y="6057900"/>
          <p14:tracePt t="243950" x="9893300" y="6019800"/>
          <p14:tracePt t="243966" x="10007600" y="5943600"/>
          <p14:tracePt t="243986" x="10064750" y="5905500"/>
          <p14:tracePt t="244005" x="10191750" y="5797550"/>
          <p14:tracePt t="244017" x="10318750" y="5651500"/>
          <p14:tracePt t="244037" x="10394950" y="5543550"/>
          <p14:tracePt t="244050" x="10509250" y="5270500"/>
          <p14:tracePt t="244067" x="10560050" y="4997450"/>
          <p14:tracePt t="244086" x="10579100" y="4826000"/>
          <p14:tracePt t="244100" x="10579100" y="4762500"/>
          <p14:tracePt t="244118" x="10579100" y="46990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9160" y="255968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C000"/>
                </a:solidFill>
              </a:rPr>
              <a:t>Outra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oportunidades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terapêuticas</a:t>
            </a:r>
            <a:r>
              <a:rPr lang="en-US" dirty="0" smtClean="0">
                <a:solidFill>
                  <a:srgbClr val="FFC000"/>
                </a:solidFill>
              </a:rPr>
              <a:t>…</a:t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/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/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 err="1" smtClean="0">
                <a:solidFill>
                  <a:srgbClr val="FFC000"/>
                </a:solidFill>
              </a:rPr>
              <a:t>Podem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estar</a:t>
            </a:r>
            <a:r>
              <a:rPr lang="en-US" dirty="0" smtClean="0">
                <a:solidFill>
                  <a:srgbClr val="FFC000"/>
                </a:solidFill>
              </a:rPr>
              <a:t> na </a:t>
            </a:r>
            <a:r>
              <a:rPr lang="en-US" dirty="0" err="1" smtClean="0">
                <a:solidFill>
                  <a:srgbClr val="FFC000"/>
                </a:solidFill>
              </a:rPr>
              <a:t>fitoterapia</a:t>
            </a:r>
            <a:r>
              <a:rPr lang="en-US" dirty="0">
                <a:solidFill>
                  <a:srgbClr val="FFC000"/>
                </a:solidFill>
              </a:rPr>
              <a:t>?</a:t>
            </a:r>
            <a:endParaRPr lang="pt-BR" dirty="0">
              <a:solidFill>
                <a:srgbClr val="FFC000"/>
              </a:solidFill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3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38"/>
    </mc:Choice>
    <mc:Fallback>
      <p:transition spd="slow" advTm="40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080" x="10521950" y="4699000"/>
          <p14:tracePt t="38088" x="10140950" y="4699000"/>
          <p14:tracePt t="38101" x="9366250" y="4743450"/>
          <p14:tracePt t="38119" x="8547100" y="4813300"/>
          <p14:tracePt t="38134" x="7531100" y="5010150"/>
          <p14:tracePt t="38151" x="6356350" y="5283200"/>
          <p14:tracePt t="38168" x="5803900" y="5403850"/>
          <p14:tracePt t="38184" x="5022850" y="5537200"/>
          <p14:tracePt t="38201" x="4768850" y="5568950"/>
          <p14:tracePt t="38333" x="4781550" y="5568950"/>
          <p14:tracePt t="38342" x="4787900" y="5568950"/>
          <p14:tracePt t="38354" x="4800600" y="5568950"/>
          <p14:tracePt t="38366" x="4806950" y="5568950"/>
          <p14:tracePt t="38394" x="4768850" y="5588000"/>
          <p14:tracePt t="38405" x="4451350" y="5702300"/>
          <p14:tracePt t="38417" x="3867150" y="5911850"/>
          <p14:tracePt t="38434" x="2584450" y="6254750"/>
          <p14:tracePt t="38452" x="2305050" y="6343650"/>
          <p14:tracePt t="38466" x="1562100" y="65087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54089" y="2348418"/>
            <a:ext cx="16578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i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Piper </a:t>
            </a:r>
            <a:r>
              <a:rPr lang="en-US" sz="1400" b="0" i="1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methysticum</a:t>
            </a:r>
            <a:endParaRPr lang="pt-BR" sz="1400" i="1" dirty="0">
              <a:solidFill>
                <a:schemeClr val="bg1"/>
              </a:solidFill>
            </a:endParaRPr>
          </a:p>
        </p:txBody>
      </p:sp>
      <p:pic>
        <p:nvPicPr>
          <p:cNvPr id="5" name="Picture 2" descr="Resultado de imagem para kava kava root leav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89" y="307093"/>
            <a:ext cx="1275852" cy="181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sultado de imagem para kava kava roo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10" b="9548"/>
          <a:stretch/>
        </p:blipFill>
        <p:spPr bwMode="auto">
          <a:xfrm>
            <a:off x="1529941" y="308597"/>
            <a:ext cx="1428832" cy="181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767" y="307093"/>
            <a:ext cx="5662200" cy="228035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9700" y="2884796"/>
            <a:ext cx="6688845" cy="3647878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438150" y="3467100"/>
            <a:ext cx="2352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 </a:t>
            </a:r>
            <a:r>
              <a:rPr lang="en-US" dirty="0" err="1" smtClean="0">
                <a:solidFill>
                  <a:schemeClr val="bg1"/>
                </a:solidFill>
              </a:rPr>
              <a:t>pacientes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5 </a:t>
            </a:r>
            <a:r>
              <a:rPr lang="en-US" dirty="0" err="1" smtClean="0">
                <a:solidFill>
                  <a:schemeClr val="bg1"/>
                </a:solidFill>
              </a:rPr>
              <a:t>comprimidos</a:t>
            </a:r>
            <a:r>
              <a:rPr lang="en-US" dirty="0" smtClean="0">
                <a:solidFill>
                  <a:schemeClr val="bg1"/>
                </a:solidFill>
              </a:rPr>
              <a:t>/</a:t>
            </a:r>
            <a:r>
              <a:rPr lang="en-US" dirty="0" err="1" smtClean="0">
                <a:solidFill>
                  <a:schemeClr val="bg1"/>
                </a:solidFill>
              </a:rPr>
              <a:t>dia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11 </a:t>
            </a:r>
            <a:r>
              <a:rPr lang="en-US" dirty="0" err="1" smtClean="0">
                <a:solidFill>
                  <a:schemeClr val="bg1"/>
                </a:solidFill>
              </a:rPr>
              <a:t>em</a:t>
            </a:r>
            <a:r>
              <a:rPr lang="en-US" dirty="0" smtClean="0">
                <a:solidFill>
                  <a:schemeClr val="bg1"/>
                </a:solidFill>
              </a:rPr>
              <a:t> AD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1 </a:t>
            </a:r>
            <a:r>
              <a:rPr lang="en-US" dirty="0" err="1" smtClean="0">
                <a:solidFill>
                  <a:schemeClr val="bg1"/>
                </a:solidFill>
              </a:rPr>
              <a:t>semana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824" y="5290174"/>
            <a:ext cx="4913101" cy="12425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9078961" y="1369064"/>
            <a:ext cx="2673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Rica </a:t>
            </a:r>
            <a:r>
              <a:rPr lang="en-US" dirty="0" err="1" smtClean="0">
                <a:solidFill>
                  <a:schemeClr val="bg1"/>
                </a:solidFill>
              </a:rPr>
              <a:t>em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kavalactonas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73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69"/>
    </mc:Choice>
    <mc:Fallback>
      <p:transition spd="slow" advTm="7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3" x="6013450" y="2489200"/>
          <p14:tracePt t="835" x="6000750" y="2508250"/>
          <p14:tracePt t="843" x="5969000" y="2552700"/>
          <p14:tracePt t="855" x="5905500" y="2622550"/>
          <p14:tracePt t="868" x="5835650" y="2717800"/>
          <p14:tracePt t="884" x="5715000" y="2870200"/>
          <p14:tracePt t="898" x="5473700" y="3238500"/>
          <p14:tracePt t="916" x="5289550" y="3536950"/>
          <p14:tracePt t="934" x="5213350" y="3683000"/>
          <p14:tracePt t="948" x="5092700" y="3924300"/>
          <p14:tracePt t="968" x="5022850" y="4102100"/>
          <p14:tracePt t="987" x="4978400" y="4267200"/>
          <p14:tracePt t="998" x="4978400" y="4368800"/>
          <p14:tracePt t="1016" x="4965700" y="4559300"/>
          <p14:tracePt t="1032" x="4978400" y="4654550"/>
          <p14:tracePt t="1050" x="5041900" y="4851400"/>
          <p14:tracePt t="1068" x="5130800" y="5048250"/>
          <p14:tracePt t="1082" x="5187950" y="5137150"/>
          <p14:tracePt t="1099" x="5283200" y="5283200"/>
          <p14:tracePt t="1119" x="5391150" y="5422900"/>
          <p14:tracePt t="1134" x="5461000" y="5505450"/>
          <p14:tracePt t="1149" x="5626100" y="5645150"/>
          <p14:tracePt t="1166" x="5702300" y="5708650"/>
          <p14:tracePt t="1182" x="5892800" y="5803900"/>
          <p14:tracePt t="1199" x="6121400" y="5899150"/>
          <p14:tracePt t="1217" x="6216650" y="5937250"/>
          <p14:tracePt t="1232" x="6432550" y="5981700"/>
          <p14:tracePt t="1250" x="6642100" y="6007100"/>
          <p14:tracePt t="1266" x="6737350" y="6019800"/>
          <p14:tracePt t="1282" x="6946900" y="6019800"/>
          <p14:tracePt t="1301" x="7150100" y="6019800"/>
          <p14:tracePt t="1315" x="7232650" y="6019800"/>
          <p14:tracePt t="1333" x="7372350" y="6007100"/>
          <p14:tracePt t="1352" x="7486650" y="5975350"/>
          <p14:tracePt t="1365" x="7543800" y="5943600"/>
          <p14:tracePt t="1382" x="7645400" y="5867400"/>
          <p14:tracePt t="1402" x="7759700" y="5740400"/>
          <p14:tracePt t="1416" x="7829550" y="5645150"/>
          <p14:tracePt t="1423" x="7893050" y="5556250"/>
          <p14:tracePt t="1434" x="7956550" y="5480050"/>
          <p14:tracePt t="1450" x="8007350" y="5403850"/>
          <p14:tracePt t="1465" x="8102600" y="5245100"/>
          <p14:tracePt t="1482" x="8185150" y="5067300"/>
          <p14:tracePt t="1498" x="8216900" y="4978400"/>
          <p14:tracePt t="1515" x="8267700" y="4826000"/>
          <p14:tracePt t="1535" x="8305800" y="4622800"/>
          <p14:tracePt t="1548" x="8305800" y="4527550"/>
          <p14:tracePt t="1565" x="8305800" y="4349750"/>
          <p14:tracePt t="1585" x="8267700" y="4140200"/>
          <p14:tracePt t="1599" x="8242300" y="4038600"/>
          <p14:tracePt t="1617" x="8178800" y="3854450"/>
          <p14:tracePt t="1633" x="8134350" y="3765550"/>
          <p14:tracePt t="1648" x="8039100" y="3594100"/>
          <p14:tracePt t="1665" x="7912100" y="3435350"/>
          <p14:tracePt t="1682" x="7842250" y="3352800"/>
          <p14:tracePt t="1701" x="7677150" y="3200400"/>
          <p14:tracePt t="1715" x="7435850" y="3028950"/>
          <p14:tracePt t="1732" x="7308850" y="2959100"/>
          <p14:tracePt t="1748" x="7061200" y="2870200"/>
          <p14:tracePt t="1766" x="6832600" y="2838450"/>
          <p14:tracePt t="1781" x="6737350" y="2838450"/>
          <p14:tracePt t="1798" x="6534150" y="2857500"/>
          <p14:tracePt t="1817" x="6419850" y="2908300"/>
          <p14:tracePt t="1832" x="6254750" y="3009900"/>
          <p14:tracePt t="1849" x="6102350" y="3124200"/>
          <p14:tracePt t="1867" x="6045200" y="3194050"/>
          <p14:tracePt t="1882" x="5918200" y="3352800"/>
          <p14:tracePt t="1900" x="5829300" y="3543300"/>
          <p14:tracePt t="1917" x="5791200" y="3651250"/>
          <p14:tracePt t="1921" x="5759450" y="3746500"/>
          <p14:tracePt t="1931" x="5740400" y="3867150"/>
          <p14:tracePt t="1949" x="5721350" y="4076700"/>
          <p14:tracePt t="1965" x="5721350" y="4171950"/>
          <p14:tracePt t="1982" x="5721350" y="4394200"/>
          <p14:tracePt t="1999" x="5753100" y="4597400"/>
          <p14:tracePt t="2015" x="5778500" y="4692650"/>
          <p14:tracePt t="2031" x="5842000" y="4889500"/>
          <p14:tracePt t="2051" x="5918200" y="5060950"/>
          <p14:tracePt t="2065" x="5969000" y="5130800"/>
          <p14:tracePt t="2082" x="6070600" y="5257800"/>
          <p14:tracePt t="2100" x="6134100" y="5327650"/>
          <p14:tracePt t="2115" x="6280150" y="5461000"/>
          <p14:tracePt t="2132" x="6438900" y="5568950"/>
          <p14:tracePt t="2151" x="6508750" y="5607050"/>
          <p14:tracePt t="2164" x="6629400" y="5651500"/>
          <p14:tracePt t="2183" x="6737350" y="5664200"/>
          <p14:tracePt t="2201" x="6781800" y="5670550"/>
          <p14:tracePt t="2214" x="6832600" y="5670550"/>
          <p14:tracePt t="2234" x="6851650" y="5670550"/>
          <p14:tracePt t="2249" x="6858000" y="5670550"/>
          <p14:tracePt t="2286" x="6864350" y="56705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187" y="3163800"/>
            <a:ext cx="9246826" cy="3045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495799" y="6362700"/>
            <a:ext cx="4981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Celulas</a:t>
            </a:r>
            <a:r>
              <a:rPr lang="en-US" dirty="0" smtClean="0">
                <a:solidFill>
                  <a:schemeClr val="bg1"/>
                </a:solidFill>
              </a:rPr>
              <a:t> CHO e </a:t>
            </a:r>
            <a:r>
              <a:rPr lang="en-US" dirty="0" err="1" smtClean="0">
                <a:solidFill>
                  <a:schemeClr val="bg1"/>
                </a:solidFill>
              </a:rPr>
              <a:t>cérebros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rato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25" y="1068467"/>
            <a:ext cx="6710363" cy="144522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8245" y="387550"/>
            <a:ext cx="4317530" cy="249852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4619625" y="4305300"/>
            <a:ext cx="571500" cy="1504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27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01"/>
    </mc:Choice>
    <mc:Fallback>
      <p:transition spd="slow" advTm="14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29269" y="3139560"/>
            <a:ext cx="226276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Melissa officinalis</a:t>
            </a:r>
          </a:p>
          <a:p>
            <a:r>
              <a:rPr lang="en-US" sz="1200" i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Erva</a:t>
            </a:r>
            <a:r>
              <a:rPr lang="en-US" sz="12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200" i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cidreira</a:t>
            </a:r>
            <a:endParaRPr lang="pt-BR" sz="1200" i="1" dirty="0">
              <a:solidFill>
                <a:schemeClr val="bg1"/>
              </a:solidFill>
            </a:endParaRPr>
          </a:p>
        </p:txBody>
      </p:sp>
      <p:pic>
        <p:nvPicPr>
          <p:cNvPr id="22530" name="Picture 2" descr="Resultado de imagem para melissa officinalis 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644010"/>
            <a:ext cx="166370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5875" y="296100"/>
            <a:ext cx="5811487" cy="2217559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91274" y="6292334"/>
            <a:ext cx="1721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i="1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Valeriana</a:t>
            </a:r>
            <a:r>
              <a:rPr lang="en-US" sz="1400" b="0" i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officinalis</a:t>
            </a:r>
            <a:endParaRPr lang="pt-BR" sz="1400" i="1" dirty="0">
              <a:solidFill>
                <a:schemeClr val="bg1"/>
              </a:solidFill>
            </a:endParaRPr>
          </a:p>
        </p:txBody>
      </p:sp>
      <p:pic>
        <p:nvPicPr>
          <p:cNvPr id="22532" name="Picture 4" descr="Resultado de image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69" y="3748118"/>
            <a:ext cx="1770312" cy="235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5342" y="2570810"/>
            <a:ext cx="7670926" cy="11375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2331" y="3748118"/>
            <a:ext cx="2911531" cy="3107923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01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645"/>
    </mc:Choice>
    <mc:Fallback>
      <p:transition spd="slow" advTm="15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995" x="6870700" y="5664200"/>
          <p14:tracePt t="25006" x="6915150" y="5619750"/>
          <p14:tracePt t="25017" x="7213600" y="5321300"/>
          <p14:tracePt t="25030" x="7766050" y="4730750"/>
          <p14:tracePt t="25047" x="8934450" y="3524250"/>
          <p14:tracePt t="25065" x="9366250" y="3067050"/>
          <p14:tracePt t="25080" x="9906000" y="2463800"/>
          <p14:tracePt t="25097" x="10058400" y="2305050"/>
          <p14:tracePt t="25114" x="10071100" y="2279650"/>
          <p14:tracePt t="25129" x="10077450" y="2254250"/>
          <p14:tracePt t="25151" x="10052050" y="2247900"/>
          <p14:tracePt t="25162" x="9937750" y="2247900"/>
          <p14:tracePt t="25181" x="9309100" y="2387600"/>
          <p14:tracePt t="25198" x="8464550" y="2654300"/>
          <p14:tracePt t="25213" x="8026400" y="2832100"/>
          <p14:tracePt t="25230" x="7283450" y="3130550"/>
          <p14:tracePt t="25248" x="6718300" y="3416300"/>
          <p14:tracePt t="25262" x="6546850" y="3530600"/>
          <p14:tracePt t="25280" x="6324600" y="3740150"/>
          <p14:tracePt t="25299" x="6248400" y="3848100"/>
          <p14:tracePt t="25314" x="6108700" y="4171950"/>
          <p14:tracePt t="25330" x="6102350" y="4375150"/>
          <p14:tracePt t="25349" x="6102350" y="4413250"/>
          <p14:tracePt t="25543" x="6089650" y="4413250"/>
          <p14:tracePt t="25553" x="6051550" y="4413250"/>
          <p14:tracePt t="25567" x="5975350" y="4413250"/>
          <p14:tracePt t="25580" x="5829300" y="4413250"/>
          <p14:tracePt t="25597" x="5321300" y="4514850"/>
          <p14:tracePt t="25616" x="4997450" y="4616450"/>
          <p14:tracePt t="25631" x="4457700" y="4908550"/>
          <p14:tracePt t="25646" x="3987800" y="5289550"/>
          <p14:tracePt t="25664" x="3810000" y="5492750"/>
          <p14:tracePt t="25679" x="3530600" y="5994400"/>
          <p14:tracePt t="25697" x="3454400" y="6337300"/>
          <p14:tracePt t="25713" x="3441700" y="6489700"/>
          <p14:tracePt t="25729" x="3460750" y="6731000"/>
          <p14:tracePt t="25746" x="3581400" y="6851650"/>
          <p14:tracePt t="25764" x="3613150" y="6851650"/>
          <p14:tracePt t="28669" x="3613150" y="6800850"/>
          <p14:tracePt t="28681" x="3613150" y="6661150"/>
          <p14:tracePt t="28691" x="3702050" y="6172200"/>
          <p14:tracePt t="28701" x="3892550" y="5588000"/>
          <p14:tracePt t="28712" x="4191000" y="4914900"/>
          <p14:tracePt t="28731" x="4870450" y="3841750"/>
          <p14:tracePt t="28745" x="5321300" y="3384550"/>
          <p14:tracePt t="28762" x="6273800" y="2254250"/>
          <p14:tracePt t="28781" x="6965950" y="1301750"/>
          <p14:tracePt t="28795" x="7175500" y="1003300"/>
          <p14:tracePt t="28812" x="7346950" y="723900"/>
          <p14:tracePt t="28832" x="7372350" y="673100"/>
          <p14:tracePt t="28845" x="7385050" y="647700"/>
          <p14:tracePt t="28865" x="7385050" y="641350"/>
          <p14:tracePt t="29044" x="7372350" y="647700"/>
          <p14:tracePt t="29054" x="7283450" y="666750"/>
          <p14:tracePt t="29067" x="7131050" y="692150"/>
          <p14:tracePt t="29078" x="6794500" y="768350"/>
          <p14:tracePt t="29095" x="6191250" y="927100"/>
          <p14:tracePt t="29114" x="5911850" y="1022350"/>
          <p14:tracePt t="29128" x="5594350" y="1136650"/>
          <p14:tracePt t="29148" x="5473700" y="1200150"/>
          <p14:tracePt t="29165" x="5441950" y="1219200"/>
          <p14:tracePt t="29179" x="5429250" y="1244600"/>
          <p14:tracePt t="29197" x="5422900" y="1282700"/>
          <p14:tracePt t="29212" x="5422900" y="1308100"/>
          <p14:tracePt t="29228" x="5467350" y="1384300"/>
          <p14:tracePt t="29246" x="5537200" y="1441450"/>
          <p14:tracePt t="29261" x="5784850" y="1593850"/>
          <p14:tracePt t="29278" x="5981700" y="1695450"/>
          <p14:tracePt t="29297" x="6070600" y="1733550"/>
          <p14:tracePt t="29311" x="6248400" y="1790700"/>
          <p14:tracePt t="29329" x="6388100" y="1828800"/>
          <p14:tracePt t="29347" x="6464300" y="1835150"/>
          <p14:tracePt t="29362" x="6623050" y="1841500"/>
          <p14:tracePt t="29382" x="6686550" y="1847850"/>
          <p14:tracePt t="29396" x="6800850" y="1847850"/>
          <p14:tracePt t="29411" x="6921500" y="1841500"/>
          <p14:tracePt t="29431" x="7099300" y="1771650"/>
          <p14:tracePt t="29444" x="7194550" y="1727200"/>
          <p14:tracePt t="29451" x="7283450" y="1682750"/>
          <p14:tracePt t="29463" x="7372350" y="1644650"/>
          <p14:tracePt t="29479" x="7448550" y="1612900"/>
          <p14:tracePt t="29495" x="7562850" y="1581150"/>
          <p14:tracePt t="29512" x="7613650" y="1568450"/>
          <p14:tracePt t="29528" x="7620000" y="1568450"/>
          <p14:tracePt t="29544" x="7632700" y="1568450"/>
          <p14:tracePt t="29764" x="7626350" y="1568450"/>
          <p14:tracePt t="29774" x="7594600" y="1574800"/>
          <p14:tracePt t="29785" x="7505700" y="1619250"/>
          <p14:tracePt t="29796" x="7296150" y="1720850"/>
          <p14:tracePt t="29811" x="6978650" y="1905000"/>
          <p14:tracePt t="29827" x="6381750" y="2260600"/>
          <p14:tracePt t="29846" x="5784850" y="2635250"/>
          <p14:tracePt t="29862" x="5486400" y="2832100"/>
          <p14:tracePt t="29878" x="4997450" y="3136900"/>
          <p14:tracePt t="29897" x="4629150" y="3365500"/>
          <p14:tracePt t="29911" x="4495800" y="3467100"/>
          <p14:tracePt t="29930" x="4330700" y="3625850"/>
          <p14:tracePt t="29947" x="4273550" y="3676650"/>
          <p14:tracePt t="29952" x="4229100" y="3733800"/>
          <p14:tracePt t="29961" x="4191000" y="3778250"/>
          <p14:tracePt t="29978" x="4133850" y="3892550"/>
          <p14:tracePt t="29996" x="4114800" y="3962400"/>
          <p14:tracePt t="30011" x="4108450" y="4051300"/>
          <p14:tracePt t="30028" x="4108450" y="4076700"/>
          <p14:tracePt t="30180" x="4102100" y="4076700"/>
          <p14:tracePt t="30190" x="4089400" y="4089400"/>
          <p14:tracePt t="30200" x="4038600" y="4133850"/>
          <p14:tracePt t="30213" x="3956050" y="4203700"/>
          <p14:tracePt t="30231" x="3727450" y="4451350"/>
          <p14:tracePt t="30244" x="3651250" y="4533900"/>
          <p14:tracePt t="30261" x="3536950" y="4654550"/>
          <p14:tracePt t="30277" x="3511550" y="4673600"/>
          <p14:tracePt t="30294" x="3492500" y="4699000"/>
          <p14:tracePt t="83914" x="3505200" y="4686300"/>
          <p14:tracePt t="83924" x="3676650" y="4533900"/>
          <p14:tracePt t="83934" x="4152900" y="4197350"/>
          <p14:tracePt t="83949" x="4667250" y="3873500"/>
          <p14:tracePt t="83960" x="5168900" y="3657600"/>
          <p14:tracePt t="83977" x="6000750" y="3448050"/>
          <p14:tracePt t="83994" x="6330950" y="3422650"/>
          <p14:tracePt t="84010" x="6788150" y="3441700"/>
          <p14:tracePt t="84027" x="7048500" y="3549650"/>
          <p14:tracePt t="84045" x="7188200" y="3683000"/>
          <p14:tracePt t="84060" x="7251700" y="3759200"/>
          <p14:tracePt t="84077" x="7321550" y="3937000"/>
          <p14:tracePt t="84096" x="7327900" y="4032250"/>
          <p14:tracePt t="84109" x="7308850" y="4267200"/>
          <p14:tracePt t="84127" x="7194550" y="4527550"/>
          <p14:tracePt t="84145" x="7118350" y="4673600"/>
          <p14:tracePt t="84161" x="6985000" y="4921250"/>
          <p14:tracePt t="84179" x="6940550" y="4991100"/>
          <p14:tracePt t="84390" x="6915150" y="5010150"/>
          <p14:tracePt t="84400" x="6832600" y="5080000"/>
          <p14:tracePt t="84415" x="6673850" y="5226050"/>
          <p14:tracePt t="84427" x="6445250" y="5454650"/>
          <p14:tracePt t="84445" x="6057900" y="5886450"/>
          <p14:tracePt t="84461" x="5772150" y="6261100"/>
          <p14:tracePt t="84477" x="5695950" y="6388100"/>
          <p14:tracePt t="84494" x="5607050" y="6654800"/>
          <p14:tracePt t="84511" x="5588000" y="6762750"/>
          <p14:tracePt t="84527" x="5575300" y="6851650"/>
          <p14:tracePt t="85506" x="5588000" y="6851650"/>
          <p14:tracePt t="85515" x="5638800" y="6788150"/>
          <p14:tracePt t="85527" x="5803900" y="6604000"/>
          <p14:tracePt t="85545" x="6070600" y="6254750"/>
          <p14:tracePt t="85559" x="6578600" y="5562600"/>
          <p14:tracePt t="85577" x="6826250" y="5232400"/>
          <p14:tracePt t="85595" x="6877050" y="5162550"/>
          <p14:tracePt t="85612" x="6902450" y="5111750"/>
          <p14:tracePt t="85617" x="6908800" y="5105400"/>
          <p14:tracePt t="85950" x="6902450" y="5105400"/>
          <p14:tracePt t="85962" x="6870700" y="5105400"/>
          <p14:tracePt t="85976" x="6769100" y="5124450"/>
          <p14:tracePt t="85993" x="6394450" y="5276850"/>
          <p14:tracePt t="86012" x="6223000" y="5372100"/>
          <p14:tracePt t="86026" x="5924550" y="5556250"/>
          <p14:tracePt t="86044" x="5753100" y="5753100"/>
          <p14:tracePt t="86062" x="5676900" y="5842000"/>
          <p14:tracePt t="86075" x="5575300" y="6019800"/>
          <p14:tracePt t="86093" x="5543550" y="6165850"/>
          <p14:tracePt t="86417" x="5537200" y="6165850"/>
          <p14:tracePt t="86429" x="5530850" y="6165850"/>
          <p14:tracePt t="86438" x="5505450" y="6140450"/>
          <p14:tracePt t="86449" x="5454650" y="6076950"/>
          <p14:tracePt t="86467" x="5334000" y="5880100"/>
          <p14:tracePt t="86482" x="5092700" y="5168900"/>
          <p14:tracePt t="86492" x="5080000" y="4819650"/>
          <p14:tracePt t="86510" x="5105400" y="4413250"/>
          <p14:tracePt t="86527" x="5111750" y="4356100"/>
          <p14:tracePt t="87045" x="5111750" y="4362450"/>
          <p14:tracePt t="87055" x="5111750" y="4375150"/>
          <p14:tracePt t="87066" x="5099050" y="4394200"/>
          <p14:tracePt t="87083" x="5092700" y="4413250"/>
          <p14:tracePt t="87097" x="5086350" y="4438650"/>
          <p14:tracePt t="87109" x="5073650" y="4470400"/>
          <p14:tracePt t="87131" x="5073650" y="4495800"/>
          <p14:tracePt t="87146" x="5067300" y="4508500"/>
          <p14:tracePt t="87160" x="5067300" y="4521200"/>
          <p14:tracePt t="87289" x="5060950" y="4521200"/>
          <p14:tracePt t="89691" x="5054600" y="4521200"/>
          <p14:tracePt t="89700" x="5048250" y="4508500"/>
          <p14:tracePt t="89714" x="5035550" y="4495800"/>
          <p14:tracePt t="89726" x="5003800" y="4470400"/>
          <p14:tracePt t="89743" x="4946650" y="4406900"/>
          <p14:tracePt t="89761" x="4908550" y="4356100"/>
          <p14:tracePt t="89775" x="4819650" y="4229100"/>
          <p14:tracePt t="89793" x="4768850" y="4146550"/>
          <p14:tracePt t="89808" x="4756150" y="4121150"/>
          <p14:tracePt t="89824" x="4737100" y="4095750"/>
          <p14:tracePt t="89842" x="4737100" y="4089400"/>
          <p14:tracePt t="89875" x="4737100" y="4083050"/>
          <p14:tracePt t="89892" x="4730750" y="4083050"/>
          <p14:tracePt t="89915" x="4724400" y="4083050"/>
          <p14:tracePt t="89927" x="4718050" y="4083050"/>
          <p14:tracePt t="89948" x="4711700" y="4089400"/>
          <p14:tracePt t="89958" x="4699000" y="4102100"/>
          <p14:tracePt t="89975" x="4679950" y="4127500"/>
          <p14:tracePt t="89992" x="4667250" y="4140200"/>
          <p14:tracePt t="90008" x="4648200" y="4184650"/>
          <p14:tracePt t="90025" x="4622800" y="4254500"/>
          <p14:tracePt t="90043" x="4610100" y="4298950"/>
          <p14:tracePt t="90058" x="4603750" y="4362450"/>
          <p14:tracePt t="90076" x="4603750" y="4406900"/>
          <p14:tracePt t="90092" x="4603750" y="4432300"/>
          <p14:tracePt t="90108" x="4603750" y="4470400"/>
          <p14:tracePt t="90128" x="4603750" y="4521200"/>
          <p14:tracePt t="90141" x="4603750" y="4533900"/>
          <p14:tracePt t="90158" x="4603750" y="4552950"/>
          <p14:tracePt t="90175" x="4603750" y="4559300"/>
          <p14:tracePt t="90191" x="4603750" y="4572000"/>
          <p14:tracePt t="91099" x="4610100" y="4572000"/>
          <p14:tracePt t="91112" x="4622800" y="4572000"/>
          <p14:tracePt t="91131" x="4635500" y="4572000"/>
          <p14:tracePt t="91142" x="4641850" y="4572000"/>
          <p14:tracePt t="91160" x="4660900" y="4572000"/>
          <p14:tracePt t="91194" x="4667250" y="4572000"/>
          <p14:tracePt t="91209" x="4667250" y="4578350"/>
          <p14:tracePt t="91225" x="4673600" y="4584700"/>
          <p14:tracePt t="91244" x="4679950" y="4591050"/>
          <p14:tracePt t="91272" x="4679950" y="4597400"/>
          <p14:tracePt t="91323" x="4679950" y="4603750"/>
          <p14:tracePt t="92082" x="4692650" y="4610100"/>
          <p14:tracePt t="92092" x="4711700" y="4622800"/>
          <p14:tracePt t="92107" x="4724400" y="4629150"/>
          <p14:tracePt t="92126" x="4787900" y="4660900"/>
          <p14:tracePt t="92141" x="4826000" y="4692650"/>
          <p14:tracePt t="92157" x="4953000" y="4749800"/>
          <p14:tracePt t="92175" x="5105400" y="4813300"/>
          <p14:tracePt t="92192" x="5181600" y="4838700"/>
          <p14:tracePt t="92206" x="5346700" y="4876800"/>
          <p14:tracePt t="92224" x="5524500" y="4895850"/>
          <p14:tracePt t="92243" x="5613400" y="4902200"/>
          <p14:tracePt t="92257" x="5772150" y="4902200"/>
          <p14:tracePt t="92274" x="5930900" y="4895850"/>
          <p14:tracePt t="92290" x="5994400" y="4889500"/>
          <p14:tracePt t="92308" x="6083300" y="4870450"/>
          <p14:tracePt t="92326" x="6115050" y="4864100"/>
          <p14:tracePt t="92339" x="6159500" y="4845050"/>
          <p14:tracePt t="92357" x="6216650" y="4813300"/>
          <p14:tracePt t="92375" x="6254750" y="4781550"/>
          <p14:tracePt t="92391" x="6337300" y="4718050"/>
          <p14:tracePt t="92407" x="6426200" y="4654550"/>
          <p14:tracePt t="92426" x="6464300" y="4635500"/>
          <p14:tracePt t="92440" x="6553200" y="4578350"/>
          <p14:tracePt t="92457" x="6667500" y="4546600"/>
          <p14:tracePt t="92474" x="6731000" y="4533900"/>
          <p14:tracePt t="92481" x="6775450" y="4527550"/>
          <p14:tracePt t="92490" x="6819900" y="4527550"/>
          <p14:tracePt t="92507" x="6870700" y="4527550"/>
          <p14:tracePt t="92525" x="6883400" y="4527550"/>
          <p14:tracePt t="92540" x="6889750" y="4527550"/>
          <p14:tracePt t="92983" x="6902450" y="4521200"/>
          <p14:tracePt t="92993" x="6940550" y="4508500"/>
          <p14:tracePt t="93006" x="7004050" y="4489450"/>
          <p14:tracePt t="93026" x="7289800" y="4438650"/>
          <p14:tracePt t="93041" x="7423150" y="4432300"/>
          <p14:tracePt t="93056" x="7594600" y="4419600"/>
          <p14:tracePt t="93075" x="7651750" y="4419600"/>
          <p14:tracePt t="93090" x="7664450" y="4419600"/>
          <p14:tracePt t="93106" x="7664450" y="4425950"/>
          <p14:tracePt t="93125" x="7670800" y="4425950"/>
          <p14:tracePt t="93140" x="7670800" y="4445000"/>
          <p14:tracePt t="93157" x="7607300" y="4508500"/>
          <p14:tracePt t="93174" x="7505700" y="4591050"/>
          <p14:tracePt t="93190" x="7105650" y="4819650"/>
          <p14:tracePt t="93207" x="6667500" y="5048250"/>
          <p14:tracePt t="93226" x="6496050" y="5156200"/>
          <p14:tracePt t="93240" x="6223000" y="5359400"/>
          <p14:tracePt t="93257" x="6076950" y="5486400"/>
          <p14:tracePt t="93275" x="6032500" y="5543550"/>
          <p14:tracePt t="93289" x="5962650" y="5664200"/>
          <p14:tracePt t="93308" x="5937250" y="5721350"/>
          <p14:tracePt t="93323" x="5918200" y="5810250"/>
          <p14:tracePt t="93339" x="5911850" y="5854700"/>
          <p14:tracePt t="93358" x="5911850" y="5880100"/>
          <p14:tracePt t="93372" x="5911850" y="5886450"/>
          <p14:tracePt t="93390" x="5911850" y="5899150"/>
          <p14:tracePt t="94372" x="5905500" y="5899150"/>
          <p14:tracePt t="94381" x="5861050" y="5899150"/>
          <p14:tracePt t="94394" x="5778500" y="5899150"/>
          <p14:tracePt t="94405" x="5670550" y="5899150"/>
          <p14:tracePt t="94423" x="5372100" y="5854700"/>
          <p14:tracePt t="94441" x="5226050" y="5835650"/>
          <p14:tracePt t="94456" x="5041900" y="5753100"/>
          <p14:tracePt t="94462" x="4978400" y="5721350"/>
          <p14:tracePt t="94477" x="4921250" y="5689600"/>
          <p14:tracePt t="94492" x="4870450" y="5638800"/>
          <p14:tracePt t="94506" x="4851400" y="5626100"/>
          <p14:tracePt t="94522" x="4845050" y="5619750"/>
          <p14:tracePt t="94725" x="4838700" y="5619750"/>
          <p14:tracePt t="94736" x="4832350" y="5619750"/>
          <p14:tracePt t="94746" x="4819650" y="5619750"/>
          <p14:tracePt t="94759" x="4806950" y="5613400"/>
          <p14:tracePt t="94772" x="4800600" y="5607050"/>
          <p14:tracePt t="94789" x="4775200" y="5575300"/>
          <p14:tracePt t="94808" x="4756150" y="5448300"/>
          <p14:tracePt t="94823" x="4756150" y="5353050"/>
          <p14:tracePt t="94839" x="4756150" y="5194300"/>
          <p14:tracePt t="94858" x="4775200" y="5137150"/>
          <p14:tracePt t="94872" x="4781550" y="5124450"/>
          <p14:tracePt t="94889" x="4787900" y="5118100"/>
          <p14:tracePt t="94909" x="4800600" y="5118100"/>
          <p14:tracePt t="94922" x="4806950" y="5118100"/>
          <p14:tracePt t="94939" x="4813300" y="5118100"/>
          <p14:tracePt t="97072" x="4819650" y="5118100"/>
          <p14:tracePt t="97082" x="4826000" y="5099050"/>
          <p14:tracePt t="97093" x="4838700" y="5073650"/>
          <p14:tracePt t="97105" x="4870450" y="5048250"/>
          <p14:tracePt t="97124" x="5060950" y="4902200"/>
          <p14:tracePt t="97138" x="5226050" y="4806950"/>
          <p14:tracePt t="97155" x="5537200" y="4648200"/>
          <p14:tracePt t="97173" x="5657850" y="4584700"/>
          <p14:tracePt t="97189" x="5835650" y="4514850"/>
          <p14:tracePt t="97206" x="5937250" y="4489450"/>
          <p14:tracePt t="97224" x="5969000" y="4483100"/>
          <p14:tracePt t="97238" x="6000750" y="4476750"/>
          <p14:tracePt t="97265" x="6007100" y="4476750"/>
          <p14:tracePt t="97316" x="6007100" y="4457700"/>
          <p14:tracePt t="97325" x="6007100" y="4413250"/>
          <p14:tracePt t="97338" x="5994400" y="4292600"/>
          <p14:tracePt t="97358" x="5924550" y="3689350"/>
          <p14:tracePt t="97371" x="5899150" y="3486150"/>
          <p14:tracePt t="97388" x="5867400" y="3314700"/>
          <p14:tracePt t="97406" x="5861050" y="3282950"/>
          <p14:tracePt t="97423" x="5854700" y="3263900"/>
          <p14:tracePt t="97630" x="5835650" y="3263900"/>
          <p14:tracePt t="97639" x="5797550" y="3263900"/>
          <p14:tracePt t="97654" x="5734050" y="3263900"/>
          <p14:tracePt t="97672" x="5562600" y="3289300"/>
          <p14:tracePt t="97691" x="5435600" y="3340100"/>
          <p14:tracePt t="97705" x="5156200" y="3505200"/>
          <p14:tracePt t="97722" x="4965700" y="3670300"/>
          <p14:tracePt t="97741" x="4895850" y="3746500"/>
          <p14:tracePt t="97755" x="4749800" y="4006850"/>
          <p14:tracePt t="97773" x="4667250" y="4273550"/>
          <p14:tracePt t="97788" x="4660900" y="4375150"/>
          <p14:tracePt t="97805" x="4660900" y="4584700"/>
          <p14:tracePt t="97822" x="4699000" y="4781550"/>
          <p14:tracePt t="97840" x="4724400" y="4857750"/>
          <p14:tracePt t="97854" x="4775200" y="4953000"/>
          <p14:tracePt t="97873" x="4806950" y="4978400"/>
          <p14:tracePt t="97888" x="4914900" y="5060950"/>
          <p14:tracePt t="97905" x="5048250" y="5130800"/>
          <p14:tracePt t="97922" x="5111750" y="5156200"/>
          <p14:tracePt t="97938" x="5245100" y="5168900"/>
          <p14:tracePt t="97957" x="5391150" y="5168900"/>
          <p14:tracePt t="97964" x="5467350" y="5162550"/>
          <p14:tracePt t="97988" x="5588000" y="5118100"/>
          <p14:tracePt t="98005" x="5702300" y="5080000"/>
          <p14:tracePt t="98021" x="5759450" y="5060950"/>
          <p14:tracePt t="98038" x="5848350" y="5022850"/>
          <p14:tracePt t="98056" x="5918200" y="4984750"/>
          <p14:tracePt t="98071" x="5937250" y="4946650"/>
          <p14:tracePt t="98088" x="5969000" y="4800600"/>
          <p14:tracePt t="98107" x="5962650" y="4635500"/>
          <p14:tracePt t="98122" x="5924550" y="4546600"/>
          <p14:tracePt t="98137" x="5842000" y="4425950"/>
          <p14:tracePt t="98156" x="5753100" y="4349750"/>
          <p14:tracePt t="98171" x="5708650" y="4324350"/>
          <p14:tracePt t="98188" x="5607050" y="4311650"/>
          <p14:tracePt t="98209" x="5511800" y="4311650"/>
          <p14:tracePt t="98223" x="5467350" y="4318000"/>
          <p14:tracePt t="98238" x="5410200" y="4349750"/>
          <p14:tracePt t="98260" x="5384800" y="4381500"/>
          <p14:tracePt t="100444" x="5384800" y="4387850"/>
          <p14:tracePt t="100459" x="5384800" y="4400550"/>
          <p14:tracePt t="100466" x="5384800" y="4419600"/>
          <p14:tracePt t="100476" x="5384800" y="4451350"/>
          <p14:tracePt t="100489" x="5384800" y="4483100"/>
          <p14:tracePt t="100507" x="5384800" y="4540250"/>
          <p14:tracePt t="100520" x="5384800" y="4559300"/>
          <p14:tracePt t="100538" x="5384800" y="4603750"/>
          <p14:tracePt t="100558" x="5384800" y="4616450"/>
          <p14:tracePt t="100571" x="5384800" y="4648200"/>
          <p14:tracePt t="100588" x="5384800" y="4667250"/>
          <p14:tracePt t="100604" x="5391150" y="4673600"/>
          <p14:tracePt t="100620" x="5403850" y="4686300"/>
          <p14:tracePt t="100638" x="5448300" y="4692650"/>
          <p14:tracePt t="100655" x="5480050" y="4692650"/>
          <p14:tracePt t="100670" x="5543550" y="4692650"/>
          <p14:tracePt t="100689" x="5619750" y="4673600"/>
          <p14:tracePt t="100703" x="5645150" y="4654550"/>
          <p14:tracePt t="100721" x="5715000" y="4629150"/>
          <p14:tracePt t="100740" x="5740400" y="4616450"/>
          <p14:tracePt t="100754" x="5778500" y="4591050"/>
          <p14:tracePt t="100758" x="5784850" y="4584700"/>
          <p14:tracePt t="100770" x="5791200" y="4584700"/>
          <p14:tracePt t="100790" x="5797550" y="4578350"/>
          <p14:tracePt t="100804" x="5816600" y="4559300"/>
          <p14:tracePt t="100821" x="5829300" y="4540250"/>
          <p14:tracePt t="100837" x="5842000" y="4514850"/>
          <p14:tracePt t="100853" x="5867400" y="4451350"/>
          <p14:tracePt t="100871" x="5886450" y="4394200"/>
          <p14:tracePt t="100888" x="5886450" y="4368800"/>
          <p14:tracePt t="100904" x="5892800" y="4330700"/>
          <p14:tracePt t="100921" x="5892800" y="4279900"/>
          <p14:tracePt t="100937" x="5892800" y="4254500"/>
          <p14:tracePt t="100953" x="5880100" y="4178300"/>
          <p14:tracePt t="100974" x="5867400" y="4146550"/>
          <p14:tracePt t="100979" x="5842000" y="4108450"/>
          <p14:tracePt t="100987" x="5822950" y="4070350"/>
          <p14:tracePt t="101004" x="5753100" y="4013200"/>
          <p14:tracePt t="101024" x="5676900" y="3949700"/>
          <p14:tracePt t="101037" x="5632450" y="3924300"/>
          <p14:tracePt t="101055" x="5549900" y="3886200"/>
          <p14:tracePt t="101071" x="5505450" y="3873500"/>
          <p14:tracePt t="101087" x="5422900" y="3860800"/>
          <p14:tracePt t="101104" x="5346700" y="3860800"/>
          <p14:tracePt t="101120" x="5321300" y="3860800"/>
          <p14:tracePt t="101136" x="5257800" y="3879850"/>
          <p14:tracePt t="101154" x="5181600" y="3917950"/>
          <p14:tracePt t="101170" x="5143500" y="3937000"/>
          <p14:tracePt t="101186" x="5080000" y="3987800"/>
          <p14:tracePt t="101206" x="5022850" y="4044950"/>
          <p14:tracePt t="101222" x="4991100" y="4095750"/>
          <p14:tracePt t="101238" x="4933950" y="4191000"/>
          <p14:tracePt t="101256" x="4889500" y="4286250"/>
          <p14:tracePt t="101270" x="4870450" y="4330700"/>
          <p14:tracePt t="101287" x="4851400" y="4438650"/>
          <p14:tracePt t="101307" x="4838700" y="4565650"/>
          <p14:tracePt t="101320" x="4838700" y="4622800"/>
          <p14:tracePt t="101337" x="4838700" y="4705350"/>
          <p14:tracePt t="101354" x="4838700" y="4743450"/>
          <p14:tracePt t="101370" x="4889500" y="4826000"/>
          <p14:tracePt t="101388" x="4965700" y="4914900"/>
          <p14:tracePt t="101406" x="5016500" y="4972050"/>
          <p14:tracePt t="101420" x="5143500" y="5086350"/>
          <p14:tracePt t="101438" x="5276850" y="5175250"/>
          <p14:tracePt t="101453" x="5353050" y="5213350"/>
          <p14:tracePt t="101471" x="5511800" y="5251450"/>
          <p14:tracePt t="101477" x="5588000" y="5251450"/>
          <p14:tracePt t="101491" x="5670550" y="5251450"/>
          <p14:tracePt t="101504" x="5746750" y="5251450"/>
          <p14:tracePt t="101520" x="5899150" y="5219700"/>
          <p14:tracePt t="101539" x="6000750" y="5162550"/>
          <p14:tracePt t="101554" x="6038850" y="5130800"/>
          <p14:tracePt t="101570" x="6121400" y="5041900"/>
          <p14:tracePt t="101588" x="6153150" y="4997450"/>
          <p14:tracePt t="101603" x="6216650" y="4883150"/>
          <p14:tracePt t="101620" x="6267450" y="4775200"/>
          <p14:tracePt t="101636" x="6280150" y="4730750"/>
          <p14:tracePt t="101653" x="6299200" y="4622800"/>
          <p14:tracePt t="101672" x="6299200" y="4514850"/>
          <p14:tracePt t="101687" x="6299200" y="4464050"/>
          <p14:tracePt t="101704" x="6248400" y="4305300"/>
          <p14:tracePt t="101723" x="6165850" y="4152900"/>
          <p14:tracePt t="101737" x="6115050" y="4083050"/>
          <p14:tracePt t="101754" x="6007100" y="3981450"/>
          <p14:tracePt t="101773" x="5861050" y="3898900"/>
          <p14:tracePt t="101787" x="5784850" y="3873500"/>
          <p14:tracePt t="101804" x="5632450" y="3854450"/>
          <p14:tracePt t="101822" x="5562600" y="3854450"/>
          <p14:tracePt t="101836" x="5416550" y="3898900"/>
          <p14:tracePt t="101854" x="5295900" y="4006850"/>
          <p14:tracePt t="101870" x="5238750" y="4076700"/>
          <p14:tracePt t="101886" x="5130800" y="4229100"/>
          <p14:tracePt t="101904" x="5067300" y="4368800"/>
          <p14:tracePt t="101920" x="5041900" y="4438650"/>
          <p14:tracePt t="101937" x="5022850" y="4559300"/>
          <p14:tracePt t="101955" x="5016500" y="4603750"/>
          <p14:tracePt t="104324" x="5035550" y="4603750"/>
          <p14:tracePt t="104337" x="5054600" y="4603750"/>
          <p14:tracePt t="104346" x="5086350" y="4610100"/>
          <p14:tracePt t="104358" x="5111750" y="4610100"/>
          <p14:tracePt t="104369" x="5143500" y="4616450"/>
          <p14:tracePt t="104386" x="5232400" y="4635500"/>
          <p14:tracePt t="104404" x="5289550" y="4654550"/>
          <p14:tracePt t="104419" x="5365750" y="4673600"/>
          <p14:tracePt t="104437" x="5441950" y="4711700"/>
          <p14:tracePt t="104457" x="5524500" y="4743450"/>
          <p14:tracePt t="104470" x="5568950" y="4756150"/>
          <p14:tracePt t="104487" x="5695950" y="4775200"/>
          <p14:tracePt t="104504" x="5772150" y="4781550"/>
          <p14:tracePt t="104519" x="5994400" y="4781550"/>
          <p14:tracePt t="104537" x="6267450" y="4768850"/>
          <p14:tracePt t="104554" x="6388100" y="4749800"/>
          <p14:tracePt t="104569" x="6584950" y="4711700"/>
          <p14:tracePt t="104588" x="6680200" y="4692650"/>
          <p14:tracePt t="104602" x="6705600" y="4686300"/>
          <p14:tracePt t="104619" x="6724650" y="4679950"/>
          <p14:tracePt t="104638" x="6724650" y="4673600"/>
          <p14:tracePt t="104974" x="6731000" y="4667250"/>
          <p14:tracePt t="104982" x="6743700" y="4660900"/>
          <p14:tracePt t="104992" x="6756400" y="4648200"/>
          <p14:tracePt t="105006" x="6781800" y="4622800"/>
          <p14:tracePt t="105021" x="6826250" y="4591050"/>
          <p14:tracePt t="105037" x="6934200" y="4527550"/>
          <p14:tracePt t="105055" x="7035800" y="4483100"/>
          <p14:tracePt t="105069" x="7067550" y="4483100"/>
          <p14:tracePt t="105086" x="7105650" y="4483100"/>
          <p14:tracePt t="105106" x="7118350" y="4483100"/>
          <p14:tracePt t="105165" x="7118350" y="4495800"/>
          <p14:tracePt t="105186" x="7118350" y="4508500"/>
          <p14:tracePt t="105195" x="7118350" y="4521200"/>
          <p14:tracePt t="105207" x="7099300" y="4533900"/>
          <p14:tracePt t="105220" x="7073900" y="4546600"/>
          <p14:tracePt t="105236" x="7029450" y="4559300"/>
          <p14:tracePt t="105253" x="7016750" y="4559300"/>
          <p14:tracePt t="105269" x="6972300" y="4559300"/>
          <p14:tracePt t="105289" x="6953250" y="4559300"/>
          <p14:tracePt t="105302" x="6946900" y="4559300"/>
          <p14:tracePt t="105600" x="6946900" y="4552950"/>
          <p14:tracePt t="105611" x="6959600" y="4540250"/>
          <p14:tracePt t="105623" x="6978650" y="4521200"/>
          <p14:tracePt t="105636" x="6991350" y="4495800"/>
          <p14:tracePt t="105652" x="7035800" y="4419600"/>
          <p14:tracePt t="105670" x="7042150" y="4394200"/>
          <p14:tracePt t="105685" x="7054850" y="4324350"/>
          <p14:tracePt t="105703" x="7054850" y="4260850"/>
          <p14:tracePt t="105722" x="7048500" y="4229100"/>
          <p14:tracePt t="105735" x="7010400" y="4133850"/>
          <p14:tracePt t="105754" x="6921500" y="4051300"/>
          <p14:tracePt t="105769" x="6838950" y="4000500"/>
          <p14:tracePt t="105786" x="6667500" y="3924300"/>
          <p14:tracePt t="105804" x="6527800" y="3898900"/>
          <p14:tracePt t="105818" x="6451600" y="3898900"/>
          <p14:tracePt t="105836" x="6311900" y="3905250"/>
          <p14:tracePt t="105854" x="6261100" y="3930650"/>
          <p14:tracePt t="105868" x="6165850" y="3994150"/>
          <p14:tracePt t="105885" x="6083300" y="4102100"/>
          <p14:tracePt t="105904" x="6045200" y="4159250"/>
          <p14:tracePt t="105919" x="5988050" y="4292600"/>
          <p14:tracePt t="105936" x="5949950" y="4457700"/>
          <p14:tracePt t="105952" x="5943600" y="4540250"/>
          <p14:tracePt t="105968" x="5943600" y="4679950"/>
          <p14:tracePt t="105986" x="5949950" y="4800600"/>
          <p14:tracePt t="106004" x="5969000" y="4864100"/>
          <p14:tracePt t="106018" x="6019800" y="4965700"/>
          <p14:tracePt t="106036" x="6057900" y="5016500"/>
          <p14:tracePt t="106052" x="6146800" y="5111750"/>
          <p14:tracePt t="106069" x="6261100" y="5200650"/>
          <p14:tracePt t="106088" x="6375400" y="5232400"/>
          <p14:tracePt t="106102" x="6426200" y="5232400"/>
          <p14:tracePt t="106119" x="6559550" y="5200650"/>
          <p14:tracePt t="106139" x="6686550" y="5092700"/>
          <p14:tracePt t="106152" x="6731000" y="5041900"/>
          <p14:tracePt t="106169" x="6781800" y="4978400"/>
          <p14:tracePt t="106185" x="6794500" y="4959350"/>
          <p14:tracePt t="106202" x="6800850" y="4940300"/>
          <p14:tracePt t="106222" x="6800850" y="4933950"/>
          <p14:tracePt t="106236" x="6800850" y="4927600"/>
          <p14:tracePt t="107029" x="6800850" y="4921250"/>
          <p14:tracePt t="107039" x="6800850" y="4895850"/>
          <p14:tracePt t="107052" x="6807200" y="4864100"/>
          <p14:tracePt t="107070" x="6838950" y="4667250"/>
          <p14:tracePt t="107084" x="6883400" y="4476750"/>
          <p14:tracePt t="107102" x="7016750" y="4121150"/>
          <p14:tracePt t="107121" x="7105650" y="3924300"/>
          <p14:tracePt t="107134" x="7137400" y="3873500"/>
          <p14:tracePt t="107151" x="7169150" y="3835400"/>
          <p14:tracePt t="107170" x="7188200" y="3829050"/>
          <p14:tracePt t="107185" x="7200900" y="3829050"/>
          <p14:tracePt t="107202" x="7213600" y="3835400"/>
          <p14:tracePt t="107220" x="7213600" y="3841750"/>
          <p14:tracePt t="107434" x="7213600" y="3848100"/>
          <p14:tracePt t="107446" x="7194550" y="3867150"/>
          <p14:tracePt t="107456" x="7162800" y="3905250"/>
          <p14:tracePt t="107468" x="7112000" y="3956050"/>
          <p14:tracePt t="107485" x="7010400" y="4121150"/>
          <p14:tracePt t="107501" x="6946900" y="4203700"/>
          <p14:tracePt t="107519" x="6826250" y="4406900"/>
          <p14:tracePt t="107536" x="6737350" y="4603750"/>
          <p14:tracePt t="107552" x="6711950" y="4679950"/>
          <p14:tracePt t="107569" x="6680200" y="4800600"/>
          <p14:tracePt t="107586" x="6673850" y="4838700"/>
          <p14:tracePt t="107602" x="6667500" y="4870450"/>
          <p14:tracePt t="107618" x="6667500" y="4883150"/>
          <p14:tracePt t="107635" x="6667500" y="4889500"/>
          <p14:tracePt t="109814" x="6661150" y="4889500"/>
          <p14:tracePt t="109823" x="6654800" y="4889500"/>
          <p14:tracePt t="109836" x="6648450" y="4889500"/>
          <p14:tracePt t="109852" x="6635750" y="4895850"/>
          <p14:tracePt t="109868" x="6610350" y="4902200"/>
          <p14:tracePt t="109885" x="6584950" y="4908550"/>
          <p14:tracePt t="109900" x="6515100" y="4921250"/>
          <p14:tracePt t="109917" x="6400800" y="4953000"/>
          <p14:tracePt t="109936" x="6242050" y="4997450"/>
          <p14:tracePt t="109954" x="6165850" y="5022850"/>
          <p14:tracePt t="109968" x="5988050" y="5067300"/>
          <p14:tracePt t="109985" x="5905500" y="5099050"/>
          <p14:tracePt t="110000" x="5740400" y="5168900"/>
          <p14:tracePt t="110017" x="5613400" y="5245100"/>
          <p14:tracePt t="110035" x="5575300" y="5283200"/>
          <p14:tracePt t="110051" x="5511800" y="5378450"/>
          <p14:tracePt t="110068" x="5486400" y="5467350"/>
          <p14:tracePt t="110086" x="5480050" y="5505450"/>
          <p14:tracePt t="110102" x="5480050" y="5518150"/>
          <p14:tracePt t="110310" x="5473700" y="5518150"/>
          <p14:tracePt t="110319" x="5467350" y="5518150"/>
          <p14:tracePt t="110333" x="5429250" y="5518150"/>
          <p14:tracePt t="110352" x="5238750" y="5518150"/>
          <p14:tracePt t="110369" x="5092700" y="5518150"/>
          <p14:tracePt t="110384" x="4781550" y="5518150"/>
          <p14:tracePt t="110401" x="4552950" y="5505450"/>
          <p14:tracePt t="110417" x="4470400" y="5505450"/>
          <p14:tracePt t="110434" x="4330700" y="5511800"/>
          <p14:tracePt t="110453" x="4254500" y="5543550"/>
          <p14:tracePt t="110467" x="4229100" y="5568950"/>
          <p14:tracePt t="110477" x="4216400" y="5581650"/>
          <p14:tracePt t="110484" x="4197350" y="5607050"/>
          <p14:tracePt t="110503" x="4191000" y="5632450"/>
          <p14:tracePt t="110517" x="4178300" y="5695950"/>
          <p14:tracePt t="110536" x="4178300" y="5759450"/>
          <p14:tracePt t="110552" x="4184650" y="5803900"/>
          <p14:tracePt t="110568" x="4254500" y="5918200"/>
          <p14:tracePt t="110586" x="4349750" y="6026150"/>
          <p14:tracePt t="110602" x="4419600" y="6089650"/>
          <p14:tracePt t="110617" x="4559300" y="6184900"/>
          <p14:tracePt t="110635" x="4749800" y="6242050"/>
          <p14:tracePt t="110650" x="4845050" y="6254750"/>
          <p14:tracePt t="110666" x="5029200" y="6254750"/>
          <p14:tracePt t="110685" x="5194300" y="6242050"/>
          <p14:tracePt t="110700" x="5251450" y="6223000"/>
          <p14:tracePt t="110718" x="5334000" y="6184900"/>
          <p14:tracePt t="110737" x="5378450" y="6121400"/>
          <p14:tracePt t="110750" x="5403850" y="6064250"/>
          <p14:tracePt t="110767" x="5441950" y="5924550"/>
          <p14:tracePt t="110787" x="5454650" y="5848350"/>
          <p14:tracePt t="110802" x="5454650" y="5753100"/>
          <p14:tracePt t="113051" x="5454650" y="5746750"/>
          <p14:tracePt t="113071" x="5454650" y="5740400"/>
          <p14:tracePt t="113083" x="5454650" y="5734050"/>
          <p14:tracePt t="113091" x="5454650" y="5721350"/>
          <p14:tracePt t="113106" x="5454650" y="5708650"/>
          <p14:tracePt t="113117" x="5461000" y="5683250"/>
          <p14:tracePt t="113134" x="5467350" y="5613400"/>
          <p14:tracePt t="113151" x="5467350" y="5581650"/>
          <p14:tracePt t="113166" x="5473700" y="5530850"/>
          <p14:tracePt t="113184" x="5473700" y="5505450"/>
          <p14:tracePt t="113200" x="5473700" y="5499100"/>
          <p14:tracePt t="113217" x="5473700" y="5486400"/>
          <p14:tracePt t="113537" x="5473700" y="5480050"/>
          <p14:tracePt t="113548" x="5480050" y="5480050"/>
          <p14:tracePt t="113557" x="5480050" y="5467350"/>
          <p14:tracePt t="113571" x="5486400" y="5454650"/>
          <p14:tracePt t="113583" x="5486400" y="5441950"/>
          <p14:tracePt t="113600" x="5486400" y="5416550"/>
          <p14:tracePt t="113620" x="5486400" y="5384800"/>
          <p14:tracePt t="113632" x="5486400" y="5378450"/>
          <p14:tracePt t="113650" x="5486400" y="5353050"/>
          <p14:tracePt t="113667" x="5486400" y="5340350"/>
          <p14:tracePt t="113683" x="5467350" y="5314950"/>
          <p14:tracePt t="113700" x="5441950" y="5289550"/>
          <p14:tracePt t="113716" x="5422900" y="5270500"/>
          <p14:tracePt t="113732" x="5378450" y="5245100"/>
          <p14:tracePt t="113750" x="5334000" y="5219700"/>
          <p14:tracePt t="113766" x="5308600" y="5207000"/>
          <p14:tracePt t="113783" x="5251450" y="5194300"/>
          <p14:tracePt t="113803" x="5194300" y="5181600"/>
          <p14:tracePt t="113816" x="5168900" y="5181600"/>
          <p14:tracePt t="113833" x="5118100" y="5181600"/>
          <p14:tracePt t="113852" x="5105400" y="5181600"/>
          <p14:tracePt t="113867" x="5067300" y="5181600"/>
          <p14:tracePt t="113883" x="5035550" y="5181600"/>
          <p14:tracePt t="113900" x="5016500" y="5181600"/>
          <p14:tracePt t="113916" x="4984750" y="5187950"/>
          <p14:tracePt t="113933" x="4940300" y="5194300"/>
          <p14:tracePt t="113950" x="4927600" y="5194300"/>
          <p14:tracePt t="113967" x="4889500" y="5200650"/>
          <p14:tracePt t="113983" x="4857750" y="5219700"/>
          <p14:tracePt t="113999" x="4838700" y="5226050"/>
          <p14:tracePt t="114016" x="4806950" y="5238750"/>
          <p14:tracePt t="114036" x="4768850" y="5257800"/>
          <p14:tracePt t="114049" x="4749800" y="5264150"/>
          <p14:tracePt t="114066" x="4705350" y="5283200"/>
          <p14:tracePt t="114085" x="4673600" y="5295900"/>
          <p14:tracePt t="114100" x="4654550" y="5308600"/>
          <p14:tracePt t="114116" x="4635500" y="5321300"/>
          <p14:tracePt t="114135" x="4629150" y="5327650"/>
          <p14:tracePt t="114149" x="4610100" y="5353050"/>
          <p14:tracePt t="114167" x="4591050" y="5384800"/>
          <p14:tracePt t="114184" x="4584700" y="5410200"/>
          <p14:tracePt t="114199" x="4565650" y="5454650"/>
          <p14:tracePt t="114217" x="4559300" y="5486400"/>
          <p14:tracePt t="114232" x="4559300" y="5505450"/>
          <p14:tracePt t="114250" x="4552950" y="5524500"/>
          <p14:tracePt t="114267" x="4552950" y="5549900"/>
          <p14:tracePt t="114284" x="4552950" y="5556250"/>
          <p14:tracePt t="114299" x="4552950" y="5581650"/>
          <p14:tracePt t="114319" x="4552950" y="5619750"/>
          <p14:tracePt t="114333" x="4552950" y="5638800"/>
          <p14:tracePt t="114350" x="4572000" y="5664200"/>
          <p14:tracePt t="114368" x="4578350" y="5683250"/>
          <p14:tracePt t="114383" x="4584700" y="5702300"/>
          <p14:tracePt t="114400" x="4603750" y="5727700"/>
          <p14:tracePt t="114417" x="4616450" y="5740400"/>
          <p14:tracePt t="114432" x="4641850" y="5753100"/>
          <p14:tracePt t="114450" x="4679950" y="5772150"/>
          <p14:tracePt t="114465" x="4692650" y="5778500"/>
          <p14:tracePt t="114473" x="4711700" y="5784850"/>
          <p14:tracePt t="114482" x="4730750" y="5791200"/>
          <p14:tracePt t="114500" x="4768850" y="5797550"/>
          <p14:tracePt t="114515" x="4806950" y="5797550"/>
          <p14:tracePt t="114533" x="4883150" y="5797550"/>
          <p14:tracePt t="114552" x="4946650" y="5797550"/>
          <p14:tracePt t="114566" x="4972050" y="5797550"/>
          <p14:tracePt t="114583" x="5035550" y="5797550"/>
          <p14:tracePt t="114601" x="5054600" y="5797550"/>
          <p14:tracePt t="114615" x="5111750" y="5797550"/>
          <p14:tracePt t="114632" x="5156200" y="5797550"/>
          <p14:tracePt t="114651" x="5168900" y="5797550"/>
          <p14:tracePt t="114665" x="5200650" y="5791200"/>
          <p14:tracePt t="114683" x="5226050" y="5784850"/>
          <p14:tracePt t="114700" x="5245100" y="5784850"/>
          <p14:tracePt t="114715" x="5276850" y="5772150"/>
          <p14:tracePt t="114734" x="5314950" y="5753100"/>
          <p14:tracePt t="114751" x="5327650" y="5753100"/>
          <p14:tracePt t="114765" x="5346700" y="5740400"/>
          <p14:tracePt t="114785" x="5359400" y="5734050"/>
          <p14:tracePt t="114800" x="5378450" y="5721350"/>
          <p14:tracePt t="114816" x="5391150" y="5702300"/>
          <p14:tracePt t="114835" x="5397500" y="5702300"/>
          <p14:tracePt t="114848" x="5403850" y="5695950"/>
          <p14:tracePt t="114882" x="5403850" y="5689600"/>
          <p14:tracePt t="114935" x="5410200" y="5689600"/>
          <p14:tracePt t="115077" x="5410200" y="5683250"/>
          <p14:tracePt t="115086" x="5416550" y="5683250"/>
          <p14:tracePt t="115101" x="5422900" y="5683250"/>
          <p14:tracePt t="115118" x="5422900" y="5676900"/>
          <p14:tracePt t="115132" x="5422900" y="5670550"/>
          <p14:tracePt t="115149" x="5435600" y="5664200"/>
          <p14:tracePt t="115169" x="5435600" y="5657850"/>
          <p14:tracePt t="115183" x="5441950" y="5657850"/>
          <p14:tracePt t="115481" x="5448300" y="5657850"/>
          <p14:tracePt t="115503" x="5454650" y="5651500"/>
          <p14:tracePt t="115512" x="5467350" y="5645150"/>
          <p14:tracePt t="115522" x="5486400" y="5626100"/>
          <p14:tracePt t="115537" x="5505450" y="5594350"/>
          <p14:tracePt t="115551" x="5549900" y="5556250"/>
          <p14:tracePt t="115565" x="5613400" y="5492750"/>
          <p14:tracePt t="115584" x="5638800" y="5454650"/>
          <p14:tracePt t="115599" x="5670550" y="5416550"/>
          <p14:tracePt t="115615" x="5683250" y="5403850"/>
          <p14:tracePt t="115635" x="5695950" y="5384800"/>
          <p14:tracePt t="115666" x="5695950" y="5372100"/>
          <p14:tracePt t="115683" x="5695950" y="5365750"/>
          <p14:tracePt t="115699" x="5695950" y="5321300"/>
          <p14:tracePt t="115716" x="5683250" y="5276850"/>
          <p14:tracePt t="115735" x="5670550" y="5264150"/>
          <p14:tracePt t="115749" x="5638800" y="5226050"/>
          <p14:tracePt t="115766" x="5607050" y="5194300"/>
          <p14:tracePt t="115784" x="5594350" y="5181600"/>
          <p14:tracePt t="115799" x="5562600" y="5162550"/>
          <p14:tracePt t="115817" x="5530850" y="5143500"/>
          <p14:tracePt t="115835" x="5518150" y="5137150"/>
          <p14:tracePt t="115848" x="5480050" y="5118100"/>
          <p14:tracePt t="115867" x="5454650" y="5118100"/>
          <p14:tracePt t="115882" x="5397500" y="5099050"/>
          <p14:tracePt t="115899" x="5346700" y="5092700"/>
          <p14:tracePt t="115917" x="5321300" y="5086350"/>
          <p14:tracePt t="115932" x="5270500" y="5080000"/>
          <p14:tracePt t="115949" x="5219700" y="5080000"/>
          <p14:tracePt t="115966" x="5194300" y="5080000"/>
          <p14:tracePt t="115971" x="5168900" y="5080000"/>
          <p14:tracePt t="115982" x="5149850" y="5080000"/>
          <p14:tracePt t="115999" x="5111750" y="5080000"/>
          <p14:tracePt t="116015" x="5092700" y="5080000"/>
          <p14:tracePt t="116033" x="5073650" y="5080000"/>
          <p14:tracePt t="116050" x="5048250" y="5080000"/>
          <p14:tracePt t="116066" x="5029200" y="5080000"/>
          <p14:tracePt t="116082" x="4997450" y="5092700"/>
          <p14:tracePt t="116100" x="4965700" y="5111750"/>
          <p14:tracePt t="116116" x="4953000" y="5124450"/>
          <p14:tracePt t="116131" x="4927600" y="5143500"/>
          <p14:tracePt t="116151" x="4921250" y="5156200"/>
          <p14:tracePt t="116165" x="4902200" y="5175250"/>
          <p14:tracePt t="116182" x="4889500" y="5187950"/>
          <p14:tracePt t="116201" x="4864100" y="5213350"/>
          <p14:tracePt t="116216" x="4857750" y="5219700"/>
          <p14:tracePt t="116232" x="4838700" y="5245100"/>
          <p14:tracePt t="116249" x="4826000" y="5257800"/>
          <p14:tracePt t="116264" x="4806950" y="5276850"/>
          <p14:tracePt t="116283" x="4781550" y="5302250"/>
          <p14:tracePt t="116299" x="4768850" y="5314950"/>
          <p14:tracePt t="116315" x="4743450" y="5353050"/>
          <p14:tracePt t="116334" x="4737100" y="5378450"/>
          <p14:tracePt t="116348" x="4724400" y="5448300"/>
          <p14:tracePt t="116365" x="4718050" y="5524500"/>
          <p14:tracePt t="116384" x="4718050" y="5556250"/>
          <p14:tracePt t="116399" x="4718050" y="5626100"/>
          <p14:tracePt t="116403" x="4737100" y="5670550"/>
          <p14:tracePt t="116416" x="4756150" y="5721350"/>
          <p14:tracePt t="116432" x="4781550" y="5753100"/>
          <p14:tracePt t="116448" x="4826000" y="5842000"/>
          <p14:tracePt t="116465" x="4876800" y="5886450"/>
          <p14:tracePt t="116482" x="4902200" y="5918200"/>
          <p14:tracePt t="116489" x="4940300" y="5937250"/>
          <p14:tracePt t="116498" x="4984750" y="5969000"/>
          <p14:tracePt t="116516" x="5080000" y="6007100"/>
          <p14:tracePt t="116532" x="5111750" y="6013450"/>
          <p14:tracePt t="116548" x="5194300" y="6032500"/>
          <p14:tracePt t="116569" x="5289550" y="6038850"/>
          <p14:tracePt t="116581" x="5346700" y="6038850"/>
          <p14:tracePt t="116598" x="5461000" y="6038850"/>
          <p14:tracePt t="116618" x="5543550" y="6032500"/>
          <p14:tracePt t="116632" x="5575300" y="6013450"/>
          <p14:tracePt t="116648" x="5619750" y="6000750"/>
          <p14:tracePt t="116666" x="5632450" y="5994400"/>
          <p14:tracePt t="116681" x="5645150" y="5981700"/>
          <p14:tracePt t="116698" x="5676900" y="5949950"/>
          <p14:tracePt t="116718" x="5689600" y="5918200"/>
          <p14:tracePt t="116732" x="5734050" y="5829300"/>
          <p14:tracePt t="116749" x="5753100" y="5778500"/>
          <p14:tracePt t="116767" x="5759450" y="5772150"/>
          <p14:tracePt t="116781" x="5759450" y="5753100"/>
          <p14:tracePt t="116799" x="5765800" y="5746750"/>
          <p14:tracePt t="116832" x="5765800" y="5740400"/>
          <p14:tracePt t="116890" x="5765800" y="5734050"/>
          <p14:tracePt t="116899" x="5765800" y="5721350"/>
          <p14:tracePt t="116914" x="5765800" y="5715000"/>
          <p14:tracePt t="116932" x="5765800" y="5695950"/>
          <p14:tracePt t="116950" x="5765800" y="5683250"/>
          <p14:tracePt t="116964" x="5765800" y="5670550"/>
          <p14:tracePt t="116981" x="5765800" y="5664200"/>
          <p14:tracePt t="116998" x="5765800" y="5657850"/>
          <p14:tracePt t="117014" x="5765800" y="5651500"/>
          <p14:tracePt t="117690" x="5765800" y="5645150"/>
          <p14:tracePt t="117700" x="5765800" y="5638800"/>
          <p14:tracePt t="117714" x="5759450" y="5638800"/>
          <p14:tracePt t="117731" x="5740400" y="5607050"/>
          <p14:tracePt t="117750" x="5715000" y="5588000"/>
          <p14:tracePt t="117765" x="5638800" y="5530850"/>
          <p14:tracePt t="117783" x="5549900" y="5467350"/>
          <p14:tracePt t="117800" x="5492750" y="5435600"/>
          <p14:tracePt t="117815" x="5359400" y="5359400"/>
          <p14:tracePt t="117834" x="5213350" y="5289550"/>
          <p14:tracePt t="117848" x="5143500" y="5264150"/>
          <p14:tracePt t="117864" x="5022850" y="5238750"/>
          <p14:tracePt t="117883" x="4914900" y="5226050"/>
          <p14:tracePt t="117898" x="4864100" y="5226050"/>
          <p14:tracePt t="117914" x="4787900" y="5226050"/>
          <p14:tracePt t="117933" x="4762500" y="5232400"/>
          <p14:tracePt t="117948" x="4718050" y="5251450"/>
          <p14:tracePt t="117965" x="4686300" y="5270500"/>
          <p14:tracePt t="117975" x="4667250" y="5283200"/>
          <p14:tracePt t="117997" x="4629150" y="5314950"/>
          <p14:tracePt t="118015" x="4597400" y="5353050"/>
          <p14:tracePt t="118035" x="4578350" y="5378450"/>
          <p14:tracePt t="118047" x="4552950" y="5441950"/>
          <p14:tracePt t="118065" x="4540250" y="5486400"/>
          <p14:tracePt t="118085" x="4540250" y="5511800"/>
          <p14:tracePt t="120795" x="4540250" y="5518150"/>
          <p14:tracePt t="120806" x="4540250" y="5524500"/>
          <p14:tracePt t="120818" x="4540250" y="5530850"/>
          <p14:tracePt t="120831" x="4540250" y="5543550"/>
          <p14:tracePt t="120848" x="4559300" y="5562600"/>
          <p14:tracePt t="120865" x="4572000" y="5575300"/>
          <p14:tracePt t="120880" x="4635500" y="5607050"/>
          <p14:tracePt t="120898" x="4724400" y="5651500"/>
          <p14:tracePt t="120917" x="4787900" y="5664200"/>
          <p14:tracePt t="120930" x="4953000" y="5702300"/>
          <p14:tracePt t="120948" x="5092700" y="5715000"/>
          <p14:tracePt t="120963" x="5156200" y="5715000"/>
          <p14:tracePt t="120970" x="5219700" y="5721350"/>
          <p14:tracePt t="120981" x="5276850" y="5721350"/>
          <p14:tracePt t="120999" x="5327650" y="5721350"/>
          <p14:tracePt t="121013" x="5403850" y="5721350"/>
          <p14:tracePt t="121030" x="5473700" y="5721350"/>
          <p14:tracePt t="121047" x="5492750" y="5721350"/>
          <p14:tracePt t="121063" x="5543550" y="5721350"/>
          <p14:tracePt t="121081" x="5581650" y="5721350"/>
          <p14:tracePt t="121099" x="5600700" y="5721350"/>
          <p14:tracePt t="121115" x="5638800" y="5715000"/>
          <p14:tracePt t="121131" x="5676900" y="5715000"/>
          <p14:tracePt t="121149" x="5689600" y="5715000"/>
          <p14:tracePt t="121163" x="5727700" y="5708650"/>
          <p14:tracePt t="121181" x="5740400" y="5702300"/>
          <p14:tracePt t="121197" x="5753100" y="5702300"/>
          <p14:tracePt t="121213" x="5759450" y="5695950"/>
          <p14:tracePt t="121232" x="5772150" y="5695950"/>
          <p14:tracePt t="121246" x="5772150" y="5689600"/>
          <p14:tracePt t="121263" x="5784850" y="5683250"/>
          <p14:tracePt t="121281" x="5784850" y="5676900"/>
          <p14:tracePt t="121296" x="5797550" y="5664200"/>
          <p14:tracePt t="121313" x="5810250" y="5638800"/>
          <p14:tracePt t="121334" x="5816600" y="5588000"/>
          <p14:tracePt t="121347" x="5816600" y="5568950"/>
          <p14:tracePt t="121364" x="5810250" y="5499100"/>
          <p14:tracePt t="121380" x="5791200" y="5461000"/>
          <p14:tracePt t="121396" x="5721350" y="5384800"/>
          <p14:tracePt t="121414" x="5594350" y="5283200"/>
          <p14:tracePt t="121430" x="5524500" y="5251450"/>
          <p14:tracePt t="121447" x="5410200" y="5200650"/>
          <p14:tracePt t="121467" x="5321300" y="5187950"/>
          <p14:tracePt t="121480" x="5270500" y="5175250"/>
          <p14:tracePt t="121496" x="5175250" y="5175250"/>
          <p14:tracePt t="121517" x="5099050" y="5175250"/>
          <p14:tracePt t="121529" x="5067300" y="5175250"/>
          <p14:tracePt t="121547" x="5003800" y="5181600"/>
          <p14:tracePt t="121567" x="4933950" y="5207000"/>
          <p14:tracePt t="121580" x="4902200" y="5219700"/>
          <p14:tracePt t="121597" x="4794250" y="5257800"/>
          <p14:tracePt t="121613" x="4749800" y="5283200"/>
          <p14:tracePt t="121629" x="4667250" y="5327650"/>
          <p14:tracePt t="121648" x="4591050" y="5365750"/>
          <p14:tracePt t="121665" x="4565650" y="5384800"/>
          <p14:tracePt t="121680" x="4514850" y="5410200"/>
          <p14:tracePt t="121698" x="4476750" y="5435600"/>
          <p14:tracePt t="121713" x="4457700" y="5448300"/>
          <p14:tracePt t="121729" x="4438650" y="5467350"/>
          <p14:tracePt t="121750" x="4432300" y="5473700"/>
          <p14:tracePt t="121764" x="4425950" y="5486400"/>
          <p14:tracePt t="121780" x="4413250" y="5492750"/>
          <p14:tracePt t="121801" x="4406900" y="5505450"/>
          <p14:tracePt t="121814" x="4406900" y="5518150"/>
          <p14:tracePt t="121830" x="4400550" y="5537200"/>
          <p14:tracePt t="121846" x="4400550" y="5549900"/>
          <p14:tracePt t="121863" x="4400550" y="5575300"/>
          <p14:tracePt t="121881" x="4400550" y="5594350"/>
          <p14:tracePt t="121896" x="4400550" y="5607050"/>
          <p14:tracePt t="121913" x="4400550" y="5626100"/>
          <p14:tracePt t="121930" x="4425950" y="5645150"/>
          <p14:tracePt t="121946" x="4438650" y="5664200"/>
          <p14:tracePt t="121963" x="4470400" y="5683250"/>
          <p14:tracePt t="121969" x="4489450" y="5695950"/>
          <p14:tracePt t="121996" x="4527550" y="5715000"/>
          <p14:tracePt t="122013" x="4559300" y="5727700"/>
          <p14:tracePt t="122031" x="4578350" y="5734050"/>
          <p14:tracePt t="122046" x="4610100" y="5740400"/>
          <p14:tracePt t="122064" x="4641850" y="5740400"/>
          <p14:tracePt t="122081" x="4648200" y="5740400"/>
          <p14:tracePt t="122097" x="4660900" y="5740400"/>
          <p14:tracePt t="123065" x="4673600" y="5727700"/>
          <p14:tracePt t="123075" x="4711700" y="5702300"/>
          <p14:tracePt t="123085" x="4813300" y="5645150"/>
          <p14:tracePt t="123099" x="5016500" y="5543550"/>
          <p14:tracePt t="123116" x="5302250" y="5441950"/>
          <p14:tracePt t="123130" x="5803900" y="5365750"/>
          <p14:tracePt t="123147" x="6191250" y="5365750"/>
          <p14:tracePt t="123163" x="6362700" y="5403850"/>
          <p14:tracePt t="123179" x="6553200" y="5473700"/>
          <p14:tracePt t="123197" x="6648450" y="5530850"/>
          <p14:tracePt t="123216" x="6673850" y="5549900"/>
          <p14:tracePt t="123230" x="6711950" y="5575300"/>
          <p14:tracePt t="123248" x="6731000" y="5600700"/>
          <p14:tracePt t="123263" x="6737350" y="5600700"/>
          <p14:tracePt t="123281" x="6743700" y="5613400"/>
          <p14:tracePt t="123531" x="6756400" y="5613400"/>
          <p14:tracePt t="123541" x="6788150" y="5613400"/>
          <p14:tracePt t="123552" x="6870700" y="5575300"/>
          <p14:tracePt t="123564" x="7010400" y="5537200"/>
          <p14:tracePt t="123582" x="7410450" y="5454650"/>
          <p14:tracePt t="123597" x="7543800" y="5441950"/>
          <p14:tracePt t="123613" x="7747000" y="5435600"/>
          <p14:tracePt t="123632" x="7816850" y="5435600"/>
          <p14:tracePt t="123646" x="7918450" y="5448300"/>
          <p14:tracePt t="123663" x="7962900" y="5461000"/>
          <p14:tracePt t="123684" x="7969250" y="5467350"/>
          <p14:tracePt t="123696" x="7975600" y="5467350"/>
          <p14:tracePt t="123835" x="7975600" y="5461000"/>
          <p14:tracePt t="123846" x="7975600" y="5441950"/>
          <p14:tracePt t="123854" x="7975600" y="5410200"/>
          <p14:tracePt t="123867" x="7956550" y="5372100"/>
          <p14:tracePt t="123879" x="7924800" y="5321300"/>
          <p14:tracePt t="123896" x="7810500" y="5219700"/>
          <p14:tracePt t="123914" x="7708900" y="5175250"/>
          <p14:tracePt t="123929" x="7493000" y="5130800"/>
          <p14:tracePt t="123948" x="7334250" y="5149850"/>
          <p14:tracePt t="123965" x="7308850" y="5162550"/>
          <p14:tracePt t="124968" x="7302500" y="5162550"/>
          <p14:tracePt t="124981" x="7289800" y="5156200"/>
          <p14:tracePt t="124989" x="7277100" y="5143500"/>
          <p14:tracePt t="125000" x="7226300" y="5124450"/>
          <p14:tracePt t="125012" x="7150100" y="5099050"/>
          <p14:tracePt t="125030" x="6965950" y="5060950"/>
          <p14:tracePt t="125045" x="6832600" y="5054600"/>
          <p14:tracePt t="125062" x="6597650" y="5054600"/>
          <p14:tracePt t="125082" x="6394450" y="5092700"/>
          <p14:tracePt t="125097" x="6305550" y="5137150"/>
          <p14:tracePt t="125112" x="6159500" y="5232400"/>
          <p14:tracePt t="125131" x="6064250" y="5321300"/>
          <p14:tracePt t="125146" x="6019800" y="5359400"/>
          <p14:tracePt t="125162" x="5956300" y="5454650"/>
          <p14:tracePt t="125180" x="5937250" y="5511800"/>
          <p14:tracePt t="125195" x="5899150" y="5632450"/>
          <p14:tracePt t="125213" x="5892800" y="5759450"/>
          <p14:tracePt t="125229" x="5892800" y="5803900"/>
          <p14:tracePt t="125246" x="5892800" y="5892800"/>
          <p14:tracePt t="125264" x="5943600" y="5981700"/>
          <p14:tracePt t="125279" x="5981700" y="6045200"/>
          <p14:tracePt t="125297" x="6121400" y="6172200"/>
          <p14:tracePt t="125315" x="6305550" y="6299200"/>
          <p14:tracePt t="125329" x="6419850" y="6350000"/>
          <p14:tracePt t="125346" x="6673850" y="6407150"/>
          <p14:tracePt t="125364" x="6896100" y="6419850"/>
          <p14:tracePt t="125379" x="7004050" y="6407150"/>
          <p14:tracePt t="125396" x="7156450" y="6362700"/>
          <p14:tracePt t="125415" x="7207250" y="6330950"/>
          <p14:tracePt t="125429" x="7270750" y="6280150"/>
          <p14:tracePt t="125446" x="7315200" y="6184900"/>
          <p14:tracePt t="125464" x="7334250" y="6121400"/>
          <p14:tracePt t="125470" x="7353300" y="6013450"/>
          <p14:tracePt t="125478" x="7353300" y="5886450"/>
          <p14:tracePt t="125497" x="7340600" y="5664200"/>
          <p14:tracePt t="125512" x="7321550" y="5581650"/>
          <p14:tracePt t="125528" x="7283450" y="5467350"/>
          <p14:tracePt t="125546" x="7270750" y="5441950"/>
          <p14:tracePt t="126878" x="7251700" y="5441950"/>
          <p14:tracePt t="126888" x="7226300" y="5441950"/>
          <p14:tracePt t="126901" x="7175500" y="5448300"/>
          <p14:tracePt t="126912" x="7099300" y="5467350"/>
          <p14:tracePt t="126930" x="6927850" y="5480050"/>
          <p14:tracePt t="126945" x="6832600" y="5480050"/>
          <p14:tracePt t="126962" x="6661150" y="5499100"/>
          <p14:tracePt t="126968" x="6604000" y="5518150"/>
          <p14:tracePt t="126994" x="6521450" y="5549900"/>
          <p14:tracePt t="127012" x="6483350" y="5600700"/>
          <p14:tracePt t="127031" x="6470650" y="5626100"/>
          <p14:tracePt t="127045" x="6457950" y="5695950"/>
          <p14:tracePt t="127062" x="6464300" y="5772150"/>
          <p14:tracePt t="127079" x="6489700" y="5810250"/>
          <p14:tracePt t="127095" x="6521450" y="5861050"/>
          <p14:tracePt t="127113" x="6559550" y="5911850"/>
          <p14:tracePt t="127129" x="6578600" y="5930900"/>
          <p14:tracePt t="127145" x="6610350" y="5949950"/>
          <p14:tracePt t="127164" x="6623050" y="5962650"/>
          <p14:tracePt t="127178" x="6629400" y="5962650"/>
          <p14:tracePt t="127194" x="6642100" y="5975350"/>
          <p14:tracePt t="127212" x="6648450" y="5981700"/>
          <p14:tracePt t="128646" x="6654800" y="5975350"/>
          <p14:tracePt t="128655" x="6673850" y="5956300"/>
          <p14:tracePt t="128667" x="6705600" y="5930900"/>
          <p14:tracePt t="128679" x="6743700" y="5886450"/>
          <p14:tracePt t="128697" x="6775450" y="5848350"/>
          <p14:tracePt t="128710" x="6813550" y="5810250"/>
          <p14:tracePt t="128728" x="6826250" y="5797550"/>
          <p14:tracePt t="128746" x="6832600" y="5791200"/>
          <p14:tracePt t="128762" x="6838950" y="5784850"/>
          <p14:tracePt t="128788" x="6838950" y="5778500"/>
          <p14:tracePt t="128799" x="6838950" y="5772150"/>
          <p14:tracePt t="128810" x="6838950" y="5765800"/>
          <p14:tracePt t="128829" x="6826250" y="5715000"/>
          <p14:tracePt t="128847" x="6807200" y="5670550"/>
          <p14:tracePt t="128861" x="6769100" y="5575300"/>
          <p14:tracePt t="128879" x="6756400" y="5537200"/>
          <p14:tracePt t="128894" x="6756400" y="5518150"/>
          <p14:tracePt t="128911" x="6756400" y="5505450"/>
          <p14:tracePt t="128945" x="6756400" y="5499100"/>
          <p14:tracePt t="129202" x="6750050" y="5499100"/>
          <p14:tracePt t="129214" x="6731000" y="5492750"/>
          <p14:tracePt t="129224" x="6711950" y="5486400"/>
          <p14:tracePt t="129233" x="6680200" y="5473700"/>
          <p14:tracePt t="129246" x="6648450" y="5467350"/>
          <p14:tracePt t="129262" x="6610350" y="5454650"/>
          <p14:tracePt t="129277" x="6553200" y="5435600"/>
          <p14:tracePt t="129295" x="6515100" y="5416550"/>
          <p14:tracePt t="129314" x="6515100" y="5410200"/>
          <p14:tracePt t="129327" x="6502400" y="5403850"/>
          <p14:tracePt t="130922" x="6496050" y="5416550"/>
          <p14:tracePt t="130932" x="6489700" y="5422900"/>
          <p14:tracePt t="130945" x="6477000" y="5448300"/>
          <p14:tracePt t="130961" x="6464300" y="5480050"/>
          <p14:tracePt t="130976" x="6445250" y="5549900"/>
          <p14:tracePt t="130994" x="6413500" y="5670550"/>
          <p14:tracePt t="131011" x="6407150" y="5715000"/>
          <p14:tracePt t="131026" x="6381750" y="5791200"/>
          <p14:tracePt t="131044" x="6369050" y="5848350"/>
          <p14:tracePt t="131064" x="6362700" y="5867400"/>
          <p14:tracePt t="131076" x="6356350" y="5899150"/>
          <p14:tracePt t="131097" x="6350000" y="5924550"/>
          <p14:tracePt t="131110" x="6350000" y="5937250"/>
          <p14:tracePt t="131127" x="6343650" y="5962650"/>
          <p14:tracePt t="131146" x="6343650" y="5975350"/>
          <p14:tracePt t="131162" x="6343650" y="6000750"/>
          <p14:tracePt t="131178" x="6343650" y="6019800"/>
          <p14:tracePt t="131197" x="6343650" y="6038850"/>
          <p14:tracePt t="131227" x="6343650" y="6051550"/>
          <p14:tracePt t="131260" x="6362700" y="6051550"/>
          <p14:tracePt t="131277" x="6426200" y="6026150"/>
          <p14:tracePt t="131294" x="6483350" y="5988050"/>
          <p14:tracePt t="131309" x="6610350" y="5854700"/>
          <p14:tracePt t="131327" x="6731000" y="5740400"/>
          <p14:tracePt t="131344" x="6769100" y="5695950"/>
          <p14:tracePt t="131359" x="6826250" y="5632450"/>
          <p14:tracePt t="131378" x="6845300" y="5619750"/>
          <p14:tracePt t="131393" x="6877050" y="5594350"/>
          <p14:tracePt t="131398" x="6883400" y="5594350"/>
          <p14:tracePt t="131413" x="6883400" y="55880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t="4691" b="3304"/>
          <a:stretch/>
        </p:blipFill>
        <p:spPr>
          <a:xfrm>
            <a:off x="1364758" y="501022"/>
            <a:ext cx="3694650" cy="570411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/>
          <a:srcRect t="6400"/>
          <a:stretch/>
        </p:blipFill>
        <p:spPr>
          <a:xfrm>
            <a:off x="5451295" y="477986"/>
            <a:ext cx="3936545" cy="575018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374" y="6205137"/>
            <a:ext cx="9825365" cy="543192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4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180"/>
    </mc:Choice>
    <mc:Fallback>
      <p:transition spd="slow" advTm="91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93" x="6851650" y="5588000"/>
          <p14:tracePt t="2004" x="6661150" y="5645150"/>
          <p14:tracePt t="2014" x="6216650" y="5753100"/>
          <p14:tracePt t="2026" x="5689600" y="5835650"/>
          <p14:tracePt t="2038" x="5143500" y="5905500"/>
          <p14:tracePt t="2054" x="4470400" y="5937250"/>
          <p14:tracePt t="2074" x="4286250" y="5918200"/>
          <p14:tracePt t="2088" x="3727450" y="5657850"/>
          <p14:tracePt t="2106" x="3352800" y="5314950"/>
          <p14:tracePt t="2125" x="3194050" y="5060950"/>
          <p14:tracePt t="2138" x="3073400" y="4686300"/>
          <p14:tracePt t="2156" x="3092450" y="4546600"/>
          <p14:tracePt t="2174" x="3105150" y="4521200"/>
          <p14:tracePt t="2408" x="3105150" y="4514850"/>
          <p14:tracePt t="2419" x="3105150" y="4502150"/>
          <p14:tracePt t="2428" x="3117850" y="4438650"/>
          <p14:tracePt t="2443" x="3175000" y="4343400"/>
          <p14:tracePt t="2454" x="3321050" y="4121150"/>
          <p14:tracePt t="2471" x="3752850" y="3670300"/>
          <p14:tracePt t="2490" x="4241800" y="3371850"/>
          <p14:tracePt t="2504" x="4445000" y="3340100"/>
          <p14:tracePt t="2521" x="4660900" y="3359150"/>
          <p14:tracePt t="2540" x="4768850" y="3441700"/>
          <p14:tracePt t="2554" x="4800600" y="3479800"/>
          <p14:tracePt t="2573" x="4826000" y="3568700"/>
          <p14:tracePt t="2592" x="4826000" y="3644900"/>
          <p14:tracePt t="2604" x="4813300" y="3702050"/>
          <p14:tracePt t="3107" x="4806950" y="3689350"/>
          <p14:tracePt t="3117" x="4787900" y="3587750"/>
          <p14:tracePt t="3128" x="4724400" y="3168650"/>
          <p14:tracePt t="3143" x="4711700" y="2609850"/>
          <p14:tracePt t="3156" x="4692650" y="2152650"/>
          <p14:tracePt t="3171" x="4692650" y="1758950"/>
          <p14:tracePt t="3189" x="4692650" y="1663700"/>
          <p14:tracePt t="3523" x="4679950" y="1663700"/>
          <p14:tracePt t="3533" x="4641850" y="1682750"/>
          <p14:tracePt t="3545" x="4546600" y="1778000"/>
          <p14:tracePt t="3555" x="4368800" y="2000250"/>
          <p14:tracePt t="3573" x="4006850" y="2635250"/>
          <p14:tracePt t="3588" x="3892550" y="2921000"/>
          <p14:tracePt t="3605" x="3740150" y="3422650"/>
          <p14:tracePt t="3623" x="3708400" y="3632200"/>
          <p14:tracePt t="3638" x="3695700" y="3905250"/>
          <p14:tracePt t="3656" x="3695700" y="4006850"/>
          <p14:tracePt t="4404" x="3689350" y="4006850"/>
          <p14:tracePt t="4414" x="3676650" y="3968750"/>
          <p14:tracePt t="4425" x="3651250" y="3873500"/>
          <p14:tracePt t="4437" x="3619500" y="3625850"/>
          <p14:tracePt t="4455" x="3587750" y="2870200"/>
          <p14:tracePt t="4470" x="3625850" y="2470150"/>
          <p14:tracePt t="4487" x="3727450" y="2006600"/>
          <p14:tracePt t="4506" x="3784600" y="1860550"/>
          <p14:tracePt t="4521" x="3797300" y="1841500"/>
          <p14:tracePt t="4538" x="3829050" y="1822450"/>
          <p14:tracePt t="4556" x="3848100" y="1822450"/>
          <p14:tracePt t="4571" x="3854450" y="1828800"/>
          <p14:tracePt t="4589" x="3860800" y="1841500"/>
          <p14:tracePt t="4952" x="3854450" y="1841500"/>
          <p14:tracePt t="4961" x="3829050" y="1828800"/>
          <p14:tracePt t="4976" x="3771900" y="1822450"/>
          <p14:tracePt t="4987" x="3689350" y="1822450"/>
          <p14:tracePt t="5003" x="3327400" y="1879600"/>
          <p14:tracePt t="5023" x="2844800" y="2070100"/>
          <p14:tracePt t="5037" x="2622550" y="2159000"/>
          <p14:tracePt t="5054" x="2387600" y="2266950"/>
          <p14:tracePt t="5074" x="2305050" y="2330450"/>
          <p14:tracePt t="5087" x="2292350" y="2349500"/>
          <p14:tracePt t="5106" x="2273300" y="2374900"/>
          <p14:tracePt t="5367" x="2273300" y="2381250"/>
          <p14:tracePt t="5377" x="2260600" y="2393950"/>
          <p14:tracePt t="5391" x="2247900" y="2400300"/>
          <p14:tracePt t="5406" x="2228850" y="2432050"/>
          <p14:tracePt t="5421" x="2178050" y="2501900"/>
          <p14:tracePt t="5438" x="2120900" y="2590800"/>
          <p14:tracePt t="5453" x="2108200" y="2616200"/>
          <p14:tracePt t="5470" x="2095500" y="2660650"/>
          <p14:tracePt t="5490" x="2095500" y="2679700"/>
          <p14:tracePt t="5503" x="2095500" y="2686050"/>
          <p14:tracePt t="5521" x="2095500" y="2692400"/>
          <p14:tracePt t="5538" x="2095500" y="2698750"/>
          <p14:tracePt t="5553" x="2101850" y="2705100"/>
          <p14:tracePt t="5572" x="2120900" y="2705100"/>
          <p14:tracePt t="5588" x="2127250" y="2705100"/>
          <p14:tracePt t="5604" x="2133600" y="2705100"/>
          <p14:tracePt t="5814" x="2146300" y="2705100"/>
          <p14:tracePt t="5822" x="2159000" y="2698750"/>
          <p14:tracePt t="5836" x="2203450" y="2667000"/>
          <p14:tracePt t="5854" x="2393950" y="2546350"/>
          <p14:tracePt t="5872" x="2495550" y="2476500"/>
          <p14:tracePt t="5888" x="2673350" y="2406650"/>
          <p14:tracePt t="5905" x="2787650" y="2374900"/>
          <p14:tracePt t="5925" x="2863850" y="2368550"/>
          <p14:tracePt t="5937" x="2895600" y="2349500"/>
          <p14:tracePt t="5956" x="2952750" y="2336800"/>
          <p14:tracePt t="5971" x="2978150" y="2324100"/>
          <p14:tracePt t="5987" x="2997200" y="2305050"/>
          <p14:tracePt t="6006" x="3022600" y="2286000"/>
          <p14:tracePt t="6021" x="3028950" y="2273300"/>
          <p14:tracePt t="6038" x="3048000" y="2254250"/>
          <p14:tracePt t="6057" x="3086100" y="2216150"/>
          <p14:tracePt t="6071" x="3105150" y="2178050"/>
          <p14:tracePt t="6087" x="3136900" y="2133600"/>
          <p14:tracePt t="6108" x="3155950" y="2108200"/>
          <p14:tracePt t="6120" x="3168650" y="2095500"/>
          <p14:tracePt t="6138" x="3187700" y="2070100"/>
          <p14:tracePt t="6155" x="3194050" y="2063750"/>
          <p14:tracePt t="6172" x="3225800" y="2038350"/>
          <p14:tracePt t="6189" x="3263900" y="2006600"/>
          <p14:tracePt t="6208" x="3295650" y="1987550"/>
          <p14:tracePt t="6220" x="3314700" y="1981200"/>
          <p14:tracePt t="6239" x="3321050" y="1968500"/>
          <p14:tracePt t="6253" x="3327400" y="1968500"/>
          <p14:tracePt t="6272" x="3333750" y="1962150"/>
          <p14:tracePt t="6521" x="3327400" y="1962150"/>
          <p14:tracePt t="6532" x="3321050" y="1962150"/>
          <p14:tracePt t="6543" x="3302000" y="1962150"/>
          <p14:tracePt t="6554" x="3289300" y="1962150"/>
          <p14:tracePt t="6574" x="3244850" y="1962150"/>
          <p14:tracePt t="6587" x="3225800" y="1968500"/>
          <p14:tracePt t="6604" x="3206750" y="1981200"/>
          <p14:tracePt t="6622" x="3194050" y="1987550"/>
          <p14:tracePt t="6637" x="3175000" y="1987550"/>
          <p14:tracePt t="6653" x="3162300" y="2000250"/>
          <p14:tracePt t="6686" x="3155950" y="2006600"/>
          <p14:tracePt t="6705" x="3149600" y="2019300"/>
          <p14:tracePt t="6722" x="3143250" y="2025650"/>
          <p14:tracePt t="6736" x="3136900" y="2032000"/>
          <p14:tracePt t="6755" x="3130550" y="2038350"/>
          <p14:tracePt t="6770" x="3130550" y="2051050"/>
          <p14:tracePt t="6786" x="3130550" y="2057400"/>
          <p14:tracePt t="6820" x="3130550" y="2070100"/>
          <p14:tracePt t="6840" x="3130550" y="2076450"/>
          <p14:tracePt t="6853" x="3130550" y="2082800"/>
          <p14:tracePt t="6871" x="3130550" y="2089150"/>
          <p14:tracePt t="6908" x="3130550" y="2095500"/>
          <p14:tracePt t="6927" x="3136900" y="2101850"/>
          <p14:tracePt t="6947" x="3143250" y="2101850"/>
          <p14:tracePt t="6970" x="3149600" y="2108200"/>
          <p14:tracePt t="6977" x="3155950" y="2108200"/>
          <p14:tracePt t="6991" x="3162300" y="2108200"/>
          <p14:tracePt t="7003" x="3175000" y="2108200"/>
          <p14:tracePt t="7021" x="3187700" y="2114550"/>
          <p14:tracePt t="7039" x="3200400" y="2114550"/>
          <p14:tracePt t="7053" x="3213100" y="2114550"/>
          <p14:tracePt t="7070" x="3225800" y="2114550"/>
          <p14:tracePt t="7089" x="3232150" y="2114550"/>
          <p14:tracePt t="7103" x="3238500" y="2114550"/>
          <p14:tracePt t="7120" x="3244850" y="2114550"/>
          <p14:tracePt t="7200" x="3244850" y="2108200"/>
          <p14:tracePt t="7210" x="3238500" y="2108200"/>
          <p14:tracePt t="7225" x="3232150" y="2108200"/>
          <p14:tracePt t="7237" x="3213100" y="2108200"/>
          <p14:tracePt t="7253" x="3136900" y="2108200"/>
          <p14:tracePt t="7273" x="3022600" y="2139950"/>
          <p14:tracePt t="7287" x="2959100" y="2184400"/>
          <p14:tracePt t="7303" x="2819400" y="2279650"/>
          <p14:tracePt t="7321" x="2743200" y="2336800"/>
          <p14:tracePt t="7326" x="2673350" y="2387600"/>
          <p14:tracePt t="7336" x="2603500" y="2432050"/>
          <p14:tracePt t="7353" x="2508250" y="2495550"/>
          <p14:tracePt t="7373" x="2482850" y="2508250"/>
          <p14:tracePt t="7387" x="2451100" y="2527300"/>
          <p14:tracePt t="7406" x="2444750" y="2527300"/>
          <p14:tracePt t="7420" x="2444750" y="2533650"/>
          <p14:tracePt t="7493" x="2451100" y="2527300"/>
          <p14:tracePt t="7505" x="2476500" y="2501900"/>
          <p14:tracePt t="7514" x="2514600" y="2451100"/>
          <p14:tracePt t="7527" x="2584450" y="2400300"/>
          <p14:tracePt t="7538" x="2654300" y="2336800"/>
          <p14:tracePt t="7554" x="2724150" y="2286000"/>
          <p14:tracePt t="7570" x="2857500" y="2209800"/>
          <p14:tracePt t="7587" x="2990850" y="2159000"/>
          <p14:tracePt t="7604" x="3035300" y="2146300"/>
          <p14:tracePt t="7621" x="3105150" y="2133600"/>
          <p14:tracePt t="7637" x="3155950" y="2120900"/>
          <p14:tracePt t="7656" x="3175000" y="2114550"/>
          <p14:tracePt t="7670" x="3187700" y="2114550"/>
          <p14:tracePt t="7687" x="3200400" y="2114550"/>
          <p14:tracePt t="7739" x="3206750" y="2114550"/>
          <p14:tracePt t="7747" x="3206750" y="2108200"/>
          <p14:tracePt t="7759" x="3219450" y="2108200"/>
          <p14:tracePt t="7777" x="3232150" y="2101850"/>
          <p14:tracePt t="7791" x="3244850" y="2101850"/>
          <p14:tracePt t="7802" x="3251200" y="2095500"/>
          <p14:tracePt t="7821" x="3289300" y="2076450"/>
          <p14:tracePt t="7827" x="3308350" y="2070100"/>
          <p14:tracePt t="7853" x="3333750" y="2044700"/>
          <p14:tracePt t="7870" x="3365500" y="2025650"/>
          <p14:tracePt t="7888" x="3378200" y="2012950"/>
          <p14:tracePt t="7902" x="3397250" y="1987550"/>
          <p14:tracePt t="7920" x="3416300" y="1968500"/>
          <p14:tracePt t="7939" x="3422650" y="1955800"/>
          <p14:tracePt t="7954" x="3422650" y="1943100"/>
          <p14:tracePt t="7972" x="3422650" y="1930400"/>
          <p14:tracePt t="8003" x="3422650" y="1924050"/>
          <p14:tracePt t="8022" x="3403600" y="1917700"/>
          <p14:tracePt t="8036" x="3390900" y="1917700"/>
          <p14:tracePt t="8053" x="3352800" y="1917700"/>
          <p14:tracePt t="8072" x="3327400" y="1917700"/>
          <p14:tracePt t="8086" x="3282950" y="1917700"/>
          <p14:tracePt t="8103" x="3244850" y="1917700"/>
          <p14:tracePt t="8120" x="3225800" y="1924050"/>
          <p14:tracePt t="8135" x="3200400" y="1930400"/>
          <p14:tracePt t="8154" x="3187700" y="1936750"/>
          <p14:tracePt t="8171" x="3181350" y="1943100"/>
          <p14:tracePt t="8186" x="3168650" y="1955800"/>
          <p14:tracePt t="8204" x="3155950" y="1962150"/>
          <p14:tracePt t="8220" x="3149600" y="1974850"/>
          <p14:tracePt t="8238" x="3143250" y="1993900"/>
          <p14:tracePt t="8255" x="3136900" y="2019300"/>
          <p14:tracePt t="8270" x="3130550" y="2032000"/>
          <p14:tracePt t="8286" x="3130550" y="2044700"/>
          <p14:tracePt t="8306" x="3130550" y="2063750"/>
          <p14:tracePt t="8320" x="3130550" y="2070100"/>
          <p14:tracePt t="8338" x="3130550" y="2082800"/>
          <p14:tracePt t="8357" x="3136900" y="2095500"/>
          <p14:tracePt t="8370" x="3149600" y="2101850"/>
          <p14:tracePt t="8386" x="3168650" y="2114550"/>
          <p14:tracePt t="8405" x="3181350" y="2114550"/>
          <p14:tracePt t="8420" x="3213100" y="2127250"/>
          <p14:tracePt t="8437" x="3257550" y="2133600"/>
          <p14:tracePt t="8457" x="3270250" y="2133600"/>
          <p14:tracePt t="8469" x="3295650" y="2133600"/>
          <p14:tracePt t="8487" x="3321050" y="2133600"/>
          <p14:tracePt t="8503" x="3327400" y="2133600"/>
          <p14:tracePt t="8519" x="3340100" y="2120900"/>
          <p14:tracePt t="8539" x="3359150" y="2089150"/>
          <p14:tracePt t="8554" x="3365500" y="2063750"/>
          <p14:tracePt t="8570" x="3371850" y="2032000"/>
          <p14:tracePt t="8590" x="3371850" y="2019300"/>
          <p14:tracePt t="8603" x="3371850" y="2000250"/>
          <p14:tracePt t="8620" x="3371850" y="1993900"/>
          <p14:tracePt t="8640" x="3365500" y="1987550"/>
          <p14:tracePt t="8652" x="3352800" y="1987550"/>
          <p14:tracePt t="8671" x="3321050" y="1987550"/>
          <p14:tracePt t="8688" x="3302000" y="1987550"/>
          <p14:tracePt t="8704" x="3282950" y="2000250"/>
          <p14:tracePt t="9094" x="3276600" y="2000250"/>
          <p14:tracePt t="9115" x="3270250" y="2006600"/>
          <p14:tracePt t="9136" x="3270250" y="2012950"/>
          <p14:tracePt t="9145" x="3270250" y="2019300"/>
          <p14:tracePt t="9158" x="3270250" y="2025650"/>
          <p14:tracePt t="9169" x="3270250" y="2038350"/>
          <p14:tracePt t="9187" x="3270250" y="2057400"/>
          <p14:tracePt t="9206" x="3270250" y="2070100"/>
          <p14:tracePt t="9219" x="3371850" y="2120900"/>
          <p14:tracePt t="9238" x="3568700" y="2190750"/>
          <p14:tracePt t="9257" x="3721100" y="2222500"/>
          <p14:tracePt t="9268" x="3981450" y="2266950"/>
          <p14:tracePt t="9287" x="4076700" y="2279650"/>
          <p14:tracePt t="9305" x="4216400" y="2298700"/>
          <p14:tracePt t="9308" x="4273550" y="2305050"/>
          <p14:tracePt t="9319" x="4318000" y="2311400"/>
          <p14:tracePt t="9338" x="4368800" y="2317750"/>
          <p14:tracePt t="9352" x="4381500" y="2324100"/>
          <p14:tracePt t="9369" x="4394200" y="2324100"/>
          <p14:tracePt t="9386" x="4400550" y="2330450"/>
          <p14:tracePt t="9421" x="4400550" y="2336800"/>
          <p14:tracePt t="9490" x="4400550" y="2343150"/>
          <p14:tracePt t="9519" x="4400550" y="2349500"/>
          <p14:tracePt t="9611" x="4394200" y="2349500"/>
          <p14:tracePt t="9621" x="4375150" y="2349500"/>
          <p14:tracePt t="9637" x="4362450" y="2349500"/>
          <p14:tracePt t="9653" x="4318000" y="2343150"/>
          <p14:tracePt t="9673" x="4267200" y="2324100"/>
          <p14:tracePt t="9685" x="4254500" y="2324100"/>
          <p14:tracePt t="9703" x="4222750" y="2317750"/>
          <p14:tracePt t="9722" x="4216400" y="2317750"/>
          <p14:tracePt t="9735" x="4203700" y="2317750"/>
          <p14:tracePt t="9764" x="4197350" y="2317750"/>
          <p14:tracePt t="9925" x="4191000" y="2317750"/>
          <p14:tracePt t="9937" x="4184650" y="2317750"/>
          <p14:tracePt t="9945" x="4178300" y="2317750"/>
          <p14:tracePt t="9957" x="4133850" y="2305050"/>
          <p14:tracePt t="9969" x="4070350" y="2286000"/>
          <p14:tracePt t="9987" x="3873500" y="2235200"/>
          <p14:tracePt t="10002" x="3771900" y="2216150"/>
          <p14:tracePt t="10020" x="3600450" y="2190750"/>
          <p14:tracePt t="10037" x="3511550" y="2184400"/>
          <p14:tracePt t="10051" x="3498850" y="2184400"/>
          <p14:tracePt t="10070" x="3492500" y="2184400"/>
          <p14:tracePt t="10239" x="3486150" y="2184400"/>
          <p14:tracePt t="10250" x="3473450" y="2184400"/>
          <p14:tracePt t="10260" x="3448050" y="2184400"/>
          <p14:tracePt t="10274" x="3403600" y="2171700"/>
          <p14:tracePt t="10285" x="3340100" y="2133600"/>
          <p14:tracePt t="10302" x="3149600" y="2025650"/>
          <p14:tracePt t="10321" x="2997200" y="1885950"/>
          <p14:tracePt t="10336" x="2946400" y="1816100"/>
          <p14:tracePt t="10352" x="2863850" y="1663700"/>
          <p14:tracePt t="10373" x="2825750" y="1581150"/>
          <p14:tracePt t="10387" x="2819400" y="1562100"/>
          <p14:tracePt t="10563" x="2806700" y="1555750"/>
          <p14:tracePt t="10575" x="2794000" y="1536700"/>
          <p14:tracePt t="10586" x="2774950" y="1511300"/>
          <p14:tracePt t="10604" x="2743200" y="1454150"/>
          <p14:tracePt t="10618" x="2635250" y="1276350"/>
          <p14:tracePt t="10635" x="2540000" y="1098550"/>
          <p14:tracePt t="10654" x="2508250" y="1041400"/>
          <p14:tracePt t="10669" x="2470150" y="977900"/>
          <p14:tracePt t="10687" x="2444750" y="946150"/>
          <p14:tracePt t="10719" x="2438400" y="939800"/>
          <p14:tracePt t="10735" x="2438400" y="933450"/>
          <p14:tracePt t="10867" x="2432050" y="933450"/>
          <p14:tracePt t="10897" x="2432050" y="927100"/>
          <p14:tracePt t="10908" x="2425700" y="920750"/>
          <p14:tracePt t="10922" x="2425700" y="914400"/>
          <p14:tracePt t="10938" x="2425700" y="908050"/>
          <p14:tracePt t="10953" x="2413000" y="895350"/>
          <p14:tracePt t="10969" x="2400300" y="869950"/>
          <p14:tracePt t="10986" x="2393950" y="857250"/>
          <p14:tracePt t="11001" x="2374900" y="844550"/>
          <p14:tracePt t="11020" x="2374900" y="838200"/>
          <p14:tracePt t="12022" x="2400300" y="876300"/>
          <p14:tracePt t="12033" x="2438400" y="939800"/>
          <p14:tracePt t="12043" x="2501900" y="1073150"/>
          <p14:tracePt t="12057" x="2578100" y="1289050"/>
          <p14:tracePt t="12071" x="2635250" y="1606550"/>
          <p14:tracePt t="12085" x="2679700" y="2159000"/>
          <p14:tracePt t="12103" x="2679700" y="2438400"/>
          <p14:tracePt t="12118" x="2673350" y="2895600"/>
          <p14:tracePt t="12136" x="2622550" y="3168650"/>
          <p14:tracePt t="12155" x="2565400" y="3333750"/>
          <p14:tracePt t="12170" x="2552700" y="3390900"/>
          <p14:tracePt t="12539" x="2552700" y="3384550"/>
          <p14:tracePt t="12549" x="2546350" y="3371850"/>
          <p14:tracePt t="12559" x="2546350" y="3327400"/>
          <p14:tracePt t="12574" x="2540000" y="3232150"/>
          <p14:tracePt t="12585" x="2527300" y="3098800"/>
          <p14:tracePt t="12602" x="2527300" y="2863850"/>
          <p14:tracePt t="12621" x="2527300" y="2762250"/>
          <p14:tracePt t="12637" x="2527300" y="2743200"/>
          <p14:tracePt t="12652" x="2527300" y="2730500"/>
          <p14:tracePt t="12984" x="2527300" y="2724150"/>
          <p14:tracePt t="12994" x="2520950" y="2717800"/>
          <p14:tracePt t="13006" x="2514600" y="2692400"/>
          <p14:tracePt t="13019" x="2495550" y="2635250"/>
          <p14:tracePt t="13036" x="2476500" y="2457450"/>
          <p14:tracePt t="13053" x="2470150" y="2374900"/>
          <p14:tracePt t="13067" x="2470150" y="2266950"/>
          <p14:tracePt t="13086" x="2470150" y="2228850"/>
          <p14:tracePt t="13101" x="2470150" y="2222500"/>
          <p14:tracePt t="13308" x="2470150" y="2216150"/>
          <p14:tracePt t="13320" x="2463800" y="2209800"/>
          <p14:tracePt t="13328" x="2451100" y="2184400"/>
          <p14:tracePt t="13340" x="2438400" y="2146300"/>
          <p14:tracePt t="13351" x="2413000" y="2070100"/>
          <p14:tracePt t="13370" x="2393950" y="1885950"/>
          <p14:tracePt t="13384" x="2393950" y="1822450"/>
          <p14:tracePt t="13401" x="2393950" y="1739900"/>
          <p14:tracePt t="13421" x="2400300" y="1701800"/>
          <p14:tracePt t="13613" x="2400300" y="1695450"/>
          <p14:tracePt t="13622" x="2400300" y="1682750"/>
          <p14:tracePt t="13635" x="2400300" y="1651000"/>
          <p14:tracePt t="13652" x="2393950" y="1587500"/>
          <p14:tracePt t="13667" x="2387600" y="1435100"/>
          <p14:tracePt t="13684" x="2387600" y="1339850"/>
          <p14:tracePt t="13703" x="2387600" y="1295400"/>
          <p14:tracePt t="13717" x="2387600" y="1257300"/>
          <p14:tracePt t="13735" x="2387600" y="1238250"/>
          <p14:tracePt t="13751" x="2387600" y="1231900"/>
          <p14:tracePt t="13987" x="2387600" y="1225550"/>
          <p14:tracePt t="13997" x="2393950" y="1219200"/>
          <p14:tracePt t="14007" x="2413000" y="1206500"/>
          <p14:tracePt t="14021" x="2444750" y="1187450"/>
          <p14:tracePt t="14033" x="2489200" y="1168400"/>
          <p14:tracePt t="14052" x="2667000" y="1111250"/>
          <p14:tracePt t="14070" x="2813050" y="1098550"/>
          <p14:tracePt t="14083" x="2857500" y="1098550"/>
          <p14:tracePt t="14100" x="2908300" y="1098550"/>
          <p14:tracePt t="14134" x="2921000" y="1098550"/>
          <p14:tracePt t="14169" x="2921000" y="1117600"/>
          <p14:tracePt t="14183" x="2908300" y="1212850"/>
          <p14:tracePt t="14201" x="2844800" y="1346200"/>
          <p14:tracePt t="14220" x="2800350" y="1416050"/>
          <p14:tracePt t="14233" x="2705100" y="1581150"/>
          <p14:tracePt t="14250" x="2603500" y="1758950"/>
          <p14:tracePt t="14272" x="2571750" y="1847850"/>
          <p14:tracePt t="14283" x="2501900" y="1981200"/>
          <p14:tracePt t="14301" x="2470150" y="2082800"/>
          <p14:tracePt t="14318" x="2463800" y="2114550"/>
          <p14:tracePt t="14324" x="2457450" y="2127250"/>
          <p14:tracePt t="14333" x="2457450" y="2139950"/>
          <p14:tracePt t="14534" x="2451100" y="2139950"/>
          <p14:tracePt t="14544" x="2444750" y="2139950"/>
          <p14:tracePt t="14555" x="2432050" y="2146300"/>
          <p14:tracePt t="14567" x="2413000" y="2146300"/>
          <p14:tracePt t="14586" x="2368550" y="2159000"/>
          <p14:tracePt t="14600" x="2336800" y="2159000"/>
          <p14:tracePt t="14616" x="2292350" y="2165350"/>
          <p14:tracePt t="14636" x="2254250" y="2165350"/>
          <p14:tracePt t="14650" x="2247900" y="2165350"/>
          <p14:tracePt t="14671" x="2228850" y="2165350"/>
          <p14:tracePt t="14688" x="2216150" y="2165350"/>
          <p14:tracePt t="14701" x="2209800" y="2165350"/>
          <p14:tracePt t="14734" x="2203450" y="2165350"/>
          <p14:tracePt t="14787" x="2197100" y="2165350"/>
          <p14:tracePt t="14829" x="2197100" y="2171700"/>
          <p14:tracePt t="14837" x="2197100" y="2190750"/>
          <p14:tracePt t="14850" x="2197100" y="2197100"/>
          <p14:tracePt t="14868" x="2197100" y="2209800"/>
          <p14:tracePt t="14885" x="2197100" y="2222500"/>
          <p14:tracePt t="14900" x="2197100" y="2228850"/>
          <p14:tracePt t="14920" x="2197100" y="2241550"/>
          <p14:tracePt t="14934" x="2209800" y="2241550"/>
          <p14:tracePt t="14951" x="2247900" y="2241550"/>
          <p14:tracePt t="14970" x="2260600" y="2235200"/>
          <p14:tracePt t="14983" x="2317750" y="2203450"/>
          <p14:tracePt t="15001" x="2343150" y="2178050"/>
          <p14:tracePt t="15018" x="2355850" y="2165350"/>
          <p14:tracePt t="15033" x="2374900" y="2139950"/>
          <p14:tracePt t="15050" x="2387600" y="2108200"/>
          <p14:tracePt t="15068" x="2387600" y="2095500"/>
          <p14:tracePt t="15083" x="2387600" y="2044700"/>
          <p14:tracePt t="15101" x="2362200" y="2006600"/>
          <p14:tracePt t="15116" x="2343150" y="1993900"/>
          <p14:tracePt t="15133" x="2292350" y="1968500"/>
          <p14:tracePt t="15153" x="2247900" y="1955800"/>
          <p14:tracePt t="15167" x="2228850" y="1955800"/>
          <p14:tracePt t="15183" x="2216150" y="1955800"/>
          <p14:tracePt t="15204" x="2209800" y="1955800"/>
          <p14:tracePt t="15218" x="2197100" y="1955800"/>
          <p14:tracePt t="15234" x="2184400" y="1968500"/>
          <p14:tracePt t="15252" x="2178050" y="1981200"/>
          <p14:tracePt t="15267" x="2178050" y="1993900"/>
          <p14:tracePt t="15284" x="2171700" y="2000250"/>
          <p14:tracePt t="15300" x="2171700" y="2006600"/>
          <p14:tracePt t="15334" x="2171700" y="2012950"/>
          <p14:tracePt t="15350" x="2165350" y="2019300"/>
          <p14:tracePt t="15366" x="2165350" y="2038350"/>
          <p14:tracePt t="15386" x="2165350" y="2070100"/>
          <p14:tracePt t="15400" x="2165350" y="2089150"/>
          <p14:tracePt t="15416" x="2165350" y="2108200"/>
          <p14:tracePt t="15436" x="2165350" y="2120900"/>
          <p14:tracePt t="15451" x="2165350" y="2133600"/>
          <p14:tracePt t="15455" x="2165350" y="2139950"/>
          <p14:tracePt t="15467" x="2165350" y="2146300"/>
          <p14:tracePt t="15536" x="2165350" y="2152650"/>
          <p14:tracePt t="16083" x="2171700" y="2146300"/>
          <p14:tracePt t="16094" x="2190750" y="2139950"/>
          <p14:tracePt t="16105" x="2235200" y="2108200"/>
          <p14:tracePt t="16117" x="2279650" y="2076450"/>
          <p14:tracePt t="16135" x="2406650" y="2012950"/>
          <p14:tracePt t="16149" x="2508250" y="1955800"/>
          <p14:tracePt t="16169" x="2749550" y="1835150"/>
          <p14:tracePt t="16185" x="3073400" y="1631950"/>
          <p14:tracePt t="16201" x="3238500" y="1536700"/>
          <p14:tracePt t="16217" x="3511550" y="1384300"/>
          <p14:tracePt t="16236" x="3606800" y="1339850"/>
          <p14:tracePt t="16251" x="3740150" y="1270000"/>
          <p14:tracePt t="16267" x="3816350" y="1231900"/>
          <p14:tracePt t="16284" x="3841750" y="1219200"/>
          <p14:tracePt t="16301" x="3873500" y="1212850"/>
          <p14:tracePt t="16509" x="3873500" y="1206500"/>
          <p14:tracePt t="16519" x="3873500" y="1193800"/>
          <p14:tracePt t="16533" x="3873500" y="1174750"/>
          <p14:tracePt t="16550" x="3873500" y="1117600"/>
          <p14:tracePt t="16568" x="3867150" y="1085850"/>
          <p14:tracePt t="16584" x="3860800" y="1035050"/>
          <p14:tracePt t="16600" x="3860800" y="1009650"/>
          <p14:tracePt t="16616" x="3854450" y="996950"/>
          <p14:tracePt t="16633" x="3854450" y="990600"/>
          <p14:tracePt t="16672" x="3848100" y="984250"/>
          <p14:tracePt t="16782" x="3848100" y="977900"/>
          <p14:tracePt t="17268" x="3835400" y="984250"/>
          <p14:tracePt t="17278" x="3803650" y="1016000"/>
          <p14:tracePt t="17290" x="3721100" y="1092200"/>
          <p14:tracePt t="17300" x="3581400" y="1231900"/>
          <p14:tracePt t="17316" x="3390900" y="1422400"/>
          <p14:tracePt t="17332" x="3060700" y="1752600"/>
          <p14:tracePt t="17350" x="2863850" y="1936750"/>
          <p14:tracePt t="17366" x="2781300" y="2012950"/>
          <p14:tracePt t="17382" x="2660650" y="2139950"/>
          <p14:tracePt t="17400" x="2565400" y="2228850"/>
          <p14:tracePt t="17416" x="2527300" y="2260600"/>
          <p14:tracePt t="17432" x="2476500" y="2305050"/>
          <p14:tracePt t="17451" x="2438400" y="2324100"/>
          <p14:tracePt t="17466" x="2432050" y="2336800"/>
          <p14:tracePt t="17482" x="2406650" y="2343150"/>
          <p14:tracePt t="17501" x="2400300" y="2343150"/>
          <p14:tracePt t="17516" x="2393950" y="2343150"/>
          <p14:tracePt t="17532" x="2387600" y="2343150"/>
          <p14:tracePt t="17566" x="2381250" y="2343150"/>
          <p14:tracePt t="17584" x="2368550" y="2349500"/>
          <p14:tracePt t="17603" x="2355850" y="2349500"/>
          <p14:tracePt t="17615" x="2324100" y="2355850"/>
          <p14:tracePt t="17633" x="2292350" y="2374900"/>
          <p14:tracePt t="17649" x="2273300" y="2387600"/>
          <p14:tracePt t="17665" x="2254250" y="2413000"/>
          <p14:tracePt t="17684" x="2228850" y="2438400"/>
          <p14:tracePt t="17699" x="2216150" y="2457450"/>
          <p14:tracePt t="17715" x="2203450" y="2495550"/>
          <p14:tracePt t="17734" x="2197100" y="2514600"/>
          <p14:tracePt t="17749" x="2190750" y="2527300"/>
          <p14:tracePt t="17765" x="2190750" y="2533650"/>
          <p14:tracePt t="17799" x="2190750" y="2540000"/>
          <p14:tracePt t="18422" x="2197100" y="2540000"/>
          <p14:tracePt t="18434" x="2235200" y="2501900"/>
          <p14:tracePt t="18443" x="2311400" y="2438400"/>
          <p14:tracePt t="18456" x="2438400" y="2324100"/>
          <p14:tracePt t="18465" x="2622550" y="2152650"/>
          <p14:tracePt t="18486" x="2984500" y="1784350"/>
          <p14:tracePt t="18499" x="3143250" y="1631950"/>
          <p14:tracePt t="18516" x="3429000" y="1377950"/>
          <p14:tracePt t="18535" x="3625850" y="1193800"/>
          <p14:tracePt t="18549" x="3683000" y="1143000"/>
          <p14:tracePt t="18565" x="3752850" y="1085850"/>
          <p14:tracePt t="18584" x="3771900" y="1073150"/>
          <p14:tracePt t="18878" x="3765550" y="1073150"/>
          <p14:tracePt t="18908" x="3759200" y="1073150"/>
          <p14:tracePt t="18939" x="3759200" y="1079500"/>
          <p14:tracePt t="19000" x="3759200" y="1085850"/>
          <p14:tracePt t="19021" x="3759200" y="1092200"/>
          <p14:tracePt t="19040" x="3752850" y="1092200"/>
          <p14:tracePt t="19052" x="3752850" y="1098550"/>
          <p14:tracePt t="19060" x="3752850" y="1104900"/>
          <p14:tracePt t="19082" x="3746500" y="1104900"/>
          <p14:tracePt t="19091" x="3746500" y="1111250"/>
          <p14:tracePt t="19142" x="3746500" y="1117600"/>
          <p14:tracePt t="19486" x="3752850" y="1117600"/>
          <p14:tracePt t="19497" x="3771900" y="1117600"/>
          <p14:tracePt t="19507" x="3797300" y="1117600"/>
          <p14:tracePt t="19521" x="3822700" y="1117600"/>
          <p14:tracePt t="19531" x="3854450" y="1117600"/>
          <p14:tracePt t="19548" x="3930650" y="1123950"/>
          <p14:tracePt t="19569" x="3987800" y="1130300"/>
          <p14:tracePt t="19583" x="4006850" y="1136650"/>
          <p14:tracePt t="19600" x="4025900" y="1143000"/>
          <p14:tracePt t="19618" x="4038600" y="1149350"/>
          <p14:tracePt t="19651" x="4044950" y="1149350"/>
          <p14:tracePt t="19851" x="4051300" y="1149350"/>
          <p14:tracePt t="19862" x="4057650" y="1149350"/>
          <p14:tracePt t="19872" x="4057650" y="1155700"/>
          <p14:tracePt t="19883" x="4070350" y="1162050"/>
          <p14:tracePt t="19899" x="4083050" y="1168400"/>
          <p14:tracePt t="19915" x="4108450" y="1181100"/>
          <p14:tracePt t="19932" x="4133850" y="1200150"/>
          <p14:tracePt t="19951" x="4133850" y="1212850"/>
          <p14:tracePt t="19965" x="4140200" y="1212850"/>
          <p14:tracePt t="19985" x="4146550" y="1219200"/>
          <p14:tracePt t="20499" x="4146550" y="1231900"/>
          <p14:tracePt t="20509" x="4146550" y="1250950"/>
          <p14:tracePt t="20521" x="4146550" y="1301750"/>
          <p14:tracePt t="20532" x="4133850" y="1377950"/>
          <p14:tracePt t="20552" x="4083050" y="1682750"/>
          <p14:tracePt t="20565" x="4044950" y="1873250"/>
          <p14:tracePt t="20583" x="3962400" y="2254250"/>
          <p14:tracePt t="20601" x="3911600" y="2540000"/>
          <p14:tracePt t="20615" x="3886200" y="2628900"/>
          <p14:tracePt t="20632" x="3860800" y="2749550"/>
          <p14:tracePt t="20653" x="3848100" y="2787650"/>
          <p14:tracePt t="20665" x="3835400" y="2819400"/>
          <p14:tracePt t="20682" x="3822700" y="2844800"/>
          <p14:tracePt t="20945" x="3816350" y="2857500"/>
          <p14:tracePt t="20954" x="3790950" y="2876550"/>
          <p14:tracePt t="20970" x="3727450" y="2927350"/>
          <p14:tracePt t="20981" x="3632200" y="3022600"/>
          <p14:tracePt t="20998" x="3403600" y="3263900"/>
          <p14:tracePt t="21016" x="3232150" y="3422650"/>
          <p14:tracePt t="21032" x="3175000" y="3473450"/>
          <p14:tracePt t="21048" x="3098800" y="3536950"/>
          <p14:tracePt t="21066" x="3079750" y="3549650"/>
          <p14:tracePt t="21081" x="3060700" y="3562350"/>
          <p14:tracePt t="21101" x="3048000" y="3568700"/>
          <p14:tracePt t="21116" x="3041650" y="3575050"/>
          <p14:tracePt t="21704" x="3035300" y="3575050"/>
          <p14:tracePt t="21716" x="3016250" y="3581400"/>
          <p14:tracePt t="21724" x="2959100" y="3587750"/>
          <p14:tracePt t="21736" x="2851150" y="3594100"/>
          <p14:tracePt t="21749" x="2736850" y="3613150"/>
          <p14:tracePt t="21766" x="2501900" y="3625850"/>
          <p14:tracePt t="21781" x="2393950" y="3613150"/>
          <p14:tracePt t="21797" x="2260600" y="3543300"/>
          <p14:tracePt t="21817" x="2203450" y="3486150"/>
          <p14:tracePt t="21825" x="2190750" y="3460750"/>
          <p14:tracePt t="22393" x="2197100" y="3460750"/>
          <p14:tracePt t="22403" x="2203450" y="3460750"/>
          <p14:tracePt t="22415" x="2235200" y="3460750"/>
          <p14:tracePt t="22432" x="2279650" y="3460750"/>
          <p14:tracePt t="22447" x="2419350" y="3460750"/>
          <p14:tracePt t="22464" x="2565400" y="3448050"/>
          <p14:tracePt t="22480" x="2628900" y="3441700"/>
          <p14:tracePt t="22497" x="2736850" y="3441700"/>
          <p14:tracePt t="22515" x="2794000" y="3441700"/>
          <p14:tracePt t="22530" x="2819400" y="3441700"/>
          <p14:tracePt t="22547" x="2838450" y="3441700"/>
          <p14:tracePt t="22566" x="2857500" y="3441700"/>
          <p14:tracePt t="22580" x="2870200" y="3441700"/>
          <p14:tracePt t="22598" x="2889250" y="3441700"/>
          <p14:tracePt t="22616" x="2914650" y="3441700"/>
          <p14:tracePt t="22630" x="2940050" y="3441700"/>
          <p14:tracePt t="22647" x="2984500" y="3448050"/>
          <p14:tracePt t="22666" x="3022600" y="3454400"/>
          <p14:tracePt t="22681" x="3035300" y="3454400"/>
          <p14:tracePt t="22698" x="3054350" y="3454400"/>
          <p14:tracePt t="22716" x="3067050" y="3454400"/>
          <p14:tracePt t="22730" x="3073400" y="3454400"/>
          <p14:tracePt t="22748" x="3086100" y="3454400"/>
          <p14:tracePt t="22764" x="3092450" y="3454400"/>
          <p14:tracePt t="22780" x="3105150" y="3467100"/>
          <p14:tracePt t="22798" x="3124200" y="3473450"/>
          <p14:tracePt t="22814" x="3130550" y="3473450"/>
          <p14:tracePt t="22830" x="3149600" y="3479800"/>
          <p14:tracePt t="22838" x="3155950" y="3486150"/>
          <p14:tracePt t="22849" x="3162300" y="3492500"/>
          <p14:tracePt t="22864" x="3168650" y="3492500"/>
          <p14:tracePt t="22880" x="3175000" y="3498850"/>
          <p14:tracePt t="22914" x="3181350" y="3505200"/>
          <p14:tracePt t="23334" x="3194050" y="3505200"/>
          <p14:tracePt t="23345" x="3219450" y="3505200"/>
          <p14:tracePt t="23356" x="3251200" y="3492500"/>
          <p14:tracePt t="23369" x="3321050" y="3479800"/>
          <p14:tracePt t="23380" x="3390900" y="3473450"/>
          <p14:tracePt t="23397" x="3543300" y="3473450"/>
          <p14:tracePt t="23416" x="3613150" y="3473450"/>
          <p14:tracePt t="23430" x="3759200" y="3511550"/>
          <p14:tracePt t="23447" x="3860800" y="3549650"/>
          <p14:tracePt t="23466" x="3924300" y="3575050"/>
          <p14:tracePt t="23481" x="3943350" y="3581400"/>
          <p14:tracePt t="23497" x="3956050" y="3594100"/>
          <p14:tracePt t="23513" x="3962400" y="3594100"/>
          <p14:tracePt t="23548" x="3968750" y="3600450"/>
          <p14:tracePt t="23563" x="3975100" y="3600450"/>
          <p14:tracePt t="23581" x="3981450" y="3600450"/>
          <p14:tracePt t="23598" x="3987800" y="3600450"/>
          <p14:tracePt t="23614" x="3994150" y="3600450"/>
          <p14:tracePt t="23630" x="4006850" y="3600450"/>
          <p14:tracePt t="23649" x="4013200" y="3600450"/>
          <p14:tracePt t="23664" x="4038600" y="3606800"/>
          <p14:tracePt t="23680" x="4057650" y="3606800"/>
          <p14:tracePt t="23702" x="4076700" y="3606800"/>
          <p14:tracePt t="23716" x="4083050" y="3606800"/>
          <p14:tracePt t="23731" x="4089400" y="3606800"/>
          <p14:tracePt t="31211" x="4089400" y="3600450"/>
          <p14:tracePt t="31221" x="4083050" y="3556000"/>
          <p14:tracePt t="31234" x="4013200" y="3409950"/>
          <p14:tracePt t="31245" x="3848100" y="3092450"/>
          <p14:tracePt t="31263" x="3441700" y="2508250"/>
          <p14:tracePt t="31283" x="3232150" y="2209800"/>
          <p14:tracePt t="31295" x="2832100" y="1644650"/>
          <p14:tracePt t="31313" x="2540000" y="1174750"/>
          <p14:tracePt t="31328" x="2470150" y="1016000"/>
          <p14:tracePt t="31346" x="2419350" y="863600"/>
          <p14:tracePt t="31362" x="2413000" y="825500"/>
          <p14:tracePt t="31535" x="2400300" y="825500"/>
          <p14:tracePt t="31548" x="2381250" y="825500"/>
          <p14:tracePt t="31555" x="2330450" y="844550"/>
          <p14:tracePt t="31567" x="2241550" y="908050"/>
          <p14:tracePt t="31580" x="2127250" y="1003300"/>
          <p14:tracePt t="31598" x="1885950" y="1339850"/>
          <p14:tracePt t="31611" x="1778000" y="1606550"/>
          <p14:tracePt t="31629" x="1689100" y="2025650"/>
          <p14:tracePt t="31648" x="1689100" y="2374900"/>
          <p14:tracePt t="31661" x="1708150" y="2501900"/>
          <p14:tracePt t="31678" x="1803400" y="2660650"/>
          <p14:tracePt t="31697" x="1847850" y="2698750"/>
          <p14:tracePt t="31713" x="1873250" y="2724150"/>
          <p14:tracePt t="31951" x="1873250" y="2730500"/>
          <p14:tracePt t="31962" x="1873250" y="2736850"/>
          <p14:tracePt t="31970" x="1873250" y="2762250"/>
          <p14:tracePt t="31984" x="1873250" y="2813050"/>
          <p14:tracePt t="31997" x="1873250" y="2889250"/>
          <p14:tracePt t="32012" x="1898650" y="3098800"/>
          <p14:tracePt t="32030" x="1917700" y="3194050"/>
          <p14:tracePt t="32045" x="1962150" y="3371850"/>
          <p14:tracePt t="32062" x="2000250" y="3454400"/>
          <p14:tracePt t="32078" x="2012950" y="3479800"/>
          <p14:tracePt t="32094" x="2032000" y="3511550"/>
          <p14:tracePt t="32115" x="2038350" y="3530600"/>
          <p14:tracePt t="32128" x="2044700" y="3536950"/>
          <p14:tracePt t="32144" x="2051050" y="3549650"/>
          <p14:tracePt t="32162" x="2051050" y="3556000"/>
          <p14:tracePt t="32177" x="2063750" y="3568700"/>
          <p14:tracePt t="32194" x="2070100" y="3587750"/>
          <p14:tracePt t="32212" x="2082800" y="3600450"/>
          <p14:tracePt t="32227" x="2095500" y="3613150"/>
          <p14:tracePt t="32246" x="2133600" y="3625850"/>
          <p14:tracePt t="32260" x="2165350" y="3625850"/>
          <p14:tracePt t="32279" x="2266950" y="3606800"/>
          <p14:tracePt t="32296" x="2413000" y="3511550"/>
          <p14:tracePt t="32311" x="2508250" y="3416300"/>
          <p14:tracePt t="32318" x="2609850" y="3314700"/>
          <p14:tracePt t="32328" x="2736850" y="3136900"/>
          <p14:tracePt t="32348" x="2965450" y="2679700"/>
          <p14:tracePt t="32361" x="3048000" y="2400300"/>
          <p14:tracePt t="32377" x="3117850" y="1841500"/>
          <p14:tracePt t="32397" x="3117850" y="1282700"/>
          <p14:tracePt t="32411" x="3098800" y="1060450"/>
          <p14:tracePt t="32428" x="3035300" y="742950"/>
          <p14:tracePt t="32445" x="2997200" y="666750"/>
          <p14:tracePt t="32461" x="2946400" y="577850"/>
          <p14:tracePt t="32478" x="2870200" y="527050"/>
          <p14:tracePt t="32494" x="2825750" y="520700"/>
          <p14:tracePt t="32511" x="2749550" y="520700"/>
          <p14:tracePt t="32529" x="2647950" y="590550"/>
          <p14:tracePt t="32545" x="2565400" y="660400"/>
          <p14:tracePt t="32561" x="2400300" y="831850"/>
          <p14:tracePt t="32580" x="2178050" y="1123950"/>
          <p14:tracePt t="32594" x="2076450" y="1276350"/>
          <p14:tracePt t="32611" x="1924050" y="1530350"/>
          <p14:tracePt t="32630" x="1784350" y="1816100"/>
          <p14:tracePt t="32644" x="1739900" y="1987550"/>
          <p14:tracePt t="32661" x="1689100" y="2254250"/>
          <p14:tracePt t="32679" x="1689100" y="2540000"/>
          <p14:tracePt t="32694" x="1701800" y="2679700"/>
          <p14:tracePt t="32711" x="1771650" y="2959100"/>
          <p14:tracePt t="32728" x="1828800" y="3117850"/>
          <p14:tracePt t="32744" x="1936750" y="3333750"/>
          <p14:tracePt t="32761" x="2044700" y="3467100"/>
          <p14:tracePt t="32778" x="2108200" y="3517900"/>
          <p14:tracePt t="32794" x="2254250" y="3581400"/>
          <p14:tracePt t="32814" x="2368550" y="3594100"/>
          <p14:tracePt t="32821" x="2438400" y="3562350"/>
          <p14:tracePt t="32844" x="2559050" y="3416300"/>
          <p14:tracePt t="32864" x="2673350" y="3149600"/>
          <p14:tracePt t="32881" x="2686050" y="3048000"/>
          <p14:tracePt t="32896" x="2692400" y="3009900"/>
          <p14:tracePt t="33450" x="2692400" y="3003550"/>
          <p14:tracePt t="33469" x="2679700" y="2990850"/>
          <p14:tracePt t="33481" x="2654300" y="2984500"/>
          <p14:tracePt t="33490" x="2628900" y="2971800"/>
          <p14:tracePt t="33501" x="2584450" y="2965450"/>
          <p14:tracePt t="33514" x="2533650" y="2965450"/>
          <p14:tracePt t="33531" x="2489200" y="2965450"/>
          <p14:tracePt t="33544" x="2406650" y="2997200"/>
          <p14:tracePt t="33562" x="2349500" y="3048000"/>
          <p14:tracePt t="33577" x="2330450" y="3079750"/>
          <p14:tracePt t="33595" x="2298700" y="3155950"/>
          <p14:tracePt t="33613" x="2292350" y="3213100"/>
          <p14:tracePt t="33629" x="2292350" y="3225800"/>
          <p14:tracePt t="33713" x="2292350" y="3213100"/>
          <p14:tracePt t="33723" x="2298700" y="3168650"/>
          <p14:tracePt t="33734" x="2343150" y="3073400"/>
          <p14:tracePt t="33746" x="2419350" y="2908300"/>
          <p14:tracePt t="33764" x="2540000" y="2698750"/>
          <p14:tracePt t="33778" x="2686050" y="2444750"/>
          <p14:tracePt t="33795" x="2762250" y="2330450"/>
          <p14:tracePt t="33810" x="2781300" y="2292350"/>
          <p14:tracePt t="33818" x="2787650" y="2266950"/>
          <p14:tracePt t="33828" x="2794000" y="2247900"/>
          <p14:tracePt t="33845" x="2794000" y="2216150"/>
          <p14:tracePt t="33878" x="2794000" y="2197100"/>
          <p14:tracePt t="33896" x="2768600" y="2197100"/>
          <p14:tracePt t="33911" x="2711450" y="2203450"/>
          <p14:tracePt t="33928" x="2692400" y="2209800"/>
          <p14:tracePt t="34158" x="2686050" y="2209800"/>
          <p14:tracePt t="34169" x="2673350" y="2209800"/>
          <p14:tracePt t="34181" x="2647950" y="2216150"/>
          <p14:tracePt t="34194" x="2603500" y="2235200"/>
          <p14:tracePt t="34210" x="2470150" y="2266950"/>
          <p14:tracePt t="34229" x="2393950" y="2292350"/>
          <p14:tracePt t="34243" x="2292350" y="2355850"/>
          <p14:tracePt t="34260" x="2197100" y="2463800"/>
          <p14:tracePt t="34282" x="2114550" y="2622550"/>
          <p14:tracePt t="34294" x="2082800" y="2698750"/>
          <p14:tracePt t="34313" x="2070100" y="2863850"/>
          <p14:tracePt t="34322" x="2070100" y="2927350"/>
          <p14:tracePt t="34332" x="2070100" y="2984500"/>
          <p14:tracePt t="34343" x="2076450" y="3022600"/>
          <p14:tracePt t="34362" x="2095500" y="3060700"/>
          <p14:tracePt t="34695" x="2095500" y="3054350"/>
          <p14:tracePt t="34705" x="2095500" y="3009900"/>
          <p14:tracePt t="34717" x="2101850" y="2914650"/>
          <p14:tracePt t="34728" x="2120900" y="2794000"/>
          <p14:tracePt t="34746" x="2139950" y="2673350"/>
          <p14:tracePt t="34760" x="2165350" y="2546350"/>
          <p14:tracePt t="34778" x="2178050" y="2508250"/>
          <p14:tracePt t="34794" x="2184400" y="2508250"/>
          <p14:tracePt t="34999" x="2184400" y="2501900"/>
          <p14:tracePt t="35011" x="2184400" y="2495550"/>
          <p14:tracePt t="35019" x="2184400" y="2476500"/>
          <p14:tracePt t="35032" x="2178050" y="2438400"/>
          <p14:tracePt t="35044" x="2178050" y="2349500"/>
          <p14:tracePt t="35060" x="2178050" y="2133600"/>
          <p14:tracePt t="35077" x="2190750" y="2038350"/>
          <p14:tracePt t="35094" x="2222500" y="1911350"/>
          <p14:tracePt t="35111" x="2254250" y="1866900"/>
          <p14:tracePt t="35128" x="2260600" y="1866900"/>
          <p14:tracePt t="35364" x="2260600" y="1854200"/>
          <p14:tracePt t="35377" x="2260600" y="1847850"/>
          <p14:tracePt t="35384" x="2260600" y="1822450"/>
          <p14:tracePt t="35398" x="2254250" y="1784350"/>
          <p14:tracePt t="35409" x="2254250" y="1752600"/>
          <p14:tracePt t="35426" x="2254250" y="1714500"/>
          <p14:tracePt t="35445" x="2254250" y="1708150"/>
          <p14:tracePt t="35460" x="2254250" y="1695450"/>
          <p14:tracePt t="35480" x="2254250" y="1689100"/>
          <p14:tracePt t="35657" x="2254250" y="1682750"/>
          <p14:tracePt t="35668" x="2254250" y="1670050"/>
          <p14:tracePt t="35681" x="2266950" y="1644650"/>
          <p14:tracePt t="35693" x="2330450" y="1574800"/>
          <p14:tracePt t="35709" x="2730500" y="1270000"/>
          <p14:tracePt t="35729" x="3022600" y="1123950"/>
          <p14:tracePt t="35743" x="3613150" y="977900"/>
          <p14:tracePt t="35760" x="3924300" y="958850"/>
          <p14:tracePt t="35781" x="4006850" y="958850"/>
          <p14:tracePt t="35794" x="4076700" y="958850"/>
          <p14:tracePt t="35799" x="4089400" y="958850"/>
          <p14:tracePt t="35811" x="4095750" y="958850"/>
          <p14:tracePt t="36043" x="4102100" y="958850"/>
          <p14:tracePt t="36064" x="4108450" y="965200"/>
          <p14:tracePt t="36083" x="4114800" y="971550"/>
          <p14:tracePt t="36096" x="4114800" y="977900"/>
          <p14:tracePt t="36115" x="4114800" y="996950"/>
          <p14:tracePt t="36124" x="4114800" y="1003300"/>
          <p14:tracePt t="36134" x="4114800" y="1028700"/>
          <p14:tracePt t="36148" x="4095750" y="1066800"/>
          <p14:tracePt t="36160" x="4070350" y="1111250"/>
          <p14:tracePt t="36176" x="4019550" y="1200150"/>
          <p14:tracePt t="36194" x="3994150" y="1225550"/>
          <p14:tracePt t="36210" x="3975100" y="1250950"/>
          <p14:tracePt t="36226" x="3956050" y="1257300"/>
          <p14:tracePt t="36243" x="3956050" y="1263650"/>
          <p14:tracePt t="36438" x="3949700" y="1263650"/>
          <p14:tracePt t="36447" x="3937000" y="1263650"/>
          <p14:tracePt t="36461" x="3930650" y="1263650"/>
          <p14:tracePt t="36477" x="3905250" y="1263650"/>
          <p14:tracePt t="36492" x="3860800" y="1263650"/>
          <p14:tracePt t="36510" x="3803650" y="1263650"/>
          <p14:tracePt t="36529" x="3778250" y="1263650"/>
          <p14:tracePt t="36543" x="3752850" y="1263650"/>
          <p14:tracePt t="36561" x="3740150" y="1263650"/>
          <p14:tracePt t="36650" x="3746500" y="1263650"/>
          <p14:tracePt t="36662" x="3765550" y="1263650"/>
          <p14:tracePt t="36671" x="3797300" y="1257300"/>
          <p14:tracePt t="36682" x="3860800" y="1250950"/>
          <p14:tracePt t="36692" x="3956050" y="1250950"/>
          <p14:tracePt t="36712" x="4127500" y="1244600"/>
          <p14:tracePt t="36726" x="4210050" y="1244600"/>
          <p14:tracePt t="36742" x="4343400" y="1270000"/>
          <p14:tracePt t="36760" x="4387850" y="1295400"/>
          <p14:tracePt t="36777" x="4464050" y="1339850"/>
          <p14:tracePt t="36795" x="4502150" y="1371600"/>
          <p14:tracePt t="36811" x="4502150" y="1390650"/>
          <p14:tracePt t="36816" x="4514850" y="1422400"/>
          <p14:tracePt t="36826" x="4514850" y="1466850"/>
          <p14:tracePt t="36844" x="4400550" y="1651000"/>
          <p14:tracePt t="36861" x="4324350" y="1746250"/>
          <p14:tracePt t="36876" x="4089400" y="1930400"/>
          <p14:tracePt t="36893" x="3898900" y="2044700"/>
          <p14:tracePt t="36909" x="3829050" y="2063750"/>
          <p14:tracePt t="36928" x="3752850" y="2070100"/>
          <p14:tracePt t="37075" x="3746500" y="2070100"/>
          <p14:tracePt t="37085" x="3740150" y="2070100"/>
          <p14:tracePt t="37098" x="3714750" y="2070100"/>
          <p14:tracePt t="37110" x="3638550" y="2070100"/>
          <p14:tracePt t="37127" x="3390900" y="2076450"/>
          <p14:tracePt t="37142" x="3213100" y="2089150"/>
          <p14:tracePt t="37159" x="2844800" y="2089150"/>
          <p14:tracePt t="37177" x="2628900" y="2101850"/>
          <p14:tracePt t="37192" x="2559050" y="2101850"/>
          <p14:tracePt t="37210" x="2463800" y="2101850"/>
          <p14:tracePt t="37227" x="2438400" y="2101850"/>
          <p14:tracePt t="37242" x="2425700" y="2101850"/>
          <p14:tracePt t="37409" x="2419350" y="2101850"/>
          <p14:tracePt t="37420" x="2400300" y="2101850"/>
          <p14:tracePt t="37431" x="2381250" y="2101850"/>
          <p14:tracePt t="37443" x="2336800" y="2095500"/>
          <p14:tracePt t="37461" x="2292350" y="2089150"/>
          <p14:tracePt t="37476" x="2178050" y="2051050"/>
          <p14:tracePt t="37492" x="2089150" y="2006600"/>
          <p14:tracePt t="37511" x="2051050" y="1981200"/>
          <p14:tracePt t="37525" x="2019300" y="1949450"/>
          <p14:tracePt t="37543" x="2012950" y="1936750"/>
          <p14:tracePt t="37560" x="2006600" y="1936750"/>
          <p14:tracePt t="37886" x="2006600" y="1930400"/>
          <p14:tracePt t="37907" x="2006600" y="1924050"/>
          <p14:tracePt t="37917" x="2057400" y="1911350"/>
          <p14:tracePt t="37929" x="2133600" y="1892300"/>
          <p14:tracePt t="37942" x="2241550" y="1885950"/>
          <p14:tracePt t="37959" x="2482850" y="1885950"/>
          <p14:tracePt t="37978" x="2597150" y="1885950"/>
          <p14:tracePt t="37992" x="2762250" y="1911350"/>
          <p14:tracePt t="38010" x="2819400" y="1930400"/>
          <p14:tracePt t="38030" x="2851150" y="1943100"/>
          <p14:tracePt t="38042" x="2851150" y="1949450"/>
          <p14:tracePt t="38059" x="2857500" y="1949450"/>
          <p14:tracePt t="38092" x="2857500" y="1955800"/>
          <p14:tracePt t="38113" x="2857500" y="1962150"/>
          <p14:tracePt t="38159" x="2857500" y="1968500"/>
          <p14:tracePt t="38170" x="2863850" y="1968500"/>
          <p14:tracePt t="38200" x="2863850" y="1974850"/>
          <p14:tracePt t="38220" x="2863850" y="1981200"/>
          <p14:tracePt t="38231" x="2863850" y="1987550"/>
          <p14:tracePt t="38243" x="2863850" y="2006600"/>
          <p14:tracePt t="38260" x="2838450" y="2032000"/>
          <p14:tracePt t="38276" x="2755900" y="2120900"/>
          <p14:tracePt t="38292" x="2660650" y="2228850"/>
          <p14:tracePt t="38314" x="2565400" y="2343150"/>
          <p14:tracePt t="38320" x="2527300" y="2406650"/>
          <p14:tracePt t="38345" x="2470150" y="2501900"/>
          <p14:tracePt t="38363" x="2457450" y="2527300"/>
          <p14:tracePt t="38379" x="2444750" y="2552700"/>
          <p14:tracePt t="38717" x="2438400" y="2552700"/>
          <p14:tracePt t="38728" x="2432050" y="2552700"/>
          <p14:tracePt t="38736" x="2425700" y="2552700"/>
          <p14:tracePt t="38749" x="2419350" y="2552700"/>
          <p14:tracePt t="38760" x="2406650" y="2552700"/>
          <p14:tracePt t="38776" x="2393950" y="2552700"/>
          <p14:tracePt t="38792" x="2374900" y="2533650"/>
          <p14:tracePt t="38809" x="2336800" y="2457450"/>
          <p14:tracePt t="38817" x="2311400" y="2393950"/>
          <p14:tracePt t="38844" x="2286000" y="2273300"/>
          <p14:tracePt t="38859" x="2266950" y="2171700"/>
          <p14:tracePt t="38879" x="2266950" y="2146300"/>
          <p14:tracePt t="38892" x="2260600" y="2108200"/>
          <p14:tracePt t="38909" x="2260600" y="2089150"/>
          <p14:tracePt t="38926" x="2260600" y="2076450"/>
          <p14:tracePt t="38941" x="2260600" y="2063750"/>
          <p14:tracePt t="38960" x="2260600" y="2057400"/>
          <p14:tracePt t="39112" x="2260600" y="2051050"/>
          <p14:tracePt t="39122" x="2260600" y="2044700"/>
          <p14:tracePt t="39132" x="2260600" y="2019300"/>
          <p14:tracePt t="39144" x="2260600" y="2000250"/>
          <p14:tracePt t="39158" x="2254250" y="1968500"/>
          <p14:tracePt t="39175" x="2247900" y="1930400"/>
          <p14:tracePt t="39192" x="2247900" y="1905000"/>
          <p14:tracePt t="39209" x="2241550" y="1898650"/>
          <p14:tracePt t="39225" x="2241550" y="1892300"/>
          <p14:tracePt t="39243" x="2241550" y="1885950"/>
          <p14:tracePt t="39719" x="2241550" y="1892300"/>
          <p14:tracePt t="39729" x="2235200" y="1917700"/>
          <p14:tracePt t="39741" x="2228850" y="1962150"/>
          <p14:tracePt t="39761" x="2203450" y="2038350"/>
          <p14:tracePt t="39776" x="2190750" y="2095500"/>
          <p14:tracePt t="39791" x="2171700" y="2203450"/>
          <p14:tracePt t="39811" x="2165350" y="2336800"/>
          <p14:tracePt t="39826" x="2165350" y="2400300"/>
          <p14:tracePt t="39842" x="2165350" y="2501900"/>
          <p14:tracePt t="39860" x="2165350" y="2559050"/>
          <p14:tracePt t="39875" x="2165350" y="2654300"/>
          <p14:tracePt t="39892" x="2165350" y="2730500"/>
          <p14:tracePt t="39911" x="2184400" y="2787650"/>
          <p14:tracePt t="39925" x="2190750" y="2800350"/>
          <p14:tracePt t="39942" x="2209800" y="2825750"/>
          <p14:tracePt t="39958" x="2216150" y="2832100"/>
          <p14:tracePt t="39975" x="2241550" y="2844800"/>
          <p14:tracePt t="39993" x="2266950" y="2851150"/>
          <p14:tracePt t="40008" x="2286000" y="2857500"/>
          <p14:tracePt t="40025" x="2330450" y="2857500"/>
          <p14:tracePt t="40044" x="2406650" y="2857500"/>
          <p14:tracePt t="40059" x="2444750" y="2838450"/>
          <p14:tracePt t="40075" x="2508250" y="2794000"/>
          <p14:tracePt t="40094" x="2540000" y="2774950"/>
          <p14:tracePt t="40108" x="2584450" y="2724150"/>
          <p14:tracePt t="40126" x="2616200" y="2673350"/>
          <p14:tracePt t="40146" x="2641600" y="2641600"/>
          <p14:tracePt t="40158" x="2673350" y="2571750"/>
          <p14:tracePt t="40176" x="2736850" y="2438400"/>
          <p14:tracePt t="40194" x="2768600" y="2336800"/>
          <p14:tracePt t="40209" x="2819400" y="2152650"/>
          <p14:tracePt t="40226" x="2838450" y="2006600"/>
          <p14:tracePt t="40241" x="2844800" y="1930400"/>
          <p14:tracePt t="40258" x="2844800" y="1803400"/>
          <p14:tracePt t="40279" x="2838450" y="1682750"/>
          <p14:tracePt t="40293" x="2819400" y="1625600"/>
          <p14:tracePt t="40309" x="2787650" y="1498600"/>
          <p14:tracePt t="40315" x="2762250" y="1422400"/>
          <p14:tracePt t="40328" x="2736850" y="1352550"/>
          <p14:tracePt t="40343" x="2705100" y="1295400"/>
          <p14:tracePt t="40359" x="2647950" y="1187450"/>
          <p14:tracePt t="40377" x="2628900" y="1162050"/>
          <p14:tracePt t="40391" x="2571750" y="1098550"/>
          <p14:tracePt t="40408" x="2482850" y="1035050"/>
          <p14:tracePt t="40427" x="2438400" y="1003300"/>
          <p14:tracePt t="40441" x="2349500" y="958850"/>
          <p14:tracePt t="40459" x="2286000" y="939800"/>
          <p14:tracePt t="40475" x="2241550" y="939800"/>
          <p14:tracePt t="40491" x="2139950" y="958850"/>
          <p14:tracePt t="40511" x="2006600" y="1047750"/>
          <p14:tracePt t="40524" x="1936750" y="1117600"/>
          <p14:tracePt t="40541" x="1797050" y="1314450"/>
          <p14:tracePt t="40560" x="1727200" y="1422400"/>
          <p14:tracePt t="40575" x="1638300" y="1651000"/>
          <p14:tracePt t="40591" x="1600200" y="1873250"/>
          <p14:tracePt t="40611" x="1593850" y="1968500"/>
          <p14:tracePt t="40626" x="1593850" y="2159000"/>
          <p14:tracePt t="40641" x="1612900" y="2355850"/>
          <p14:tracePt t="40661" x="1638300" y="2463800"/>
          <p14:tracePt t="40674" x="1701800" y="2647950"/>
          <p14:tracePt t="40692" x="1778000" y="2825750"/>
          <p14:tracePt t="40710" x="1822450" y="2901950"/>
          <p14:tracePt t="40724" x="1898650" y="3022600"/>
          <p14:tracePt t="40742" x="1968500" y="3086100"/>
          <p14:tracePt t="40758" x="1993900" y="3117850"/>
          <p14:tracePt t="40774" x="2057400" y="3162300"/>
          <p14:tracePt t="40794" x="2127250" y="3200400"/>
          <p14:tracePt t="40808" x="2159000" y="3219450"/>
          <p14:tracePt t="40815" x="2184400" y="3232150"/>
          <p14:tracePt t="40826" x="2222500" y="3244850"/>
          <p14:tracePt t="40843" x="2254250" y="3244850"/>
          <p14:tracePt t="40858" x="2324100" y="3244850"/>
          <p14:tracePt t="40876" x="2413000" y="3225800"/>
          <p14:tracePt t="40893" x="2470150" y="3200400"/>
          <p14:tracePt t="40909" x="2571750" y="3130550"/>
          <p14:tracePt t="40925" x="2660650" y="3041650"/>
          <p14:tracePt t="40941" x="2711450" y="2984500"/>
          <p14:tracePt t="40958" x="2806700" y="2844800"/>
          <p14:tracePt t="40975" x="2882900" y="2667000"/>
          <p14:tracePt t="40991" x="2927350" y="2571750"/>
          <p14:tracePt t="41008" x="2984500" y="2374900"/>
          <p14:tracePt t="41026" x="2990850" y="2305050"/>
          <p14:tracePt t="41041" x="3003550" y="2203450"/>
          <p14:tracePt t="41058" x="3016250" y="2127250"/>
          <p14:tracePt t="41078" x="3016250" y="2000250"/>
          <p14:tracePt t="41092" x="3016250" y="1924050"/>
          <p14:tracePt t="41108" x="3009900" y="1797050"/>
          <p14:tracePt t="41128" x="3003550" y="1739900"/>
          <p14:tracePt t="41141" x="2978150" y="1631950"/>
          <p14:tracePt t="41158" x="2959100" y="1530350"/>
          <p14:tracePt t="41177" x="2933700" y="1485900"/>
          <p14:tracePt t="41191" x="2889250" y="1390650"/>
          <p14:tracePt t="41208" x="2825750" y="1314450"/>
          <p14:tracePt t="41224" x="2787650" y="1276350"/>
          <p14:tracePt t="41241" x="2692400" y="1200150"/>
          <p14:tracePt t="41259" x="2597150" y="1162050"/>
          <p14:tracePt t="41278" x="2552700" y="1155700"/>
          <p14:tracePt t="41291" x="2432050" y="1149350"/>
          <p14:tracePt t="41311" x="2292350" y="1181100"/>
          <p14:tracePt t="41324" x="2222500" y="1219200"/>
          <p14:tracePt t="41342" x="2108200" y="1308100"/>
          <p14:tracePt t="41361" x="1987550" y="1466850"/>
          <p14:tracePt t="41375" x="1930400" y="1555750"/>
          <p14:tracePt t="41392" x="1828800" y="1778000"/>
          <p14:tracePt t="41412" x="1784350" y="1873250"/>
          <p14:tracePt t="41424" x="1727200" y="2057400"/>
          <p14:tracePt t="41442" x="1708150" y="2209800"/>
          <p14:tracePt t="41460" x="1708150" y="2279650"/>
          <p14:tracePt t="41474" x="1695450" y="2432050"/>
          <p14:tracePt t="41492" x="1695450" y="2597150"/>
          <p14:tracePt t="41508" x="1695450" y="2667000"/>
          <p14:tracePt t="41524" x="1733550" y="2806700"/>
          <p14:tracePt t="41543" x="1784350" y="2952750"/>
          <p14:tracePt t="41562" x="1809750" y="3016250"/>
          <p14:tracePt t="41576" x="1860550" y="3111500"/>
          <p14:tracePt t="41595" x="1905000" y="3175000"/>
          <p14:tracePt t="41610" x="1924050" y="3194050"/>
          <p14:tracePt t="41625" x="1968500" y="3232150"/>
          <p14:tracePt t="41643" x="2006600" y="3257550"/>
          <p14:tracePt t="41657" x="2089150" y="3295650"/>
          <p14:tracePt t="41675" x="2159000" y="3314700"/>
          <p14:tracePt t="41692" x="2197100" y="3321050"/>
          <p14:tracePt t="41707" x="2260600" y="3321050"/>
          <p14:tracePt t="41725" x="2330450" y="3295650"/>
          <p14:tracePt t="41741" x="2381250" y="3276600"/>
          <p14:tracePt t="41758" x="2451100" y="3232150"/>
          <p14:tracePt t="41775" x="2533650" y="3149600"/>
          <p14:tracePt t="41791" x="2584450" y="3079750"/>
          <p14:tracePt t="41807" x="2692400" y="2901950"/>
          <p14:tracePt t="41826" x="2813050" y="2603500"/>
          <p14:tracePt t="41842" x="2857500" y="2451100"/>
          <p14:tracePt t="41858" x="2895600" y="2209800"/>
          <p14:tracePt t="41877" x="2901950" y="2000250"/>
          <p14:tracePt t="41891" x="2901950" y="1892300"/>
          <p14:tracePt t="41908" x="2901950" y="1727200"/>
          <p14:tracePt t="41926" x="2882900" y="1638300"/>
          <p14:tracePt t="41941" x="2838450" y="1504950"/>
          <p14:tracePt t="41958" x="2794000" y="1422400"/>
          <p14:tracePt t="41974" x="2774950" y="1403350"/>
          <p14:tracePt t="41991" x="2692400" y="1365250"/>
          <p14:tracePt t="42008" x="2571750" y="1384300"/>
          <p14:tracePt t="42024" x="2514600" y="1428750"/>
          <p14:tracePt t="42040" x="2393950" y="1549400"/>
          <p14:tracePt t="42060" x="2247900" y="1765300"/>
          <p14:tracePt t="42074" x="2171700" y="1892300"/>
          <p14:tracePt t="42091" x="2082800" y="2089150"/>
          <p14:tracePt t="42111" x="2044700" y="2266950"/>
          <p14:tracePt t="42125" x="2025650" y="2368550"/>
          <p14:tracePt t="42141" x="2025650" y="2533650"/>
          <p14:tracePt t="42159" x="2025650" y="2609850"/>
          <p14:tracePt t="42174" x="2032000" y="2736850"/>
          <p14:tracePt t="42191" x="2051050" y="2825750"/>
          <p14:tracePt t="42209" x="2057400" y="2863850"/>
          <p14:tracePt t="42224" x="2070100" y="2895600"/>
          <p14:tracePt t="42241" x="2070100" y="2914650"/>
          <p14:tracePt t="42258" x="2076450" y="2914650"/>
          <p14:tracePt t="42296" x="2076450" y="2921000"/>
          <p14:tracePt t="42677" x="2089150" y="2921000"/>
          <p14:tracePt t="42696" x="2108200" y="2914650"/>
          <p14:tracePt t="42708" x="2133600" y="2895600"/>
          <p14:tracePt t="42718" x="2171700" y="2870200"/>
          <p14:tracePt t="42729" x="2209800" y="2838450"/>
          <p14:tracePt t="42741" x="2260600" y="2794000"/>
          <p14:tracePt t="42758" x="2336800" y="2736850"/>
          <p14:tracePt t="42775" x="2362200" y="2717800"/>
          <p14:tracePt t="42790" x="2419350" y="2590800"/>
          <p14:tracePt t="42809" x="2463800" y="2362200"/>
          <p14:tracePt t="42824" x="2489200" y="2197100"/>
          <p14:tracePt t="42841" x="2489200" y="1873250"/>
          <p14:tracePt t="42859" x="2489200" y="1739900"/>
          <p14:tracePt t="42875" x="2476500" y="1517650"/>
          <p14:tracePt t="42880" x="2457450" y="1422400"/>
          <p14:tracePt t="42891" x="2444750" y="1358900"/>
          <p14:tracePt t="42910" x="2393950" y="1250950"/>
          <p14:tracePt t="42924" x="2374900" y="1225550"/>
          <p14:tracePt t="42941" x="2343150" y="1187450"/>
          <p14:tracePt t="42959" x="2317750" y="1174750"/>
          <p14:tracePt t="42973" x="2273300" y="1149350"/>
          <p14:tracePt t="42991" x="2241550" y="1143000"/>
          <p14:tracePt t="43009" x="2216150" y="1143000"/>
          <p14:tracePt t="43024" x="2159000" y="1162050"/>
          <p14:tracePt t="43041" x="2063750" y="1250950"/>
          <p14:tracePt t="43057" x="2000250" y="1327150"/>
          <p14:tracePt t="43074" x="1892300" y="1504950"/>
          <p14:tracePt t="43094" x="1809750" y="1714500"/>
          <p14:tracePt t="43108" x="1797050" y="1809750"/>
          <p14:tracePt t="43124" x="1778000" y="1993900"/>
          <p14:tracePt t="43144" x="1778000" y="2178050"/>
          <p14:tracePt t="43157" x="1778000" y="2286000"/>
          <p14:tracePt t="43174" x="1803400" y="2470150"/>
          <p14:tracePt t="43192" x="1822450" y="2546350"/>
          <p14:tracePt t="43207" x="1866900" y="2698750"/>
          <p14:tracePt t="43225" x="1905000" y="2825750"/>
          <p14:tracePt t="43242" x="1936750" y="2889250"/>
          <p14:tracePt t="43257" x="1974850" y="2978150"/>
          <p14:tracePt t="43274" x="2019300" y="3041650"/>
          <p14:tracePt t="43295" x="2032000" y="3060700"/>
          <p14:tracePt t="43309" x="2057400" y="3092450"/>
          <p14:tracePt t="43325" x="2070100" y="3105150"/>
          <p14:tracePt t="43341" x="2082800" y="3111500"/>
          <p14:tracePt t="43357" x="2101850" y="3124200"/>
          <p14:tracePt t="43376" x="2146300" y="3130550"/>
          <p14:tracePt t="43390" x="2178050" y="3130550"/>
          <p14:tracePt t="43407" x="2266950" y="3117850"/>
          <p14:tracePt t="43426" x="2311400" y="3086100"/>
          <p14:tracePt t="43440" x="2419350" y="2997200"/>
          <p14:tracePt t="43458" x="2552700" y="2813050"/>
          <p14:tracePt t="43475" x="2616200" y="2724150"/>
          <p14:tracePt t="43490" x="2717800" y="2527300"/>
          <p14:tracePt t="43508" x="2781300" y="2330450"/>
          <p14:tracePt t="43524" x="2800350" y="2235200"/>
          <p14:tracePt t="43540" x="2800350" y="2044700"/>
          <p14:tracePt t="43558" x="2762250" y="1854200"/>
          <p14:tracePt t="43577" x="2724150" y="1765300"/>
          <p14:tracePt t="43591" x="2660650" y="1651000"/>
          <p14:tracePt t="43609" x="2609850" y="1581150"/>
          <p14:tracePt t="43626" x="2571750" y="1562100"/>
          <p14:tracePt t="43641" x="2470150" y="1524000"/>
          <p14:tracePt t="43660" x="2330450" y="1511300"/>
          <p14:tracePt t="43674" x="2260600" y="1530350"/>
          <p14:tracePt t="43690" x="2133600" y="1625600"/>
          <p14:tracePt t="43708" x="2076450" y="1695450"/>
          <p14:tracePt t="43723" x="1943100" y="1892300"/>
          <p14:tracePt t="43741" x="1835150" y="2146300"/>
          <p14:tracePt t="43759" x="1790700" y="2298700"/>
          <p14:tracePt t="43773" x="1758950" y="2578100"/>
          <p14:tracePt t="43791" x="1758950" y="2851150"/>
          <p14:tracePt t="43808" x="1784350" y="3003550"/>
          <p14:tracePt t="43825" x="1828800" y="3206750"/>
          <p14:tracePt t="43845" x="1841500" y="3238500"/>
          <p14:tracePt t="44600" x="1847850" y="3238500"/>
          <p14:tracePt t="44611" x="1854200" y="3238500"/>
          <p14:tracePt t="44624" x="1854200" y="3244850"/>
          <p14:tracePt t="44644" x="1860550" y="3244850"/>
          <p14:tracePt t="44662" x="1860550" y="3251200"/>
          <p14:tracePt t="44674" x="1866900" y="3251200"/>
          <p14:tracePt t="45035" x="1873250" y="3251200"/>
          <p14:tracePt t="45058" x="1885950" y="3251200"/>
          <p14:tracePt t="45066" x="1898650" y="3251200"/>
          <p14:tracePt t="45078" x="1930400" y="3251200"/>
          <p14:tracePt t="45090" x="2006600" y="3251200"/>
          <p14:tracePt t="45107" x="2203450" y="3251200"/>
          <p14:tracePt t="45125" x="2355850" y="3244850"/>
          <p14:tracePt t="45140" x="2628900" y="3232150"/>
          <p14:tracePt t="45158" x="2794000" y="3232150"/>
          <p14:tracePt t="45173" x="2857500" y="3232150"/>
          <p14:tracePt t="45190" x="2908300" y="3232150"/>
          <p14:tracePt t="45207" x="2921000" y="3232150"/>
          <p14:tracePt t="45502" x="2921000" y="3225800"/>
          <p14:tracePt t="45512" x="2927350" y="3219450"/>
          <p14:tracePt t="45524" x="2940050" y="3213100"/>
          <p14:tracePt t="45541" x="2946400" y="3200400"/>
          <p14:tracePt t="45557" x="3009900" y="3168650"/>
          <p14:tracePt t="45576" x="3073400" y="3130550"/>
          <p14:tracePt t="45593" x="3111500" y="3124200"/>
          <p14:tracePt t="45606" x="3136900" y="3117850"/>
          <p14:tracePt t="45625" x="3143250" y="3117850"/>
          <p14:tracePt t="45642" x="3149600" y="3117850"/>
          <p14:tracePt t="45663" x="3155950" y="3117850"/>
          <p14:tracePt t="45877" x="3162300" y="3117850"/>
          <p14:tracePt t="45897" x="3168650" y="3117850"/>
          <p14:tracePt t="45908" x="3181350" y="3111500"/>
          <p14:tracePt t="45917" x="3206750" y="3098800"/>
          <p14:tracePt t="45928" x="3257550" y="3086100"/>
          <p14:tracePt t="45940" x="3321050" y="3054350"/>
          <p14:tracePt t="45960" x="3460750" y="2978150"/>
          <p14:tracePt t="45973" x="3517900" y="2933700"/>
          <p14:tracePt t="45989" x="3600450" y="2870200"/>
          <p14:tracePt t="46010" x="3632200" y="2851150"/>
          <p14:tracePt t="46023" x="3644900" y="2838450"/>
          <p14:tracePt t="46251" x="3651250" y="2825750"/>
          <p14:tracePt t="46261" x="3663950" y="2806700"/>
          <p14:tracePt t="46274" x="3683000" y="2774950"/>
          <p14:tracePt t="46293" x="3714750" y="2692400"/>
          <p14:tracePt t="46306" x="3727450" y="2660650"/>
          <p14:tracePt t="46325" x="3740150" y="2590800"/>
          <p14:tracePt t="46343" x="3740150" y="2565400"/>
          <p14:tracePt t="46356" x="3740150" y="2508250"/>
          <p14:tracePt t="46373" x="3740150" y="2419350"/>
          <p14:tracePt t="46395" x="3727450" y="2387600"/>
          <p14:tracePt t="46407" x="3683000" y="2324100"/>
          <p14:tracePt t="46424" x="3619500" y="2260600"/>
          <p14:tracePt t="46439" x="3568700" y="2228850"/>
          <p14:tracePt t="46456" x="3473450" y="2184400"/>
          <p14:tracePt t="46474" x="3384550" y="2159000"/>
          <p14:tracePt t="46489" x="3333750" y="2152650"/>
          <p14:tracePt t="46506" x="3225800" y="2152650"/>
          <p14:tracePt t="46525" x="3155950" y="2152650"/>
          <p14:tracePt t="46539" x="3048000" y="2203450"/>
          <p14:tracePt t="46556" x="2908300" y="2279650"/>
          <p14:tracePt t="46576" x="2838450" y="2330450"/>
          <p14:tracePt t="46590" x="2724150" y="2451100"/>
          <p14:tracePt t="46596" x="2673350" y="2520950"/>
          <p14:tracePt t="46607" x="2616200" y="2590800"/>
          <p14:tracePt t="46627" x="2540000" y="2736850"/>
          <p14:tracePt t="46640" x="2508250" y="2832100"/>
          <p14:tracePt t="46657" x="2482850" y="3016250"/>
          <p14:tracePt t="46674" x="2482850" y="3098800"/>
          <p14:tracePt t="46690" x="2482850" y="3225800"/>
          <p14:tracePt t="46708" x="2508250" y="3365500"/>
          <p14:tracePt t="46722" x="2533650" y="3435350"/>
          <p14:tracePt t="46739" x="2597150" y="3549650"/>
          <p14:tracePt t="46759" x="2667000" y="3632200"/>
          <p14:tracePt t="46772" x="2705100" y="3676650"/>
          <p14:tracePt t="46789" x="2794000" y="3727450"/>
          <p14:tracePt t="46807" x="2825750" y="3740150"/>
          <p14:tracePt t="46822" x="2889250" y="3765550"/>
          <p14:tracePt t="46840" x="2978150" y="3771900"/>
          <p14:tracePt t="46859" x="3105150" y="3759200"/>
          <p14:tracePt t="46873" x="3175000" y="3733800"/>
          <p14:tracePt t="46891" x="3289300" y="3676650"/>
          <p14:tracePt t="46906" x="3346450" y="3638550"/>
          <p14:tracePt t="46923" x="3454400" y="3536950"/>
          <p14:tracePt t="46941" x="3556000" y="3429000"/>
          <p14:tracePt t="46956" x="3587750" y="3378200"/>
          <p14:tracePt t="46973" x="3663950" y="3257550"/>
          <p14:tracePt t="46991" x="3714750" y="3092450"/>
          <p14:tracePt t="47006" x="3727450" y="2997200"/>
          <p14:tracePt t="47023" x="3727450" y="2819400"/>
          <p14:tracePt t="47042" x="3676650" y="2628900"/>
          <p14:tracePt t="47056" x="3632200" y="2546350"/>
          <p14:tracePt t="47073" x="3517900" y="2406650"/>
          <p14:tracePt t="47091" x="3441700" y="2343150"/>
          <p14:tracePt t="47106" x="3282950" y="2241550"/>
          <p14:tracePt t="47123" x="3130550" y="2203450"/>
          <p14:tracePt t="47141" x="3067050" y="2203450"/>
          <p14:tracePt t="47156" x="2978150" y="2216150"/>
          <p14:tracePt t="47174" x="2914650" y="2266950"/>
          <p14:tracePt t="47189" x="2870200" y="2311400"/>
          <p14:tracePt t="47206" x="2806700" y="2451100"/>
          <p14:tracePt t="47223" x="2743200" y="2590800"/>
          <p14:tracePt t="47239" x="2717800" y="2660650"/>
          <p14:tracePt t="47256" x="2686050" y="2800350"/>
          <p14:tracePt t="47275" x="2667000" y="2863850"/>
          <p14:tracePt t="47289" x="2660650" y="2971800"/>
          <p14:tracePt t="47306" x="2660650" y="3048000"/>
          <p14:tracePt t="47325" x="2660650" y="3073400"/>
          <p14:tracePt t="47329" x="2660650" y="3098800"/>
          <p14:tracePt t="47340" x="2660650" y="3105150"/>
          <p14:tracePt t="47356" x="2673350" y="3136900"/>
          <p14:tracePt t="47374" x="2679700" y="3143250"/>
          <p14:tracePt t="47389" x="2686050" y="3155950"/>
          <p14:tracePt t="47409" x="2698750" y="3162300"/>
          <p14:tracePt t="47423" x="2711450" y="3162300"/>
          <p14:tracePt t="47739" x="2717800" y="3162300"/>
          <p14:tracePt t="47750" x="2724150" y="3155950"/>
          <p14:tracePt t="47762" x="2749550" y="3143250"/>
          <p14:tracePt t="47773" x="2800350" y="3111500"/>
          <p14:tracePt t="47790" x="2946400" y="3041650"/>
          <p14:tracePt t="47805" x="3028950" y="3016250"/>
          <p14:tracePt t="47822" x="3187700" y="3009900"/>
          <p14:tracePt t="47830" x="3251200" y="3009900"/>
          <p14:tracePt t="47845" x="3308350" y="3016250"/>
          <p14:tracePt t="47856" x="3359150" y="3041650"/>
          <p14:tracePt t="47876" x="3429000" y="3092450"/>
          <p14:tracePt t="47892" x="3479800" y="3143250"/>
          <p14:tracePt t="47907" x="3498850" y="3168650"/>
          <p14:tracePt t="47923" x="3530600" y="3206750"/>
          <p14:tracePt t="47939" x="3543300" y="3225800"/>
          <p14:tracePt t="47955" x="3562350" y="3244850"/>
          <p14:tracePt t="47973" x="3594100" y="3263900"/>
          <p14:tracePt t="47989" x="3606800" y="3270250"/>
          <p14:tracePt t="48005" x="3625850" y="3282950"/>
          <p14:tracePt t="48024" x="3638550" y="3282950"/>
          <p14:tracePt t="48039" x="3644900" y="3282950"/>
          <p14:tracePt t="48055" x="3676650" y="3257550"/>
          <p14:tracePt t="48074" x="3702050" y="3194050"/>
          <p14:tracePt t="48090" x="3759200" y="2921000"/>
          <p14:tracePt t="48106" x="3765550" y="2647950"/>
          <p14:tracePt t="48125" x="3759200" y="2559050"/>
          <p14:tracePt t="48139" x="3702050" y="2470150"/>
          <p14:tracePt t="48156" x="3619500" y="2413000"/>
          <p14:tracePt t="48174" x="3594100" y="2406650"/>
          <p14:tracePt t="48438" x="3594100" y="2400300"/>
          <p14:tracePt t="48459" x="3587750" y="2400300"/>
          <p14:tracePt t="48470" x="3575050" y="2387600"/>
          <p14:tracePt t="48480" x="3556000" y="2381250"/>
          <p14:tracePt t="48492" x="3498850" y="2374900"/>
          <p14:tracePt t="48506" x="3416300" y="2374900"/>
          <p14:tracePt t="48522" x="3117850" y="2489200"/>
          <p14:tracePt t="48540" x="2882900" y="2647950"/>
          <p14:tracePt t="48556" x="2787650" y="2717800"/>
          <p14:tracePt t="48574" x="2654300" y="2889250"/>
          <p14:tracePt t="48592" x="2603500" y="2965450"/>
          <p14:tracePt t="48609" x="2552700" y="3098800"/>
          <p14:tracePt t="48623" x="2546350" y="3181350"/>
          <p14:tracePt t="48643" x="2546350" y="3200400"/>
          <p14:tracePt t="48655" x="2571750" y="3225800"/>
          <p14:tracePt t="48673" x="2635250" y="3238500"/>
          <p14:tracePt t="48692" x="2679700" y="3238500"/>
          <p14:tracePt t="48705" x="2794000" y="3181350"/>
          <p14:tracePt t="48722" x="2908300" y="3054350"/>
          <p14:tracePt t="48741" x="2971800" y="2965450"/>
          <p14:tracePt t="48755" x="3035300" y="2819400"/>
          <p14:tracePt t="48773" x="3060700" y="2736850"/>
          <p14:tracePt t="48788" x="3067050" y="2711450"/>
          <p14:tracePt t="48806" x="3067050" y="2686050"/>
          <p14:tracePt t="48827" x="3067050" y="2679700"/>
          <p14:tracePt t="48839" x="3048000" y="2673350"/>
          <p14:tracePt t="48855" x="3035300" y="2667000"/>
          <p14:tracePt t="48875" x="3022600" y="2667000"/>
          <p14:tracePt t="48889" x="3009900" y="2667000"/>
          <p14:tracePt t="48907" x="3003550" y="2667000"/>
          <p14:tracePt t="48924" x="2997200" y="2667000"/>
          <p14:tracePt t="48939" x="2990850" y="2673350"/>
          <p14:tracePt t="48956" x="2990850" y="2686050"/>
          <p14:tracePt t="48972" x="2990850" y="2692400"/>
          <p14:tracePt t="48989" x="2990850" y="2705100"/>
          <p14:tracePt t="49006" x="3003550" y="2730500"/>
          <p14:tracePt t="49022" x="3009900" y="2736850"/>
          <p14:tracePt t="49038" x="3048000" y="2755900"/>
          <p14:tracePt t="49057" x="3067050" y="2762250"/>
          <p14:tracePt t="49071" x="3073400" y="2762250"/>
          <p14:tracePt t="49090" x="3079750" y="2762250"/>
          <p14:tracePt t="49122" x="3079750" y="2743200"/>
          <p14:tracePt t="49139" x="3060700" y="2686050"/>
          <p14:tracePt t="49157" x="3022600" y="2647950"/>
          <p14:tracePt t="49172" x="2787650" y="2495550"/>
          <p14:tracePt t="49189" x="2470150" y="2368550"/>
          <p14:tracePt t="49206" x="2368550" y="2336800"/>
          <p14:tracePt t="49221" x="2260600" y="2305050"/>
          <p14:tracePt t="49239" x="2216150" y="2279650"/>
          <p14:tracePt t="49257" x="2209800" y="2279650"/>
          <p14:tracePt t="49421" x="2209800" y="2266950"/>
          <p14:tracePt t="49431" x="2203450" y="2254250"/>
          <p14:tracePt t="49443" x="2190750" y="2228850"/>
          <p14:tracePt t="49455" x="2178050" y="2184400"/>
          <p14:tracePt t="49472" x="2139950" y="2000250"/>
          <p14:tracePt t="49488" x="2139950" y="1860550"/>
          <p14:tracePt t="49505" x="2139950" y="1651000"/>
          <p14:tracePt t="49522" x="2139950" y="1562100"/>
          <p14:tracePt t="49538" x="2139950" y="1555750"/>
          <p14:tracePt t="49554" x="2139950" y="1543050"/>
          <p14:tracePt t="49837" x="2133600" y="1543050"/>
          <p14:tracePt t="49846" x="2120900" y="1549400"/>
          <p14:tracePt t="49860" x="2101850" y="1568450"/>
          <p14:tracePt t="49872" x="2070100" y="1612900"/>
          <p14:tracePt t="49888" x="1993900" y="1746250"/>
          <p14:tracePt t="49908" x="1924050" y="1911350"/>
          <p14:tracePt t="49922" x="1905000" y="2012950"/>
          <p14:tracePt t="49940" x="1898650" y="2171700"/>
          <p14:tracePt t="49956" x="1898650" y="2235200"/>
          <p14:tracePt t="49972" x="1924050" y="2317750"/>
          <p14:tracePt t="49989" x="1962150" y="2368550"/>
          <p14:tracePt t="50004" x="1993900" y="2387600"/>
          <p14:tracePt t="50022" x="2114550" y="2438400"/>
          <p14:tracePt t="50039" x="2286000" y="2451100"/>
          <p14:tracePt t="50056" x="2368550" y="2438400"/>
          <p14:tracePt t="50072" x="2552700" y="2317750"/>
          <p14:tracePt t="50090" x="2749550" y="2082800"/>
          <p14:tracePt t="50105" x="2870200" y="1892300"/>
          <p14:tracePt t="50122" x="2984500" y="1447800"/>
          <p14:tracePt t="50141" x="2971800" y="1193800"/>
          <p14:tracePt t="50154" x="2927350" y="1104900"/>
          <p14:tracePt t="50172" x="2768600" y="971550"/>
          <p14:tracePt t="50190" x="2597150" y="908050"/>
          <p14:tracePt t="50204" x="2266950" y="908050"/>
          <p14:tracePt t="50223" x="2038350" y="990600"/>
          <p14:tracePt t="50240" x="1962150" y="1047750"/>
          <p14:tracePt t="50254" x="1835150" y="1206500"/>
          <p14:tracePt t="50272" x="1752600" y="1409700"/>
          <p14:tracePt t="50292" x="1739900" y="1511300"/>
          <p14:tracePt t="50305" x="1739900" y="1714500"/>
          <p14:tracePt t="50323" x="1784350" y="1885950"/>
          <p14:tracePt t="50338" x="1816100" y="1943100"/>
          <p14:tracePt t="50354" x="1873250" y="2012950"/>
          <p14:tracePt t="50374" x="1911350" y="2044700"/>
          <p14:tracePt t="50393" x="1993900" y="2070100"/>
          <p14:tracePt t="50405" x="2082800" y="2070100"/>
          <p14:tracePt t="50424" x="2178050" y="2006600"/>
          <p14:tracePt t="50438" x="2241550" y="1924050"/>
          <p14:tracePt t="50455" x="2343150" y="1714500"/>
          <p14:tracePt t="50474" x="2368550" y="1625600"/>
          <p14:tracePt t="50488" x="2374900" y="1517650"/>
          <p14:tracePt t="50505" x="2374900" y="1485900"/>
          <p14:tracePt t="50522" x="2368550" y="1479550"/>
          <p14:tracePt t="50538" x="2324100" y="1479550"/>
          <p14:tracePt t="50555" x="2247900" y="1524000"/>
          <p14:tracePt t="50571" x="2203450" y="1574800"/>
          <p14:tracePt t="50589" x="2108200" y="1771650"/>
          <p14:tracePt t="50606" x="2057400" y="1955800"/>
          <p14:tracePt t="50621" x="2044700" y="2032000"/>
          <p14:tracePt t="50640" x="2038350" y="2127250"/>
          <p14:tracePt t="50658" x="2038350" y="2152650"/>
          <p14:tracePt t="50672" x="2038350" y="2178050"/>
          <p14:tracePt t="50692" x="2038350" y="2184400"/>
          <p14:tracePt t="50950" x="2038350" y="2203450"/>
          <p14:tracePt t="50960" x="2044700" y="2235200"/>
          <p14:tracePt t="50972" x="2057400" y="2286000"/>
          <p14:tracePt t="50989" x="2076450" y="2355850"/>
          <p14:tracePt t="51004" x="2139950" y="2527300"/>
          <p14:tracePt t="51022" x="2222500" y="2717800"/>
          <p14:tracePt t="51038" x="2266950" y="2800350"/>
          <p14:tracePt t="51054" x="2336800" y="2940050"/>
          <p14:tracePt t="51072" x="2374900" y="3003550"/>
          <p14:tracePt t="51093" x="2387600" y="3028950"/>
          <p14:tracePt t="51105" x="2400300" y="3048000"/>
          <p14:tracePt t="51122" x="2413000" y="3060700"/>
          <p14:tracePt t="51154" x="2419350" y="3060700"/>
          <p14:tracePt t="51173" x="2425700" y="3060700"/>
          <p14:tracePt t="51385" x="2432050" y="3060700"/>
          <p14:tracePt t="51395" x="2457450" y="3060700"/>
          <p14:tracePt t="51410" x="2495550" y="3048000"/>
          <p14:tracePt t="51421" x="2571750" y="3035300"/>
          <p14:tracePt t="51438" x="2749550" y="3022600"/>
          <p14:tracePt t="51457" x="2921000" y="3022600"/>
          <p14:tracePt t="51471" x="2984500" y="3035300"/>
          <p14:tracePt t="51488" x="3054350" y="3054350"/>
          <p14:tracePt t="51505" x="3073400" y="3060700"/>
          <p14:tracePt t="51521" x="3079750" y="3067050"/>
          <p14:tracePt t="51760" x="3086100" y="3060700"/>
          <p14:tracePt t="51771" x="3098800" y="3028950"/>
          <p14:tracePt t="51781" x="3124200" y="2933700"/>
          <p14:tracePt t="51793" x="3181350" y="2711450"/>
          <p14:tracePt t="51804" x="3289300" y="2349500"/>
          <p14:tracePt t="51821" x="3549650" y="1651000"/>
          <p14:tracePt t="51839" x="3670300" y="1397000"/>
          <p14:tracePt t="51854" x="3810000" y="1155700"/>
          <p14:tracePt t="51872" x="3867150" y="1092200"/>
          <p14:tracePt t="51888" x="3892550" y="1079500"/>
          <p14:tracePt t="51907" x="3924300" y="1073150"/>
          <p14:tracePt t="51923" x="3943350" y="1073150"/>
          <p14:tracePt t="51938" x="3949700" y="1085850"/>
          <p14:tracePt t="52124" x="3956050" y="1079500"/>
          <p14:tracePt t="52135" x="3975100" y="1054100"/>
          <p14:tracePt t="52145" x="4006850" y="1016000"/>
          <p14:tracePt t="52160" x="4044950" y="984250"/>
          <p14:tracePt t="52173" x="4076700" y="958850"/>
          <p14:tracePt t="52188" x="4102100" y="927100"/>
          <p14:tracePt t="52206" x="4114800" y="920750"/>
          <p14:tracePt t="52222" x="4121150" y="920750"/>
          <p14:tracePt t="52238" x="4121150" y="927100"/>
          <p14:tracePt t="52258" x="4121150" y="971550"/>
          <p14:tracePt t="52271" x="4108450" y="1003300"/>
          <p14:tracePt t="52287" x="4083050" y="1041400"/>
          <p14:tracePt t="52305" x="4064000" y="1073150"/>
          <p14:tracePt t="52322" x="4038600" y="1098550"/>
          <p14:tracePt t="52338" x="4000500" y="1136650"/>
          <p14:tracePt t="52354" x="3981450" y="1162050"/>
          <p14:tracePt t="52371" x="3924300" y="1257300"/>
          <p14:tracePt t="52389" x="3879850" y="1352550"/>
          <p14:tracePt t="52405" x="3867150" y="1397000"/>
          <p14:tracePt t="52421" x="3860800" y="1441450"/>
          <p14:tracePt t="52442" x="3860800" y="1454150"/>
          <p14:tracePt t="52661" x="3835400" y="1485900"/>
          <p14:tracePt t="52673" x="3784600" y="1562100"/>
          <p14:tracePt t="52681" x="3689350" y="1701800"/>
          <p14:tracePt t="52693" x="3581400" y="1854200"/>
          <p14:tracePt t="52704" x="3473450" y="2006600"/>
          <p14:tracePt t="52721" x="3384550" y="2152650"/>
          <p14:tracePt t="52737" x="3251200" y="2457450"/>
          <p14:tracePt t="52755" x="3187700" y="2654300"/>
          <p14:tracePt t="52773" x="3162300" y="2774950"/>
          <p14:tracePt t="52787" x="3155950" y="2819400"/>
          <p14:tracePt t="52805" x="3155950" y="2851150"/>
          <p14:tracePt t="52823" x="3155950" y="2863850"/>
          <p14:tracePt t="52837" x="3155950" y="2870200"/>
          <p14:tracePt t="52856" x="3155950" y="2876550"/>
          <p14:tracePt t="52955" x="3155950" y="2882900"/>
          <p14:tracePt t="52967" x="3155950" y="2889250"/>
          <p14:tracePt t="52987" x="3155950" y="2901950"/>
          <p14:tracePt t="52995" x="3155950" y="2908300"/>
          <p14:tracePt t="53009" x="3155950" y="2914650"/>
          <p14:tracePt t="53022" x="3155950" y="2927350"/>
          <p14:tracePt t="53038" x="3155950" y="2933700"/>
          <p14:tracePt t="53054" x="3155950" y="2940050"/>
          <p14:tracePt t="53107" x="3155950" y="2946400"/>
          <p14:tracePt t="53137" x="3168650" y="2946400"/>
          <p14:tracePt t="53147" x="3175000" y="2946400"/>
          <p14:tracePt t="53159" x="3200400" y="2946400"/>
          <p14:tracePt t="53171" x="3219450" y="2946400"/>
          <p14:tracePt t="53188" x="3257550" y="2946400"/>
          <p14:tracePt t="53203" x="3276600" y="2946400"/>
          <p14:tracePt t="53220" x="3295650" y="2946400"/>
          <p14:tracePt t="53240" x="3314700" y="2940050"/>
          <p14:tracePt t="53270" x="3321050" y="2933700"/>
          <p14:tracePt t="53290" x="3340100" y="2901950"/>
          <p14:tracePt t="53303" x="3359150" y="2851150"/>
          <p14:tracePt t="53321" x="3422650" y="2686050"/>
          <p14:tracePt t="53341" x="3448050" y="2476500"/>
          <p14:tracePt t="53353" x="3448050" y="2393950"/>
          <p14:tracePt t="53371" x="3435350" y="2260600"/>
          <p14:tracePt t="53389" x="3416300" y="2197100"/>
          <p14:tracePt t="53404" x="3359150" y="2101850"/>
          <p14:tracePt t="53423" x="3314700" y="2044700"/>
          <p14:tracePt t="53441" x="3308350" y="2032000"/>
          <p14:tracePt t="53455" x="3302000" y="2025650"/>
          <p14:tracePt t="53655" x="3302000" y="2019300"/>
          <p14:tracePt t="53663" x="3295650" y="2012950"/>
          <p14:tracePt t="53675" x="3289300" y="2006600"/>
          <p14:tracePt t="53687" x="3282950" y="1974850"/>
          <p14:tracePt t="53705" x="3282950" y="1866900"/>
          <p14:tracePt t="53720" x="3282950" y="1790700"/>
          <p14:tracePt t="53737" x="3327400" y="1657350"/>
          <p14:tracePt t="53755" x="3384550" y="1562100"/>
          <p14:tracePt t="53770" x="3403600" y="1543050"/>
          <p14:tracePt t="53977" x="3403600" y="1536700"/>
          <p14:tracePt t="53990" x="3403600" y="1524000"/>
          <p14:tracePt t="53998" x="3403600" y="1504950"/>
          <p14:tracePt t="54009" x="3422650" y="1466850"/>
          <p14:tracePt t="54020" x="3473450" y="1397000"/>
          <p14:tracePt t="54040" x="3619500" y="1225550"/>
          <p14:tracePt t="54053" x="3721100" y="1123950"/>
          <p14:tracePt t="54071" x="3898900" y="1009650"/>
          <p14:tracePt t="54088" x="3968750" y="977900"/>
          <p14:tracePt t="54103" x="4044950" y="958850"/>
          <p14:tracePt t="54122" x="4076700" y="958850"/>
          <p14:tracePt t="54138" x="4089400" y="958850"/>
          <p14:tracePt t="54362" x="4083050" y="958850"/>
          <p14:tracePt t="54373" x="4070350" y="958850"/>
          <p14:tracePt t="54387" x="4044950" y="958850"/>
          <p14:tracePt t="54404" x="3994150" y="971550"/>
          <p14:tracePt t="54421" x="3968750" y="996950"/>
          <p14:tracePt t="54438" x="3924300" y="1028700"/>
          <p14:tracePt t="54454" x="3886200" y="1054100"/>
          <p14:tracePt t="54470" x="3873500" y="1066800"/>
          <p14:tracePt t="54487" x="3854450" y="1085850"/>
          <p14:tracePt t="54504" x="3835400" y="1098550"/>
          <p14:tracePt t="54520" x="3829050" y="1104900"/>
          <p14:tracePt t="54536" x="3822700" y="1117600"/>
          <p14:tracePt t="54556" x="3816350" y="1130300"/>
          <p14:tracePt t="54571" x="3803650" y="1174750"/>
          <p14:tracePt t="54587" x="3790950" y="1250950"/>
          <p14:tracePt t="54606" x="3759200" y="1403350"/>
          <p14:tracePt t="54620" x="3727450" y="1511300"/>
          <p14:tracePt t="54638" x="3676650" y="1727200"/>
          <p14:tracePt t="54656" x="3651250" y="1822450"/>
          <p14:tracePt t="54671" x="3575050" y="2032000"/>
          <p14:tracePt t="54688" x="3486150" y="2247900"/>
          <p14:tracePt t="54707" x="3441700" y="2336800"/>
          <p14:tracePt t="54720" x="3359150" y="2489200"/>
          <p14:tracePt t="54737" x="3314700" y="2590800"/>
          <p14:tracePt t="54753" x="3302000" y="2628900"/>
          <p14:tracePt t="54770" x="3295650" y="2660650"/>
          <p14:tracePt t="54788" x="3295650" y="2679700"/>
          <p14:tracePt t="55001" x="3282950" y="2686050"/>
          <p14:tracePt t="55010" x="3270250" y="2692400"/>
          <p14:tracePt t="55024" x="3251200" y="2711450"/>
          <p14:tracePt t="55037" x="3225800" y="2749550"/>
          <p14:tracePt t="55053" x="3149600" y="2838450"/>
          <p14:tracePt t="55071" x="3086100" y="2933700"/>
          <p14:tracePt t="55086" x="3073400" y="2971800"/>
          <p14:tracePt t="55103" x="3054350" y="3009900"/>
          <p14:tracePt t="55124" x="3048000" y="3022600"/>
          <p14:tracePt t="55137" x="3048000" y="3035300"/>
          <p14:tracePt t="55183" x="3048000" y="3041650"/>
          <p14:tracePt t="55537" x="3048000" y="3035300"/>
          <p14:tracePt t="55547" x="3048000" y="3028950"/>
          <p14:tracePt t="55559" x="3048000" y="3009900"/>
          <p14:tracePt t="55571" x="3048000" y="2997200"/>
          <p14:tracePt t="55588" x="3041650" y="2959100"/>
          <p14:tracePt t="55603" x="3041650" y="2952750"/>
          <p14:tracePt t="55622" x="3041650" y="2940050"/>
          <p14:tracePt t="55641" x="3041650" y="2933700"/>
          <p14:tracePt t="57781" x="3041650" y="2927350"/>
          <p14:tracePt t="57789" x="3067050" y="2908300"/>
          <p14:tracePt t="57802" x="3124200" y="2876550"/>
          <p14:tracePt t="57821" x="3308350" y="2768600"/>
          <p14:tracePt t="57835" x="3409950" y="2724150"/>
          <p14:tracePt t="57852" x="3568700" y="2686050"/>
          <p14:tracePt t="57872" x="3663950" y="2686050"/>
          <p14:tracePt t="57885" x="3695700" y="2686050"/>
          <p14:tracePt t="57903" x="3727450" y="2692400"/>
          <p14:tracePt t="57922" x="3733800" y="2698750"/>
          <p14:tracePt t="57952" x="3740150" y="2705100"/>
          <p14:tracePt t="57974" x="3746500" y="2711450"/>
          <p14:tracePt t="57986" x="3746500" y="2717800"/>
          <p14:tracePt t="58003" x="3759200" y="2724150"/>
          <p14:tracePt t="58018" x="3765550" y="2730500"/>
          <p14:tracePt t="58035" x="3778250" y="2743200"/>
          <p14:tracePt t="58053" x="3797300" y="2762250"/>
          <p14:tracePt t="58071" x="3803650" y="2768600"/>
          <p14:tracePt t="58085" x="3829050" y="2774950"/>
          <p14:tracePt t="58103" x="3835400" y="2781300"/>
          <p14:tracePt t="58119" x="3860800" y="2794000"/>
          <p14:tracePt t="58135" x="3873500" y="2800350"/>
          <p14:tracePt t="58154" x="3886200" y="2800350"/>
          <p14:tracePt t="58169" x="3898900" y="2813050"/>
          <p14:tracePt t="58186" x="3911600" y="2819400"/>
          <p14:tracePt t="58204" x="3917950" y="2819400"/>
          <p14:tracePt t="58219" x="3930650" y="2819400"/>
          <p14:tracePt t="58236" x="3943350" y="2825750"/>
          <p14:tracePt t="58252" x="3949700" y="2832100"/>
          <p14:tracePt t="58286" x="3962400" y="2838450"/>
          <p14:tracePt t="58319" x="3968750" y="2838450"/>
          <p14:tracePt t="58337" x="3981450" y="2844800"/>
          <p14:tracePt t="58352" x="3987800" y="2851150"/>
          <p14:tracePt t="58368" x="4000500" y="2857500"/>
          <p14:tracePt t="58389" x="4006850" y="2863850"/>
          <p14:tracePt t="58403" x="4019550" y="2876550"/>
          <p14:tracePt t="58420" x="4038600" y="2901950"/>
          <p14:tracePt t="58438" x="4044950" y="2908300"/>
          <p14:tracePt t="58452" x="4051300" y="2927350"/>
          <p14:tracePt t="58469" x="4064000" y="2940050"/>
          <p14:tracePt t="58487" x="4064000" y="2952750"/>
          <p14:tracePt t="58502" x="4070350" y="2965450"/>
          <p14:tracePt t="58520" x="4070350" y="2971800"/>
          <p14:tracePt t="58535" x="4076700" y="2984500"/>
          <p14:tracePt t="58552" x="4089400" y="2997200"/>
          <p14:tracePt t="58571" x="4095750" y="3016250"/>
          <p14:tracePt t="58585" x="4108450" y="3022600"/>
          <p14:tracePt t="58602" x="4114800" y="3041650"/>
          <p14:tracePt t="58620" x="4127500" y="3041650"/>
          <p14:tracePt t="58635" x="4140200" y="3060700"/>
          <p14:tracePt t="58651" x="4165600" y="3067050"/>
          <p14:tracePt t="58671" x="4184650" y="3073400"/>
          <p14:tracePt t="58685" x="4191000" y="3073400"/>
          <p14:tracePt t="58702" x="4210050" y="3073400"/>
          <p14:tracePt t="58735" x="4222750" y="3073400"/>
          <p14:tracePt t="58752" x="4229100" y="3073400"/>
          <p14:tracePt t="58785" x="4235450" y="3073400"/>
          <p14:tracePt t="58806" x="4241800" y="3073400"/>
          <p14:tracePt t="58836" x="4241800" y="3079750"/>
          <p14:tracePt t="58845" x="4248150" y="3079750"/>
          <p14:tracePt t="58865" x="4254500" y="3079750"/>
          <p14:tracePt t="67445" x="4254500" y="3098800"/>
          <p14:tracePt t="67455" x="4248150" y="3149600"/>
          <p14:tracePt t="67469" x="4210050" y="3276600"/>
          <p14:tracePt t="67484" x="4133850" y="3473450"/>
          <p14:tracePt t="67499" x="3898900" y="3975100"/>
          <p14:tracePt t="67518" x="3689350" y="4387850"/>
          <p14:tracePt t="67532" x="3587750" y="4572000"/>
          <p14:tracePt t="67549" x="3441700" y="4972050"/>
          <p14:tracePt t="67567" x="3409950" y="5099050"/>
          <p14:tracePt t="67582" x="3352800" y="5378450"/>
          <p14:tracePt t="67601" x="3352800" y="5619750"/>
          <p14:tracePt t="67617" x="3371850" y="5848350"/>
          <p14:tracePt t="67632" x="3403600" y="5994400"/>
          <p14:tracePt t="67649" x="3479800" y="6216650"/>
          <p14:tracePt t="67666" x="3524250" y="6305550"/>
          <p14:tracePt t="67683" x="3638550" y="6445250"/>
          <p14:tracePt t="67688" x="3708400" y="6515100"/>
          <p14:tracePt t="67700" x="3778250" y="6584950"/>
          <p14:tracePt t="67718" x="3835400" y="6654800"/>
          <p14:tracePt t="67732" x="3943350" y="6750050"/>
          <p14:tracePt t="67750" x="4013200" y="6813550"/>
          <p14:tracePt t="67765" x="4025900" y="6832600"/>
          <p14:tracePt t="67782" x="4038600" y="6838950"/>
          <p14:tracePt t="67800" x="4044950" y="6838950"/>
          <p14:tracePt t="68014" x="4044950" y="6819900"/>
          <p14:tracePt t="68023" x="4070350" y="6750050"/>
          <p14:tracePt t="68037" x="4197350" y="6565900"/>
          <p14:tracePt t="68048" x="4533900" y="6235700"/>
          <p14:tracePt t="68065" x="5632450" y="5467350"/>
          <p14:tracePt t="68084" x="6800850" y="5003800"/>
          <p14:tracePt t="68099" x="6978650" y="4946650"/>
          <p14:tracePt t="68116" x="7435850" y="4870450"/>
          <p14:tracePt t="68135" x="7632700" y="4857750"/>
          <p14:tracePt t="68148" x="7874000" y="4857750"/>
          <p14:tracePt t="68389" x="7880350" y="4819650"/>
          <p14:tracePt t="68399" x="7912100" y="4667250"/>
          <p14:tracePt t="68408" x="7988300" y="4222750"/>
          <p14:tracePt t="68421" x="8070850" y="3721100"/>
          <p14:tracePt t="68433" x="8153400" y="3232150"/>
          <p14:tracePt t="68450" x="8204200" y="2698750"/>
          <p14:tracePt t="68469" x="8216900" y="2597150"/>
          <p14:tracePt t="68482" x="8216900" y="2527300"/>
          <p14:tracePt t="68501" x="8216900" y="2520950"/>
          <p14:tracePt t="68743" x="8216900" y="2514600"/>
          <p14:tracePt t="68764" x="8216900" y="2508250"/>
          <p14:tracePt t="68785" x="8223250" y="2495550"/>
          <p14:tracePt t="68793" x="8229600" y="2463800"/>
          <p14:tracePt t="68804" x="8229600" y="2419350"/>
          <p14:tracePt t="68819" x="8229600" y="2355850"/>
          <p14:tracePt t="68835" x="8216900" y="2203450"/>
          <p14:tracePt t="68849" x="8191500" y="2146300"/>
          <p14:tracePt t="68865" x="8089900" y="2019300"/>
          <p14:tracePt t="68882" x="7956550" y="1949450"/>
          <p14:tracePt t="68899" x="7607300" y="1835150"/>
          <p14:tracePt t="68905" x="7442200" y="1809750"/>
          <p14:tracePt t="68915" x="7270750" y="1809750"/>
          <p14:tracePt t="68937" x="7042150" y="1847850"/>
          <p14:tracePt t="68949" x="6927850" y="1885950"/>
          <p14:tracePt t="68966" x="6775450" y="1974850"/>
          <p14:tracePt t="68984" x="6711950" y="2025650"/>
          <p14:tracePt t="68998" x="6623050" y="2133600"/>
          <p14:tracePt t="69017" x="6553200" y="2298700"/>
          <p14:tracePt t="69034" x="6534150" y="2393950"/>
          <p14:tracePt t="69048" x="6527800" y="2603500"/>
          <p14:tracePt t="69067" x="6527800" y="2717800"/>
          <p14:tracePt t="69081" x="6584950" y="2914650"/>
          <p14:tracePt t="69100" x="6680200" y="3079750"/>
          <p14:tracePt t="69117" x="6731000" y="3162300"/>
          <p14:tracePt t="69131" x="6826250" y="3270250"/>
          <p14:tracePt t="69148" x="6934200" y="3359150"/>
          <p14:tracePt t="69166" x="6991350" y="3390900"/>
          <p14:tracePt t="69181" x="7143750" y="3435350"/>
          <p14:tracePt t="69199" x="7327900" y="3435350"/>
          <p14:tracePt t="69216" x="7442200" y="3403600"/>
          <p14:tracePt t="69232" x="7664450" y="3289300"/>
          <p14:tracePt t="69249" x="7791450" y="3194050"/>
          <p14:tracePt t="69265" x="7823200" y="3175000"/>
          <p14:tracePt t="69282" x="7842250" y="3143250"/>
          <p14:tracePt t="69300" x="7861300" y="3111500"/>
          <p14:tracePt t="69317" x="7867650" y="3086100"/>
          <p14:tracePt t="69327" x="7867650" y="3060700"/>
          <p14:tracePt t="70364" x="7867650" y="3054350"/>
          <p14:tracePt t="70373" x="7867650" y="3041650"/>
          <p14:tracePt t="70387" x="7867650" y="3016250"/>
          <p14:tracePt t="70398" x="7867650" y="2965450"/>
          <p14:tracePt t="70414" x="7893050" y="2762250"/>
          <p14:tracePt t="70433" x="7924800" y="2616200"/>
          <p14:tracePt t="70448" x="7988300" y="2432050"/>
          <p14:tracePt t="70466" x="8026400" y="2349500"/>
          <p14:tracePt t="78331" x="8020050" y="2349500"/>
          <p14:tracePt t="78342" x="8001000" y="2349500"/>
          <p14:tracePt t="78352" x="7950200" y="2387600"/>
          <p14:tracePt t="78365" x="7874000" y="2457450"/>
          <p14:tracePt t="78379" x="7747000" y="2565400"/>
          <p14:tracePt t="78395" x="7505700" y="2730500"/>
          <p14:tracePt t="78413" x="7308850" y="2863850"/>
          <p14:tracePt t="78428" x="7232650" y="2914650"/>
          <p14:tracePt t="78445" x="7105650" y="2984500"/>
          <p14:tracePt t="78463" x="7054850" y="3016250"/>
          <p14:tracePt t="78482" x="7035800" y="3022600"/>
          <p14:tracePt t="78497" x="7016750" y="3035300"/>
          <p14:tracePt t="78747" x="7010400" y="3035300"/>
          <p14:tracePt t="78757" x="7004050" y="3035300"/>
          <p14:tracePt t="78769" x="6978650" y="3035300"/>
          <p14:tracePt t="78780" x="6946900" y="3035300"/>
          <p14:tracePt t="78796" x="6915150" y="3035300"/>
          <p14:tracePt t="78812" x="6832600" y="3016250"/>
          <p14:tracePt t="78818" x="6794500" y="2984500"/>
          <p14:tracePt t="78832" x="6775450" y="2965450"/>
          <p14:tracePt t="78847" x="6750050" y="2927350"/>
          <p14:tracePt t="78862" x="6731000" y="2895600"/>
          <p14:tracePt t="78880" x="6724650" y="2876550"/>
          <p14:tracePt t="79172" x="6718300" y="2870200"/>
          <p14:tracePt t="79194" x="6711950" y="2870200"/>
          <p14:tracePt t="79204" x="6711950" y="2863850"/>
          <p14:tracePt t="79217" x="6711950" y="2857500"/>
          <p14:tracePt t="79228" x="6705600" y="2857500"/>
          <p14:tracePt t="79245" x="6686550" y="2857500"/>
          <p14:tracePt t="79266" x="6648450" y="2857500"/>
          <p14:tracePt t="79278" x="6635750" y="2857500"/>
          <p14:tracePt t="79296" x="6597650" y="2882900"/>
          <p14:tracePt t="79313" x="6578600" y="2901950"/>
          <p14:tracePt t="79318" x="6565900" y="2914650"/>
          <p14:tracePt t="79328" x="6553200" y="2933700"/>
          <p14:tracePt t="79346" x="6540500" y="2952750"/>
          <p14:tracePt t="79361" x="6540500" y="2965450"/>
          <p14:tracePt t="79380" x="6534150" y="2971800"/>
          <p14:tracePt t="79679" x="6527800" y="2978150"/>
          <p14:tracePt t="79689" x="6515100" y="2990850"/>
          <p14:tracePt t="79702" x="6489700" y="3009900"/>
          <p14:tracePt t="79712" x="6457950" y="3035300"/>
          <p14:tracePt t="79731" x="6388100" y="3136900"/>
          <p14:tracePt t="79746" x="6356350" y="3181350"/>
          <p14:tracePt t="79762" x="6311900" y="3244850"/>
          <p14:tracePt t="79782" x="6299200" y="3270250"/>
          <p14:tracePt t="79795" x="6286500" y="3308350"/>
          <p14:tracePt t="79812" x="6273800" y="3333750"/>
          <p14:tracePt t="79833" x="6273800" y="3346450"/>
          <p14:tracePt t="80470" x="6280150" y="3321050"/>
          <p14:tracePt t="80481" x="6330950" y="3251200"/>
          <p14:tracePt t="80489" x="6438900" y="3130550"/>
          <p14:tracePt t="80501" x="6591300" y="2946400"/>
          <p14:tracePt t="80514" x="6724650" y="2787650"/>
          <p14:tracePt t="80531" x="6864350" y="2673350"/>
          <p14:tracePt t="80545" x="7035800" y="2546350"/>
          <p14:tracePt t="80562" x="7137400" y="2520950"/>
          <p14:tracePt t="80582" x="7181850" y="2527300"/>
          <p14:tracePt t="80595" x="7194550" y="2546350"/>
          <p14:tracePt t="80612" x="7200900" y="2559050"/>
          <p14:tracePt t="80844" x="7156450" y="2565400"/>
          <p14:tracePt t="80854" x="7073900" y="2578100"/>
          <p14:tracePt t="80866" x="6959600" y="2616200"/>
          <p14:tracePt t="80878" x="6788150" y="2673350"/>
          <p14:tracePt t="80895" x="6400800" y="2838450"/>
          <p14:tracePt t="80911" x="6261100" y="2901950"/>
          <p14:tracePt t="80927" x="6115050" y="2978150"/>
          <p14:tracePt t="80946" x="6057900" y="3003550"/>
          <p14:tracePt t="80962" x="6057900" y="3016250"/>
          <p14:tracePt t="80981" x="6045200" y="3022600"/>
          <p14:tracePt t="80997" x="6045200" y="3041650"/>
          <p14:tracePt t="81028" x="6102350" y="3079750"/>
          <p14:tracePt t="81048" x="6286500" y="3124200"/>
          <p14:tracePt t="81061" x="6464300" y="3136900"/>
          <p14:tracePt t="81078" x="6915150" y="3136900"/>
          <p14:tracePt t="81096" x="7207250" y="3098800"/>
          <p14:tracePt t="81111" x="7689850" y="3009900"/>
          <p14:tracePt t="81128" x="8140700" y="2895600"/>
          <p14:tracePt t="81147" x="8337550" y="2832100"/>
          <p14:tracePt t="81161" x="8604250" y="2692400"/>
          <p14:tracePt t="81179" x="8794750" y="2578100"/>
          <p14:tracePt t="81194" x="8877300" y="2514600"/>
          <p14:tracePt t="81210" x="8966200" y="2406650"/>
          <p14:tracePt t="81230" x="9036050" y="2292350"/>
          <p14:tracePt t="81244" x="9048750" y="2247900"/>
          <p14:tracePt t="81262" x="9061450" y="2197100"/>
          <p14:tracePt t="81281" x="9061450" y="2171700"/>
          <p14:tracePt t="81294" x="9061450" y="2159000"/>
          <p14:tracePt t="81311" x="9029700" y="2120900"/>
          <p14:tracePt t="81332" x="8959850" y="2089150"/>
          <p14:tracePt t="81344" x="8731250" y="2044700"/>
          <p14:tracePt t="81362" x="8401050" y="2044700"/>
          <p14:tracePt t="81378" x="8229600" y="2082800"/>
          <p14:tracePt t="81394" x="7924800" y="2228850"/>
          <p14:tracePt t="81411" x="7689850" y="2368550"/>
          <p14:tracePt t="81428" x="7613650" y="2419350"/>
          <p14:tracePt t="81444" x="7518400" y="2495550"/>
          <p14:tracePt t="81463" x="7467600" y="2559050"/>
          <p14:tracePt t="81477" x="7448550" y="2597150"/>
          <p14:tracePt t="81494" x="7435850" y="2673350"/>
          <p14:tracePt t="81515" x="7435850" y="2724150"/>
          <p14:tracePt t="81530" x="7442200" y="2730500"/>
          <p14:tracePt t="81545" x="7454900" y="2743200"/>
          <p14:tracePt t="81705" x="7448550" y="2743200"/>
          <p14:tracePt t="81715" x="7416800" y="2743200"/>
          <p14:tracePt t="81727" x="7340600" y="2762250"/>
          <p14:tracePt t="81746" x="6940550" y="2889250"/>
          <p14:tracePt t="81760" x="6699250" y="2984500"/>
          <p14:tracePt t="81777" x="6292850" y="3149600"/>
          <p14:tracePt t="81797" x="6051550" y="3244850"/>
          <p14:tracePt t="81811" x="5988050" y="3282950"/>
          <p14:tracePt t="81818" x="5943600" y="3295650"/>
          <p14:tracePt t="81830" x="5924550" y="3302000"/>
          <p14:tracePt t="81848" x="5905500" y="3314700"/>
          <p14:tracePt t="81888" x="5905500" y="3321050"/>
          <p14:tracePt t="81899" x="5911850" y="3327400"/>
          <p14:tracePt t="81911" x="5930900" y="3340100"/>
          <p14:tracePt t="81928" x="5962650" y="3346450"/>
          <p14:tracePt t="81944" x="5975350" y="3346450"/>
          <p14:tracePt t="81960" x="5988050" y="3346450"/>
          <p14:tracePt t="81979" x="6000750" y="3352800"/>
          <p14:tracePt t="81994" x="6007100" y="3352800"/>
          <p14:tracePt t="82010" x="6045200" y="3346450"/>
          <p14:tracePt t="82031" x="6191250" y="3238500"/>
          <p14:tracePt t="82044" x="6356350" y="3086100"/>
          <p14:tracePt t="82061" x="6775450" y="2743200"/>
          <p14:tracePt t="82078" x="7010400" y="2609850"/>
          <p14:tracePt t="82094" x="7429500" y="2387600"/>
          <p14:tracePt t="82111" x="7785100" y="2254250"/>
          <p14:tracePt t="82128" x="7893050" y="2216150"/>
          <p14:tracePt t="82143" x="8070850" y="2184400"/>
          <p14:tracePt t="82161" x="8185150" y="2165350"/>
          <p14:tracePt t="82180" x="8223250" y="2165350"/>
          <p14:tracePt t="82193" x="8255000" y="2165350"/>
          <p14:tracePt t="82210" x="8261350" y="2165350"/>
          <p14:tracePt t="82227" x="8267700" y="2165350"/>
          <p14:tracePt t="82243" x="8274050" y="2165350"/>
          <p14:tracePt t="82283" x="8280400" y="2152650"/>
          <p14:tracePt t="82295" x="8299450" y="2133600"/>
          <p14:tracePt t="82313" x="8331200" y="2095500"/>
          <p14:tracePt t="82317" x="8394700" y="2025650"/>
          <p14:tracePt t="82327" x="8458200" y="1936750"/>
          <p14:tracePt t="82345" x="8597900" y="1727200"/>
          <p14:tracePt t="82362" x="8642350" y="1638300"/>
          <p14:tracePt t="82378" x="8686800" y="1504950"/>
          <p14:tracePt t="82394" x="8674100" y="1384300"/>
          <p14:tracePt t="82410" x="8629650" y="1346200"/>
          <p14:tracePt t="82427" x="8235950" y="1206500"/>
          <p14:tracePt t="82445" x="7645400" y="1212850"/>
          <p14:tracePt t="82462" x="7366000" y="1282700"/>
          <p14:tracePt t="82477" x="6877050" y="1485900"/>
          <p14:tracePt t="82496" x="6489700" y="1733550"/>
          <p14:tracePt t="82510" x="6375400" y="1841500"/>
          <p14:tracePt t="82527" x="6229350" y="2012950"/>
          <p14:tracePt t="82547" x="6140450" y="2165350"/>
          <p14:tracePt t="82560" x="6127750" y="2241550"/>
          <p14:tracePt t="82578" x="6108700" y="2393950"/>
          <p14:tracePt t="82595" x="6108700" y="2463800"/>
          <p14:tracePt t="82610" x="6140450" y="2590800"/>
          <p14:tracePt t="82628" x="6203950" y="2686050"/>
          <p14:tracePt t="82645" x="6254750" y="2736850"/>
          <p14:tracePt t="82661" x="6438900" y="2851150"/>
          <p14:tracePt t="82678" x="6673850" y="2927350"/>
          <p14:tracePt t="82696" x="6832600" y="2946400"/>
          <p14:tracePt t="82711" x="7150100" y="2933700"/>
          <p14:tracePt t="82729" x="7499350" y="2825750"/>
          <p14:tracePt t="82744" x="7651750" y="2768600"/>
          <p14:tracePt t="82760" x="7886700" y="2628900"/>
          <p14:tracePt t="82780" x="8102600" y="2444750"/>
          <p14:tracePt t="82794" x="8191500" y="2349500"/>
          <p14:tracePt t="82811" x="8337550" y="2127250"/>
          <p14:tracePt t="82818" x="8401050" y="1987550"/>
          <p14:tracePt t="82843" x="8458200" y="1778000"/>
          <p14:tracePt t="82861" x="8439150" y="1657350"/>
          <p14:tracePt t="82878" x="8382000" y="1606550"/>
          <p14:tracePt t="82893" x="7975600" y="1492250"/>
          <p14:tracePt t="82911" x="7308850" y="1479550"/>
          <p14:tracePt t="82927" x="6946900" y="1530350"/>
          <p14:tracePt t="82944" x="6337300" y="1746250"/>
          <p14:tracePt t="82961" x="5880100" y="1993900"/>
          <p14:tracePt t="82977" x="5727700" y="2095500"/>
          <p14:tracePt t="82993" x="5575300" y="2222500"/>
          <p14:tracePt t="83012" x="5486400" y="2336800"/>
          <p14:tracePt t="83028" x="5461000" y="2406650"/>
          <p14:tracePt t="83044" x="5441950" y="2514600"/>
          <p14:tracePt t="83063" x="5441950" y="2578100"/>
          <p14:tracePt t="83077" x="5448300" y="2597150"/>
          <p14:tracePt t="83094" x="5486400" y="2628900"/>
          <p14:tracePt t="83113" x="5524500" y="2641600"/>
          <p14:tracePt t="83127" x="5632450" y="2654300"/>
          <p14:tracePt t="83144" x="5759450" y="2654300"/>
          <p14:tracePt t="83160" x="5822950" y="2647950"/>
          <p14:tracePt t="83177" x="5924550" y="2609850"/>
          <p14:tracePt t="83194" x="6000750" y="2565400"/>
          <p14:tracePt t="83210" x="6019800" y="2552700"/>
          <p14:tracePt t="83227" x="6038850" y="2533650"/>
          <p14:tracePt t="83245" x="6045200" y="2527300"/>
          <p14:tracePt t="83260" x="6051550" y="2527300"/>
          <p14:tracePt t="83277" x="6051550" y="2514600"/>
          <p14:tracePt t="83296" x="6064250" y="2501900"/>
          <p14:tracePt t="83311" x="6153150" y="2406650"/>
          <p14:tracePt t="83327" x="6572250" y="2063750"/>
          <p14:tracePt t="83347" x="6896100" y="1854200"/>
          <p14:tracePt t="83360" x="7518400" y="1568450"/>
          <p14:tracePt t="83377" x="7918450" y="1479550"/>
          <p14:tracePt t="83397" x="8102600" y="1479550"/>
          <p14:tracePt t="83410" x="8147050" y="1479550"/>
          <p14:tracePt t="83428" x="8172450" y="1479550"/>
          <p14:tracePt t="83589" x="8172450" y="1473200"/>
          <p14:tracePt t="83599" x="8172450" y="1447800"/>
          <p14:tracePt t="83612" x="8172450" y="1422400"/>
          <p14:tracePt t="83631" x="8191500" y="1339850"/>
          <p14:tracePt t="83644" x="8204200" y="1308100"/>
          <p14:tracePt t="83660" x="8223250" y="1276350"/>
          <p14:tracePt t="83677" x="8229600" y="1270000"/>
          <p14:tracePt t="83694" x="8229600" y="1263650"/>
          <p14:tracePt t="83727" x="8223250" y="1276350"/>
          <p14:tracePt t="83745" x="8172450" y="1384300"/>
          <p14:tracePt t="83762" x="8128000" y="1473200"/>
          <p14:tracePt t="83777" x="8058150" y="1651000"/>
          <p14:tracePt t="83793" x="8007350" y="1790700"/>
          <p14:tracePt t="83813" x="7981950" y="1905000"/>
          <p14:tracePt t="83827" x="7981950" y="1943100"/>
          <p14:tracePt t="83844" x="7981950" y="2012950"/>
          <p14:tracePt t="83864" x="7981950" y="2032000"/>
          <p14:tracePt t="83876" x="7981950" y="2051050"/>
          <p14:tracePt t="83893" x="7981950" y="2057400"/>
          <p14:tracePt t="83911" x="7988300" y="2063750"/>
          <p14:tracePt t="83928" x="7994650" y="2063750"/>
          <p14:tracePt t="84176" x="7994650" y="2044700"/>
          <p14:tracePt t="84187" x="8001000" y="2000250"/>
          <p14:tracePt t="84199" x="8007350" y="1930400"/>
          <p14:tracePt t="84211" x="8026400" y="1835150"/>
          <p14:tracePt t="84229" x="8051800" y="1682750"/>
          <p14:tracePt t="84245" x="8058150" y="1644650"/>
          <p14:tracePt t="84260" x="8058150" y="1619250"/>
          <p14:tracePt t="84277" x="8058150" y="1606550"/>
          <p14:tracePt t="84491" x="8064500" y="1593850"/>
          <p14:tracePt t="84500" x="8083550" y="1549400"/>
          <p14:tracePt t="84515" x="8128000" y="1479550"/>
          <p14:tracePt t="84526" x="8191500" y="1390650"/>
          <p14:tracePt t="84543" x="8382000" y="1136650"/>
          <p14:tracePt t="84564" x="8528050" y="977900"/>
          <p14:tracePt t="84581" x="8572500" y="927100"/>
          <p14:tracePt t="84595" x="8610600" y="895350"/>
          <p14:tracePt t="84612" x="8623300" y="882650"/>
          <p14:tracePt t="84663" x="8616950" y="882650"/>
          <p14:tracePt t="84672" x="8578850" y="882650"/>
          <p14:tracePt t="84683" x="8521700" y="889000"/>
          <p14:tracePt t="84695" x="8432800" y="927100"/>
          <p14:tracePt t="84710" x="8337550" y="971550"/>
          <p14:tracePt t="84726" x="8140700" y="1060450"/>
          <p14:tracePt t="84744" x="8001000" y="1136650"/>
          <p14:tracePt t="84760" x="7956550" y="1168400"/>
          <p14:tracePt t="84777" x="7899400" y="1206500"/>
          <p14:tracePt t="84795" x="7861300" y="1270000"/>
          <p14:tracePt t="84810" x="7854950" y="1314450"/>
          <p14:tracePt t="84817" x="7848600" y="1352550"/>
          <p14:tracePt t="84828" x="7848600" y="1403350"/>
          <p14:tracePt t="84846" x="7848600" y="1447800"/>
          <p14:tracePt t="84860" x="7848600" y="1536700"/>
          <p14:tracePt t="84877" x="7867650" y="1644650"/>
          <p14:tracePt t="84895" x="7886700" y="1720850"/>
          <p14:tracePt t="84909" x="7912100" y="1873250"/>
          <p14:tracePt t="84927" x="7918450" y="1987550"/>
          <p14:tracePt t="84946" x="7924800" y="2032000"/>
          <p14:tracePt t="84960" x="7931150" y="2120900"/>
          <p14:tracePt t="84977" x="7937500" y="2178050"/>
          <p14:tracePt t="84993" x="7937500" y="2190750"/>
          <p14:tracePt t="85012" x="7943850" y="2203450"/>
          <p14:tracePt t="85179" x="7937500" y="2209800"/>
          <p14:tracePt t="85189" x="7924800" y="2216150"/>
          <p14:tracePt t="85201" x="7886700" y="2228850"/>
          <p14:tracePt t="85211" x="7835900" y="2254250"/>
          <p14:tracePt t="85230" x="7785100" y="2279650"/>
          <p14:tracePt t="85243" x="7639050" y="2343150"/>
          <p14:tracePt t="85261" x="7493000" y="2432050"/>
          <p14:tracePt t="85278" x="7429500" y="2470150"/>
          <p14:tracePt t="85293" x="7340600" y="2527300"/>
          <p14:tracePt t="85311" x="7289800" y="2559050"/>
          <p14:tracePt t="85330" x="7270750" y="2565400"/>
          <p14:tracePt t="85343" x="7258050" y="2571750"/>
          <p14:tracePt t="85432" x="7283450" y="2565400"/>
          <p14:tracePt t="85443" x="7340600" y="2552700"/>
          <p14:tracePt t="85453" x="7404100" y="2527300"/>
          <p14:tracePt t="85465" x="7493000" y="2489200"/>
          <p14:tracePt t="85477" x="7581900" y="2463800"/>
          <p14:tracePt t="85494" x="7785100" y="2419350"/>
          <p14:tracePt t="85512" x="7861300" y="2400300"/>
          <p14:tracePt t="85526" x="7988300" y="2374900"/>
          <p14:tracePt t="85544" x="8102600" y="2355850"/>
          <p14:tracePt t="85559" x="8178800" y="2336800"/>
          <p14:tracePt t="85577" x="8331200" y="2292350"/>
          <p14:tracePt t="85597" x="8477250" y="2228850"/>
          <p14:tracePt t="85610" x="8553450" y="2171700"/>
          <p14:tracePt t="85626" x="8699500" y="2051050"/>
          <p14:tracePt t="85644" x="8763000" y="2000250"/>
          <p14:tracePt t="85659" x="8851900" y="1911350"/>
          <p14:tracePt t="85676" x="8909050" y="1828800"/>
          <p14:tracePt t="85695" x="8966200" y="1720850"/>
          <p14:tracePt t="85710" x="8978900" y="1670050"/>
          <p14:tracePt t="85726" x="8985250" y="1568450"/>
          <p14:tracePt t="85743" x="8966200" y="1524000"/>
          <p14:tracePt t="85759" x="8832850" y="1441450"/>
          <p14:tracePt t="85777" x="8483600" y="1371600"/>
          <p14:tracePt t="85795" x="8267700" y="1371600"/>
          <p14:tracePt t="85809" x="7905750" y="1460500"/>
          <p14:tracePt t="85816" x="7747000" y="1530350"/>
          <p14:tracePt t="85830" x="7594600" y="1625600"/>
          <p14:tracePt t="85843" x="7467600" y="1708150"/>
          <p14:tracePt t="85859" x="7315200" y="1835150"/>
          <p14:tracePt t="85879" x="7264400" y="1898650"/>
          <p14:tracePt t="85892" x="7169150" y="2076450"/>
          <p14:tracePt t="85909" x="7143750" y="2247900"/>
          <p14:tracePt t="85927" x="7143750" y="2324100"/>
          <p14:tracePt t="85942" x="7156450" y="2444750"/>
          <p14:tracePt t="85960" x="7207250" y="2527300"/>
          <p14:tracePt t="85977" x="7226300" y="2552700"/>
          <p14:tracePt t="85992" x="7289800" y="2603500"/>
          <p14:tracePt t="86010" x="7346950" y="2628900"/>
          <p14:tracePt t="86028" x="7359650" y="2628900"/>
          <p14:tracePt t="86043" x="7378700" y="2628900"/>
          <p14:tracePt t="86061" x="7385050" y="2628900"/>
          <p14:tracePt t="87313" x="7359650" y="2654300"/>
          <p14:tracePt t="87320" x="7321550" y="2692400"/>
          <p14:tracePt t="87331" x="7270750" y="2743200"/>
          <p14:tracePt t="87343" x="7226300" y="2800350"/>
          <p14:tracePt t="87363" x="7188200" y="2844800"/>
          <p14:tracePt t="87377" x="7175500" y="2876550"/>
          <p14:tracePt t="88354" x="7175500" y="2857500"/>
          <p14:tracePt t="88364" x="7175500" y="2832100"/>
          <p14:tracePt t="88377" x="7194550" y="2749550"/>
          <p14:tracePt t="88393" x="7283450" y="2571750"/>
          <p14:tracePt t="88409" x="7677150" y="2032000"/>
          <p14:tracePt t="88425" x="8242300" y="1479550"/>
          <p14:tracePt t="88441" x="8534400" y="1219200"/>
          <p14:tracePt t="88459" x="8940800" y="958850"/>
          <p14:tracePt t="88476" x="9156700" y="857250"/>
          <p14:tracePt t="88492" x="9207500" y="838200"/>
          <p14:tracePt t="88509" x="9251950" y="831850"/>
          <p14:tracePt t="88525" x="9264650" y="831850"/>
          <p14:tracePt t="88559" x="9264650" y="838200"/>
          <p14:tracePt t="88578" x="9251950" y="920750"/>
          <p14:tracePt t="88592" x="9194800" y="1009650"/>
          <p14:tracePt t="88609" x="8997950" y="1339850"/>
          <p14:tracePt t="88629" x="8718550" y="1847850"/>
          <p14:tracePt t="88641" x="8604250" y="2114550"/>
          <p14:tracePt t="88659" x="8477250" y="2565400"/>
          <p14:tracePt t="88678" x="8464550" y="2679700"/>
          <p14:tracePt t="90202" x="8451850" y="2679700"/>
          <p14:tracePt t="90211" x="8413750" y="2686050"/>
          <p14:tracePt t="90224" x="8267700" y="2749550"/>
          <p14:tracePt t="90242" x="7531100" y="3124200"/>
          <p14:tracePt t="90258" x="7143750" y="3397250"/>
          <p14:tracePt t="90274" x="6483350" y="3949700"/>
          <p14:tracePt t="90292" x="6064250" y="4381500"/>
          <p14:tracePt t="90309" x="5930900" y="4546600"/>
          <p14:tracePt t="90316" x="5861050" y="4654550"/>
          <p14:tracePt t="90327" x="5816600" y="4718050"/>
          <p14:tracePt t="90344" x="5803900" y="4775200"/>
          <p14:tracePt t="90358" x="5816600" y="4826000"/>
          <p14:tracePt t="90376" x="5829300" y="483870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650" y="162076"/>
            <a:ext cx="5919788" cy="288625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50" y="3048330"/>
            <a:ext cx="3065625" cy="375864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6537" y="3048330"/>
            <a:ext cx="5353426" cy="3680834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02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713"/>
    </mc:Choice>
    <mc:Fallback>
      <p:transition spd="slow" advTm="85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146" x="5810250" y="4838700"/>
          <p14:tracePt t="8155" x="5715000" y="4838700"/>
          <p14:tracePt t="8165" x="5441950" y="4870450"/>
          <p14:tracePt t="8179" x="4851400" y="4972050"/>
          <p14:tracePt t="8194" x="4254500" y="5111750"/>
          <p14:tracePt t="8210" x="3289300" y="5353050"/>
          <p14:tracePt t="8228" x="2324100" y="5645150"/>
          <p14:tracePt t="8241" x="1708150" y="5784850"/>
          <p14:tracePt t="8258" x="527050" y="5937250"/>
          <p14:tracePt t="8278" x="177800" y="5943600"/>
          <p14:tracePt t="8291" x="12700" y="5930900"/>
          <p14:tracePt t="8310" x="0" y="5829300"/>
          <p14:tracePt t="8326" x="0" y="5810250"/>
          <p14:tracePt t="8510" x="0" y="5816600"/>
          <p14:tracePt t="8521" x="0" y="5835650"/>
          <p14:tracePt t="8530" x="0" y="5886450"/>
          <p14:tracePt t="8544" x="0" y="5956300"/>
          <p14:tracePt t="8560" x="0" y="6026150"/>
          <p14:tracePt t="8574" x="0" y="6153150"/>
          <p14:tracePt t="8592" x="0" y="6267450"/>
          <p14:tracePt t="8610" x="0" y="6311900"/>
          <p14:tracePt t="8624" x="0" y="6369050"/>
          <p14:tracePt t="8645" x="76200" y="6432550"/>
          <p14:tracePt t="15189" x="6203950" y="3816350"/>
          <p14:tracePt t="15201" x="6108700" y="3816350"/>
          <p14:tracePt t="15210" x="5784850" y="3873500"/>
          <p14:tracePt t="15223" x="5251450" y="4006850"/>
          <p14:tracePt t="15233" x="4692650" y="4178300"/>
          <p14:tracePt t="15250" x="3886200" y="4438650"/>
          <p14:tracePt t="15269" x="3638550" y="4578350"/>
          <p14:tracePt t="15283" x="2965450" y="4895850"/>
          <p14:tracePt t="15300" x="2679700" y="5010150"/>
          <p14:tracePt t="15319" x="2374900" y="5111750"/>
          <p14:tracePt t="15334" x="2273300" y="5137150"/>
          <p14:tracePt t="16918" x="2273300" y="5149850"/>
          <p14:tracePt t="16928" x="2273300" y="5162550"/>
          <p14:tracePt t="16938" x="2266950" y="5194300"/>
          <p14:tracePt t="16951" x="2266950" y="5270500"/>
          <p14:tracePt t="16964" x="2266950" y="5378450"/>
          <p14:tracePt t="16981" x="2266950" y="5594350"/>
          <p14:tracePt t="17000" x="2298700" y="5835650"/>
          <p14:tracePt t="17014" x="2336800" y="5949950"/>
          <p14:tracePt t="17031" x="2400300" y="6146800"/>
          <p14:tracePt t="17051" x="2432050" y="6267450"/>
          <p14:tracePt t="17067" x="2444750" y="6311900"/>
          <p14:tracePt t="17081" x="2457450" y="6356350"/>
          <p14:tracePt t="17100" x="2457450" y="6369050"/>
          <p14:tracePt t="17114" x="2463800" y="6381750"/>
          <p14:tracePt t="17131" x="2463800" y="6388100"/>
          <p14:tracePt t="17152" x="2463800" y="6394450"/>
          <p14:tracePt t="17212" x="2463800" y="6400800"/>
          <p14:tracePt t="17293" x="2470150" y="6400800"/>
          <p14:tracePt t="17303" x="2482850" y="6400800"/>
          <p14:tracePt t="17316" x="2495550" y="6407150"/>
          <p14:tracePt t="17333" x="2520950" y="6407150"/>
          <p14:tracePt t="17347" x="2622550" y="6407150"/>
          <p14:tracePt t="17365" x="2806700" y="6394450"/>
          <p14:tracePt t="17386" x="3054350" y="6337300"/>
          <p14:tracePt t="17398" x="3149600" y="6305550"/>
          <p14:tracePt t="17416" x="3276600" y="6261100"/>
          <p14:tracePt t="17433" x="3308350" y="6248400"/>
          <p14:tracePt t="17448" x="3365500" y="6229350"/>
          <p14:tracePt t="17454" x="3384550" y="6216650"/>
          <p14:tracePt t="17468" x="3390900" y="6203950"/>
          <p14:tracePt t="17482" x="3403600" y="6191250"/>
          <p14:tracePt t="17498" x="3422650" y="6159500"/>
          <p14:tracePt t="17518" x="3435350" y="6102350"/>
          <p14:tracePt t="17531" x="3441700" y="6051550"/>
          <p14:tracePt t="17547" x="3460750" y="5962650"/>
          <p14:tracePt t="17567" x="3467100" y="5848350"/>
          <p14:tracePt t="17581" x="3473450" y="5784850"/>
          <p14:tracePt t="17598" x="3479800" y="5651500"/>
          <p14:tracePt t="17617" x="3479800" y="5613400"/>
          <p14:tracePt t="17631" x="3486150" y="5543550"/>
          <p14:tracePt t="17648" x="3492500" y="5505450"/>
          <p14:tracePt t="17668" x="3492500" y="5492750"/>
          <p14:tracePt t="17684" x="3511550" y="5454650"/>
          <p14:tracePt t="17688" x="3517900" y="5441950"/>
          <p14:tracePt t="17699" x="3524250" y="5416550"/>
          <p14:tracePt t="17717" x="3536950" y="5378450"/>
          <p14:tracePt t="17731" x="3562350" y="5302250"/>
          <p14:tracePt t="17749" x="3575050" y="5213350"/>
          <p14:tracePt t="17764" x="3594100" y="5156200"/>
          <p14:tracePt t="17780" x="3600450" y="4965700"/>
          <p14:tracePt t="17799" x="3600450" y="4870450"/>
          <p14:tracePt t="17814" x="3587750" y="4660900"/>
          <p14:tracePt t="17831" x="3498850" y="4394200"/>
          <p14:tracePt t="17851" x="3409950" y="4267200"/>
          <p14:tracePt t="17866" x="3149600" y="4032250"/>
          <p14:tracePt t="17883" x="2749550" y="3810000"/>
          <p14:tracePt t="17902" x="2609850" y="3790950"/>
          <p14:tracePt t="17917" x="2508250" y="3790950"/>
          <p14:tracePt t="18185" x="2501900" y="3784600"/>
          <p14:tracePt t="18196" x="2495550" y="3784600"/>
          <p14:tracePt t="18205" x="2489200" y="3778250"/>
          <p14:tracePt t="18218" x="2463800" y="3771900"/>
          <p14:tracePt t="18232" x="2425700" y="3765550"/>
          <p14:tracePt t="18247" x="2286000" y="3752850"/>
          <p14:tracePt t="18266" x="2108200" y="3733800"/>
          <p14:tracePt t="18280" x="2000250" y="3733800"/>
          <p14:tracePt t="18297" x="1778000" y="3759200"/>
          <p14:tracePt t="18317" x="1517650" y="3867150"/>
          <p14:tracePt t="18331" x="1403350" y="3949700"/>
          <p14:tracePt t="18348" x="1257300" y="4089400"/>
          <p14:tracePt t="18366" x="1193800" y="4159250"/>
          <p14:tracePt t="18381" x="1098550" y="4349750"/>
          <p14:tracePt t="18398" x="1035050" y="4565650"/>
          <p14:tracePt t="18415" x="1016000" y="4660900"/>
          <p14:tracePt t="18431" x="1009650" y="4908550"/>
          <p14:tracePt t="18449" x="1009650" y="5124450"/>
          <p14:tracePt t="18467" x="1009650" y="5219700"/>
          <p14:tracePt t="18481" x="1060450" y="5403850"/>
          <p14:tracePt t="18498" x="1123950" y="5568950"/>
          <p14:tracePt t="18514" x="1155700" y="5638800"/>
          <p14:tracePt t="18531" x="1219200" y="5740400"/>
          <p14:tracePt t="18550" x="1295400" y="5822950"/>
          <p14:tracePt t="18564" x="1339850" y="5861050"/>
          <p14:tracePt t="18580" x="1422400" y="5937250"/>
          <p14:tracePt t="18600" x="1543050" y="6019800"/>
          <p14:tracePt t="18614" x="1600200" y="6064250"/>
          <p14:tracePt t="18631" x="1746250" y="6140450"/>
          <p14:tracePt t="18650" x="1822450" y="6165850"/>
          <p14:tracePt t="18664" x="1943100" y="6197600"/>
          <p14:tracePt t="18682" x="2070100" y="6203950"/>
          <p14:tracePt t="18700" x="2133600" y="6203950"/>
          <p14:tracePt t="18714" x="2273300" y="6197600"/>
          <p14:tracePt t="18732" x="2413000" y="6127750"/>
          <p14:tracePt t="18747" x="2470150" y="6089650"/>
          <p14:tracePt t="18764" x="2616200" y="5962650"/>
          <p14:tracePt t="18782" x="2730500" y="5854700"/>
          <p14:tracePt t="18797" x="2787650" y="5784850"/>
          <p14:tracePt t="18815" x="2895600" y="5549900"/>
          <p14:tracePt t="18833" x="2933700" y="5416550"/>
          <p14:tracePt t="18847" x="2997200" y="4984750"/>
          <p14:tracePt t="18864" x="3009900" y="4546600"/>
          <p14:tracePt t="18882" x="2990850" y="4362450"/>
          <p14:tracePt t="18898" x="2927350" y="4146550"/>
          <p14:tracePt t="18904" x="2908300" y="4102100"/>
          <p14:tracePt t="18916" x="2876550" y="4070350"/>
          <p14:tracePt t="18935" x="2832100" y="4057650"/>
          <p14:tracePt t="18947" x="2736850" y="4051300"/>
          <p14:tracePt t="18967" x="2711450" y="4051300"/>
          <p14:tracePt t="20920" x="2711450" y="4057650"/>
          <p14:tracePt t="20933" x="2730500" y="4064000"/>
          <p14:tracePt t="20940" x="2762250" y="4076700"/>
          <p14:tracePt t="20953" x="2832100" y="4108450"/>
          <p14:tracePt t="20964" x="2927350" y="4140200"/>
          <p14:tracePt t="20982" x="3098800" y="4178300"/>
          <p14:tracePt t="20998" x="3613150" y="4330700"/>
          <p14:tracePt t="21014" x="4222750" y="4514850"/>
          <p14:tracePt t="21032" x="4864100" y="4800600"/>
          <p14:tracePt t="21046" x="5175250" y="4933950"/>
          <p14:tracePt t="21067" x="5772150" y="5194300"/>
          <p14:tracePt t="21083" x="6223000" y="5397500"/>
          <p14:tracePt t="21096" x="6343650" y="5441950"/>
          <p14:tracePt t="21113" x="6464300" y="5505450"/>
          <p14:tracePt t="21133" x="6489700" y="5505450"/>
          <p14:tracePt t="21146" x="6496050" y="5511800"/>
          <p14:tracePt t="21427" x="6521450" y="5499100"/>
          <p14:tracePt t="21436" x="6642100" y="5410200"/>
          <p14:tracePt t="21451" x="7029450" y="5156200"/>
          <p14:tracePt t="21463" x="7518400" y="4864100"/>
          <p14:tracePt t="21480" x="8648700" y="4406900"/>
          <p14:tracePt t="21498" x="9264650" y="4260850"/>
          <p14:tracePt t="21513" x="9391650" y="4260850"/>
          <p14:tracePt t="21529" x="9632950" y="4273550"/>
          <p14:tracePt t="21548" x="9709150" y="4292600"/>
          <p14:tracePt t="21564" x="9791700" y="4318000"/>
          <p14:tracePt t="21569" x="9804400" y="4324350"/>
          <p14:tracePt t="21580" x="9823450" y="4330700"/>
          <p14:tracePt t="21599" x="9829800" y="4337050"/>
          <p14:tracePt t="21613" x="9836150" y="4337050"/>
          <p14:tracePt t="21639" x="9810750" y="4337050"/>
          <p14:tracePt t="21651" x="9734550" y="4330700"/>
          <p14:tracePt t="21662" x="9626600" y="4311650"/>
          <p14:tracePt t="21681" x="9277350" y="4267200"/>
          <p14:tracePt t="21700" x="9163050" y="4267200"/>
          <p14:tracePt t="21714" x="8978900" y="4267200"/>
          <p14:tracePt t="21732" x="8883650" y="4273550"/>
          <p14:tracePt t="21746" x="8870950" y="4279900"/>
          <p14:tracePt t="21764" x="8851900" y="4286250"/>
          <p14:tracePt t="24807" x="8845550" y="4279900"/>
          <p14:tracePt t="24815" x="8807450" y="4248150"/>
          <p14:tracePt t="24829" x="8731250" y="4197350"/>
          <p14:tracePt t="24846" x="8394700" y="4064000"/>
          <p14:tracePt t="24862" x="8147050" y="4025900"/>
          <p14:tracePt t="24878" x="7537450" y="4044950"/>
          <p14:tracePt t="24899" x="6813550" y="4324350"/>
          <p14:tracePt t="24912" x="6438900" y="4514850"/>
          <p14:tracePt t="24928" x="5797550" y="4889500"/>
          <p14:tracePt t="24949" x="5340350" y="5137150"/>
          <p14:tracePt t="24966" x="5251450" y="5181600"/>
          <p14:tracePt t="24980" x="5219700" y="5194300"/>
          <p14:tracePt t="25129" x="5213350" y="5194300"/>
          <p14:tracePt t="25150" x="5200650" y="5194300"/>
          <p14:tracePt t="25162" x="5168900" y="5207000"/>
          <p14:tracePt t="25170" x="5041900" y="5245100"/>
          <p14:tracePt t="25185" x="4737100" y="5365750"/>
          <p14:tracePt t="25198" x="4343400" y="5537200"/>
          <p14:tracePt t="25211" x="3568700" y="5899150"/>
          <p14:tracePt t="25230" x="3257550" y="6051550"/>
          <p14:tracePt t="25245" x="2800350" y="6280150"/>
          <p14:tracePt t="25262" x="2622550" y="6343650"/>
          <p14:tracePt t="25278" x="2597150" y="6350000"/>
          <p14:tracePt t="25295" x="2571750" y="6350000"/>
          <p14:tracePt t="25576" x="2571750" y="6343650"/>
          <p14:tracePt t="25586" x="2578100" y="6324600"/>
          <p14:tracePt t="25600" x="2597150" y="6292850"/>
          <p14:tracePt t="25611" x="2622550" y="6242050"/>
          <p14:tracePt t="25629" x="2679700" y="6159500"/>
          <p14:tracePt t="25648" x="2736850" y="6057900"/>
          <p14:tracePt t="25661" x="2768600" y="5988050"/>
          <p14:tracePt t="25680" x="2838450" y="5854700"/>
          <p14:tracePt t="25697" x="2857500" y="5797550"/>
          <p14:tracePt t="25711" x="2876550" y="5727700"/>
          <p14:tracePt t="25729" x="2882900" y="5695950"/>
          <p14:tracePt t="25748" x="2882900" y="5689600"/>
          <p14:tracePt t="26144" x="2882900" y="5683250"/>
          <p14:tracePt t="26152" x="2882900" y="5676900"/>
          <p14:tracePt t="26166" x="2889250" y="5657850"/>
          <p14:tracePt t="26178" x="2895600" y="5632450"/>
          <p14:tracePt t="26194" x="2933700" y="5543550"/>
          <p14:tracePt t="26214" x="2971800" y="5492750"/>
          <p14:tracePt t="26228" x="3054350" y="5397500"/>
          <p14:tracePt t="26245" x="3098800" y="5359400"/>
          <p14:tracePt t="26263" x="3117850" y="5346700"/>
          <p14:tracePt t="26278" x="3124200" y="5340350"/>
          <p14:tracePt t="26296" x="3130550" y="5340350"/>
          <p14:tracePt t="26628" x="3117850" y="5340350"/>
          <p14:tracePt t="26638" x="3098800" y="5346700"/>
          <p14:tracePt t="26650" x="3073400" y="5353050"/>
          <p14:tracePt t="26662" x="3048000" y="5372100"/>
          <p14:tracePt t="26681" x="2984500" y="5422900"/>
          <p14:tracePt t="26695" x="2940050" y="5461000"/>
          <p14:tracePt t="26711" x="2863850" y="5556250"/>
          <p14:tracePt t="26732" x="2800350" y="5664200"/>
          <p14:tracePt t="26746" x="2762250" y="5721350"/>
          <p14:tracePt t="26761" x="2705100" y="5854700"/>
          <p14:tracePt t="26780" x="2679700" y="5930900"/>
          <p14:tracePt t="26794" x="2654300" y="6083300"/>
          <p14:tracePt t="26812" x="2654300" y="6197600"/>
          <p14:tracePt t="26828" x="2654300" y="6254750"/>
          <p14:tracePt t="26844" x="2654300" y="6369050"/>
          <p14:tracePt t="26863" x="2679700" y="6489700"/>
          <p14:tracePt t="26877" x="2705100" y="6540500"/>
          <p14:tracePt t="26894" x="2749550" y="6623050"/>
          <p14:tracePt t="26913" x="2794000" y="6686550"/>
          <p14:tracePt t="26928" x="2806700" y="6705600"/>
          <p14:tracePt t="26948" x="2857500" y="6762750"/>
          <p14:tracePt t="26954" x="2895600" y="6781800"/>
          <p14:tracePt t="26967" x="2933700" y="6807200"/>
          <p14:tracePt t="26978" x="2978150" y="6819900"/>
          <p14:tracePt t="26995" x="3048000" y="6826250"/>
          <p14:tracePt t="27014" x="3073400" y="6826250"/>
          <p14:tracePt t="27030" x="3117850" y="6826250"/>
          <p14:tracePt t="27045" x="3162300" y="6813550"/>
          <p14:tracePt t="27063" x="3181350" y="6813550"/>
          <p14:tracePt t="27079" x="3194050" y="6794500"/>
          <p14:tracePt t="27095" x="3200400" y="6788150"/>
          <p14:tracePt t="27111" x="3206750" y="6788150"/>
          <p14:tracePt t="27127" x="3213100" y="6775450"/>
          <p14:tracePt t="27146" x="3213100" y="6769100"/>
          <p14:tracePt t="27161" x="3213100" y="6762750"/>
          <p14:tracePt t="27177" x="3213100" y="6756400"/>
          <p14:tracePt t="27212" x="3213100" y="6750050"/>
          <p14:tracePt t="27229" x="3213100" y="6737350"/>
          <p14:tracePt t="27248" x="3213100" y="6711950"/>
          <p14:tracePt t="27261" x="3200400" y="6692900"/>
          <p14:tracePt t="27278" x="3175000" y="6635750"/>
          <p14:tracePt t="27296" x="3149600" y="6584950"/>
          <p14:tracePt t="27311" x="3124200" y="6502400"/>
          <p14:tracePt t="27328" x="3105150" y="6464300"/>
          <p14:tracePt t="27347" x="3098800" y="6451600"/>
          <p14:tracePt t="27361" x="3092450" y="6432550"/>
          <p14:tracePt t="27965" x="3086100" y="6432550"/>
          <p14:tracePt t="27978" x="3079750" y="6432550"/>
          <p14:tracePt t="27986" x="3073400" y="6432550"/>
          <p14:tracePt t="28000" x="3060700" y="6432550"/>
          <p14:tracePt t="28011" x="3048000" y="6432550"/>
          <p14:tracePt t="28028" x="2990850" y="6432550"/>
          <p14:tracePt t="28047" x="2946400" y="6432550"/>
          <p14:tracePt t="28060" x="2857500" y="6413500"/>
          <p14:tracePt t="28079" x="2781300" y="6400800"/>
          <p14:tracePt t="28097" x="2743200" y="6394450"/>
          <p14:tracePt t="28113" x="2692400" y="6388100"/>
          <p14:tracePt t="28128" x="2667000" y="6381750"/>
          <p14:tracePt t="28145" x="2660650" y="6381750"/>
          <p14:tracePt t="28161" x="2654300" y="6375400"/>
          <p14:tracePt t="28229" x="2647950" y="6375400"/>
          <p14:tracePt t="28260" x="2641600" y="6375400"/>
          <p14:tracePt t="28290" x="2628900" y="6375400"/>
          <p14:tracePt t="28300" x="2622550" y="6375400"/>
          <p14:tracePt t="28321" x="2616200" y="6381750"/>
          <p14:tracePt t="28332" x="2609850" y="6381750"/>
          <p14:tracePt t="28344" x="2603500" y="6388100"/>
          <p14:tracePt t="28361" x="2590800" y="6394450"/>
          <p14:tracePt t="28380" x="2584450" y="6400800"/>
          <p14:tracePt t="28394" x="2571750" y="6413500"/>
          <p14:tracePt t="28412" x="2552700" y="6438900"/>
          <p14:tracePt t="28427" x="2552700" y="6457950"/>
          <p14:tracePt t="28443" x="2546350" y="6477000"/>
          <p14:tracePt t="28463" x="2540000" y="6489700"/>
          <p14:tracePt t="28479" x="2540000" y="6496050"/>
          <p14:tracePt t="30282" x="2578100" y="6477000"/>
          <p14:tracePt t="30294" x="2654300" y="6426200"/>
          <p14:tracePt t="30302" x="2794000" y="6318250"/>
          <p14:tracePt t="30315" x="3003550" y="6203950"/>
          <p14:tracePt t="30327" x="3219450" y="6070600"/>
          <p14:tracePt t="30344" x="3536950" y="5867400"/>
          <p14:tracePt t="30360" x="3670300" y="5778500"/>
          <p14:tracePt t="30376" x="3810000" y="5676900"/>
          <p14:tracePt t="30395" x="3892550" y="5607050"/>
          <p14:tracePt t="30413" x="3911600" y="5575300"/>
          <p14:tracePt t="30426" x="3962400" y="5511800"/>
          <p14:tracePt t="30446" x="4006850" y="5410200"/>
          <p14:tracePt t="30453" x="4019550" y="5353050"/>
          <p14:tracePt t="30477" x="4025900" y="5232400"/>
          <p14:tracePt t="30497" x="4025900" y="5162550"/>
          <p14:tracePt t="30511" x="3981450" y="4997450"/>
          <p14:tracePt t="30528" x="3898900" y="4832350"/>
          <p14:tracePt t="30545" x="3835400" y="4749800"/>
          <p14:tracePt t="30560" x="3670300" y="4591050"/>
          <p14:tracePt t="30577" x="3492500" y="4432300"/>
          <p14:tracePt t="30597" x="3409950" y="4375150"/>
          <p14:tracePt t="30610" x="3257550" y="4298950"/>
          <p14:tracePt t="30627" x="3124200" y="4267200"/>
          <p14:tracePt t="30644" x="3073400" y="4267200"/>
          <p14:tracePt t="30659" x="2984500" y="4279900"/>
          <p14:tracePt t="30678" x="2863850" y="4368800"/>
          <p14:tracePt t="30693" x="2806700" y="4425950"/>
          <p14:tracePt t="30709" x="2584450" y="4762500"/>
          <p14:tracePt t="30730" x="2349500" y="5276850"/>
          <p14:tracePt t="30743" x="2279650" y="5556250"/>
          <p14:tracePt t="30760" x="2222500" y="5924550"/>
          <p14:tracePt t="30780" x="2222500" y="6172200"/>
          <p14:tracePt t="30793" x="2222500" y="6267450"/>
          <p14:tracePt t="30810" x="2235200" y="6394450"/>
          <p14:tracePt t="30828" x="2254250" y="6445250"/>
          <p14:tracePt t="30843" x="2273300" y="6477000"/>
          <p14:tracePt t="30861" x="2273300" y="6489700"/>
          <p14:tracePt t="30877" x="2279650" y="6489700"/>
          <p14:tracePt t="32776" x="2286000" y="6477000"/>
          <p14:tracePt t="32785" x="2336800" y="6362700"/>
          <p14:tracePt t="32797" x="2616200" y="5797550"/>
          <p14:tracePt t="32809" x="3048000" y="5029200"/>
          <p14:tracePt t="32827" x="3924300" y="3702050"/>
          <p14:tracePt t="32844" x="4305300" y="3340100"/>
          <p14:tracePt t="32860" x="4965700" y="2774950"/>
          <p14:tracePt t="32876" x="5022850" y="2724150"/>
          <p14:tracePt t="33029" x="5010150" y="2724150"/>
          <p14:tracePt t="33039" x="4965700" y="2724150"/>
          <p14:tracePt t="33049" x="4864100" y="2705100"/>
          <p14:tracePt t="33062" x="4724400" y="2686050"/>
          <p14:tracePt t="33079" x="4470400" y="2622550"/>
          <p14:tracePt t="33092" x="4076700" y="2432050"/>
          <p14:tracePt t="33110" x="3841750" y="2000250"/>
          <p14:tracePt t="33128" x="3759200" y="1581150"/>
          <p14:tracePt t="33143" x="3841750" y="914400"/>
          <p14:tracePt t="33161" x="3962400" y="685800"/>
          <p14:tracePt t="33178" x="3981450" y="654050"/>
          <p14:tracePt t="33363" x="3981450" y="660400"/>
          <p14:tracePt t="33374" x="3981450" y="685800"/>
          <p14:tracePt t="33384" x="3981450" y="730250"/>
          <p14:tracePt t="33398" x="3987800" y="806450"/>
          <p14:tracePt t="33410" x="4006850" y="927100"/>
          <p14:tracePt t="33426" x="4095750" y="1174750"/>
          <p14:tracePt t="33444" x="4133850" y="1270000"/>
          <p14:tracePt t="33450" x="4165600" y="1339850"/>
          <p14:tracePt t="33459" x="4191000" y="1384300"/>
          <p14:tracePt t="33476" x="4241800" y="1460500"/>
          <p14:tracePt t="33494" x="4254500" y="1479550"/>
          <p14:tracePt t="33511" x="4273550" y="1498600"/>
          <p14:tracePt t="33528" x="4279900" y="1504950"/>
          <p14:tracePt t="33543" x="4286250" y="1504950"/>
          <p14:tracePt t="33560" x="4286250" y="1511300"/>
          <p14:tracePt t="33578" x="4292600" y="1511300"/>
          <p14:tracePt t="33592" x="4298950" y="1511300"/>
          <p14:tracePt t="33608" x="4330700" y="1511300"/>
          <p14:tracePt t="33628" x="4375150" y="1511300"/>
          <p14:tracePt t="33642" x="4387850" y="1511300"/>
          <p14:tracePt t="33658" x="4425950" y="1504950"/>
          <p14:tracePt t="33678" x="4451350" y="1498600"/>
          <p14:tracePt t="33692" x="4470400" y="1498600"/>
          <p14:tracePt t="33712" x="4508500" y="1498600"/>
          <p14:tracePt t="33729" x="4559300" y="1498600"/>
          <p14:tracePt t="33742" x="4578350" y="1498600"/>
          <p14:tracePt t="33760" x="4610100" y="1498600"/>
          <p14:tracePt t="33779" x="4616450" y="1498600"/>
          <p14:tracePt t="33793" x="4635500" y="1498600"/>
          <p14:tracePt t="33831" x="4641850" y="1498600"/>
          <p14:tracePt t="34548" x="4654550" y="1517650"/>
          <p14:tracePt t="34560" x="4686300" y="1555750"/>
          <p14:tracePt t="34568" x="4737100" y="1625600"/>
          <p14:tracePt t="34580" x="4826000" y="1771650"/>
          <p14:tracePt t="34591" x="4953000" y="2044700"/>
          <p14:tracePt t="34609" x="5130800" y="2565400"/>
          <p14:tracePt t="34626" x="5187950" y="2882900"/>
          <p14:tracePt t="34642" x="5213350" y="3321050"/>
          <p14:tracePt t="34660" x="5156200" y="3657600"/>
          <p14:tracePt t="34675" x="5111750" y="3790950"/>
          <p14:tracePt t="34692" x="5029200" y="3949700"/>
          <p14:tracePt t="34711" x="4959350" y="4025900"/>
          <p14:tracePt t="34728" x="4940300" y="4044950"/>
          <p14:tracePt t="34883" x="4933950" y="4044950"/>
          <p14:tracePt t="34894" x="4927600" y="4044950"/>
          <p14:tracePt t="34902" x="4895850" y="4044950"/>
          <p14:tracePt t="34914" x="4787900" y="4032250"/>
          <p14:tracePt t="34925" x="4591050" y="4025900"/>
          <p14:tracePt t="34944" x="3835400" y="4006850"/>
          <p14:tracePt t="34951" x="3441700" y="4032250"/>
          <p14:tracePt t="34975" x="2774950" y="4133850"/>
          <p14:tracePt t="34995" x="2235200" y="4286250"/>
          <p14:tracePt t="35009" x="2057400" y="4356100"/>
          <p14:tracePt t="35026" x="1816100" y="4514850"/>
          <p14:tracePt t="35045" x="1746250" y="4572000"/>
          <p14:tracePt t="35060" x="1619250" y="4762500"/>
          <p14:tracePt t="35065" x="1555750" y="4902200"/>
          <p14:tracePt t="35076" x="1530350" y="5010150"/>
          <p14:tracePt t="35095" x="1511300" y="5124450"/>
          <p14:tracePt t="35109" x="1511300" y="5372100"/>
          <p14:tracePt t="35126" x="1574800" y="5651500"/>
          <p14:tracePt t="35141" x="1625600" y="5784850"/>
          <p14:tracePt t="35158" x="1771650" y="6070600"/>
          <p14:tracePt t="35177" x="1892300" y="6267450"/>
          <p14:tracePt t="35193" x="1936750" y="6337300"/>
          <p14:tracePt t="35208" x="2025650" y="6432550"/>
          <p14:tracePt t="35227" x="2133600" y="6527800"/>
          <p14:tracePt t="35241" x="2197100" y="6553200"/>
          <p14:tracePt t="35258" x="2368550" y="6565900"/>
          <p14:tracePt t="35279" x="2603500" y="6534150"/>
          <p14:tracePt t="35292" x="2762250" y="6464300"/>
          <p14:tracePt t="35309" x="3054350" y="6248400"/>
          <p14:tracePt t="35327" x="3181350" y="6108700"/>
          <p14:tracePt t="35341" x="3403600" y="5797550"/>
          <p14:tracePt t="35359" x="3511550" y="5429250"/>
          <p14:tracePt t="35375" x="3511550" y="5276850"/>
          <p14:tracePt t="35392" x="3454400" y="5054600"/>
          <p14:tracePt t="35410" x="3365500" y="4908550"/>
          <p14:tracePt t="35428" x="3295650" y="4857750"/>
          <p14:tracePt t="35441" x="3143250" y="4806950"/>
          <p14:tracePt t="35460" x="3009900" y="4806950"/>
          <p14:tracePt t="35476" x="2978150" y="4819650"/>
          <p14:tracePt t="35783" x="2971800" y="4819650"/>
          <p14:tracePt t="35803" x="2952750" y="4832350"/>
          <p14:tracePt t="35814" x="2940050" y="4845050"/>
          <p14:tracePt t="35827" x="2901950" y="4870450"/>
          <p14:tracePt t="35843" x="2851150" y="4921250"/>
          <p14:tracePt t="35858" x="2711450" y="5124450"/>
          <p14:tracePt t="35875" x="2609850" y="5372100"/>
          <p14:tracePt t="35891" x="2578100" y="5499100"/>
          <p14:tracePt t="35907" x="2571750" y="5753100"/>
          <p14:tracePt t="35926" x="2609850" y="5924550"/>
          <p14:tracePt t="35941" x="2635250" y="5981700"/>
          <p14:tracePt t="35960" x="2673350" y="6051550"/>
          <p14:tracePt t="35969" x="2686050" y="6064250"/>
          <p14:tracePt t="35980" x="2705100" y="6076950"/>
          <p14:tracePt t="35991" x="2717800" y="6089650"/>
          <p14:tracePt t="36008" x="2730500" y="6096000"/>
          <p14:tracePt t="36028" x="2743200" y="6096000"/>
          <p14:tracePt t="36042" x="2749550" y="6096000"/>
          <p14:tracePt t="36058" x="2755900" y="6096000"/>
          <p14:tracePt t="37059" x="2755900" y="6089650"/>
          <p14:tracePt t="37079" x="2736850" y="6083300"/>
          <p14:tracePt t="37091" x="2660650" y="6026150"/>
          <p14:tracePt t="37100" x="2463800" y="5924550"/>
          <p14:tracePt t="37114" x="2222500" y="5753100"/>
          <p14:tracePt t="37124" x="1987550" y="5588000"/>
          <p14:tracePt t="37141" x="1631950" y="5232400"/>
          <p14:tracePt t="37158" x="1479550" y="5067300"/>
          <p14:tracePt t="37174" x="1295400" y="4806950"/>
          <p14:tracePt t="37193" x="1219200" y="4692650"/>
          <p14:tracePt t="37207" x="1206500" y="4660900"/>
          <p14:tracePt t="41850" x="1219200" y="4660900"/>
          <p14:tracePt t="41860" x="1339850" y="4622800"/>
          <p14:tracePt t="41872" x="1854200" y="4476750"/>
          <p14:tracePt t="41891" x="2476500" y="4337050"/>
          <p14:tracePt t="41906" x="3492500" y="4140200"/>
          <p14:tracePt t="41924" x="4400550" y="4095750"/>
          <p14:tracePt t="41940" x="4914900" y="4095750"/>
          <p14:tracePt t="41956" x="5880100" y="4229100"/>
          <p14:tracePt t="41963" x="6223000" y="4305300"/>
          <p14:tracePt t="41974" x="6457950" y="4368800"/>
          <p14:tracePt t="41992" x="6591300" y="4413250"/>
          <p14:tracePt t="42006" x="6724650" y="4470400"/>
          <p14:tracePt t="42024" x="6750050" y="4495800"/>
          <p14:tracePt t="42040" x="6750050" y="4502150"/>
          <p14:tracePt t="42458" x="6756400" y="4502150"/>
          <p14:tracePt t="42479" x="6762750" y="4502150"/>
          <p14:tracePt t="42490" x="6762750" y="4508500"/>
          <p14:tracePt t="42498" x="6762750" y="4514850"/>
          <p14:tracePt t="42511" x="6756400" y="4521200"/>
          <p14:tracePt t="42522" x="6731000" y="4540250"/>
          <p14:tracePt t="42540" x="6604000" y="4610100"/>
          <p14:tracePt t="42558" x="6521450" y="4654550"/>
          <p14:tracePt t="42573" x="6318250" y="4749800"/>
          <p14:tracePt t="42590" x="6127750" y="4870450"/>
          <p14:tracePt t="42610" x="6057900" y="4914900"/>
          <p14:tracePt t="42622" x="5981700" y="4991100"/>
          <p14:tracePt t="42642" x="5930900" y="5041900"/>
          <p14:tracePt t="42656" x="5918200" y="5067300"/>
          <p14:tracePt t="42673" x="5899150" y="5137150"/>
          <p14:tracePt t="42692" x="5892800" y="5226050"/>
          <p14:tracePt t="42706" x="5892800" y="5257800"/>
          <p14:tracePt t="42722" x="5892800" y="5314950"/>
          <p14:tracePt t="42744" x="5892800" y="5340350"/>
          <p14:tracePt t="42756" x="5892800" y="5346700"/>
          <p14:tracePt t="43552" x="5899150" y="5346700"/>
          <p14:tracePt t="43562" x="5924550" y="5346700"/>
          <p14:tracePt t="43576" x="6000750" y="5346700"/>
          <p14:tracePt t="43592" x="6191250" y="5346700"/>
          <p14:tracePt t="43607" x="7289800" y="5168900"/>
          <p14:tracePt t="43623" x="8248650" y="4959350"/>
          <p14:tracePt t="43639" x="8591550" y="4870450"/>
          <p14:tracePt t="43655" x="9163050" y="4730750"/>
          <p14:tracePt t="43673" x="9353550" y="4679950"/>
          <p14:tracePt t="43689" x="9563100" y="4629150"/>
          <p14:tracePt t="43695" x="9613900" y="4603750"/>
          <p14:tracePt t="43705" x="9652000" y="4591050"/>
          <p14:tracePt t="43724" x="9671050" y="4559300"/>
          <p14:tracePt t="43738" x="9709150" y="4457700"/>
          <p14:tracePt t="43756" x="9702800" y="4267200"/>
          <p14:tracePt t="43774" x="9652000" y="4152900"/>
          <p14:tracePt t="43789" x="9537700" y="3975100"/>
          <p14:tracePt t="43807" x="9309100" y="3803650"/>
          <p14:tracePt t="43824" x="9112250" y="3727450"/>
          <p14:tracePt t="43840" x="8629650" y="3702050"/>
          <p14:tracePt t="43856" x="8197850" y="3803650"/>
          <p14:tracePt t="43872" x="8020050" y="3879850"/>
          <p14:tracePt t="43890" x="7791450" y="3987800"/>
          <p14:tracePt t="43907" x="7683500" y="4076700"/>
          <p14:tracePt t="43923" x="7639050" y="4146550"/>
          <p14:tracePt t="43938" x="7607300" y="4311650"/>
          <p14:tracePt t="43957" x="7607300" y="4394200"/>
          <p14:tracePt t="43963" x="7620000" y="4457700"/>
          <p14:tracePt t="43974" x="7664450" y="4521200"/>
          <p14:tracePt t="44919" x="7651750" y="4521200"/>
          <p14:tracePt t="44930" x="7607300" y="4527550"/>
          <p14:tracePt t="44943" x="7467600" y="4552950"/>
          <p14:tracePt t="44955" x="7124700" y="4641850"/>
          <p14:tracePt t="44971" x="6457950" y="4851400"/>
          <p14:tracePt t="44990" x="6127750" y="4959350"/>
          <p14:tracePt t="45005" x="5657850" y="5156200"/>
          <p14:tracePt t="45023" x="5378450" y="5289550"/>
          <p14:tracePt t="45042" x="5238750" y="5372100"/>
          <p14:tracePt t="45056" x="5207000" y="5397500"/>
          <p14:tracePt t="45072" x="5175250" y="5416550"/>
          <p14:tracePt t="45092" x="5175250" y="5422900"/>
          <p14:tracePt t="45108" x="5168900" y="5429250"/>
          <p14:tracePt t="45426" x="5168900" y="5441950"/>
          <p14:tracePt t="45435" x="5162550" y="5461000"/>
          <p14:tracePt t="45447" x="5162550" y="5480050"/>
          <p14:tracePt t="45460" x="5156200" y="5505450"/>
          <p14:tracePt t="45471" x="5156200" y="5524500"/>
          <p14:tracePt t="45489" x="5149850" y="5575300"/>
          <p14:tracePt t="45507" x="5149850" y="5607050"/>
          <p14:tracePt t="45521" x="5149850" y="5670550"/>
          <p14:tracePt t="45539" x="5149850" y="5734050"/>
          <p14:tracePt t="45559" x="5162550" y="5765800"/>
          <p14:tracePt t="45574" x="5187950" y="5803900"/>
          <p14:tracePt t="45578" x="5207000" y="5822950"/>
          <p14:tracePt t="45590" x="5213350" y="5835650"/>
          <p14:tracePt t="45608" x="5232400" y="5854700"/>
          <p14:tracePt t="45621" x="5270500" y="5880100"/>
          <p14:tracePt t="45639" x="5302250" y="5899150"/>
          <p14:tracePt t="45674" x="5314950" y="5905500"/>
          <p14:tracePt t="45922" x="5321300" y="5905500"/>
          <p14:tracePt t="45944" x="5334000" y="5911850"/>
          <p14:tracePt t="45953" x="5346700" y="5924550"/>
          <p14:tracePt t="45963" x="5353050" y="5924550"/>
          <p14:tracePt t="45976" x="5372100" y="5937250"/>
          <p14:tracePt t="45988" x="5384800" y="5949950"/>
          <p14:tracePt t="46005" x="5403850" y="5969000"/>
          <p14:tracePt t="46025" x="5416550" y="5981700"/>
          <p14:tracePt t="46038" x="5422900" y="5988050"/>
          <p14:tracePt t="46057" x="5422900" y="5994400"/>
          <p14:tracePt t="46088" x="5429250" y="6000750"/>
          <p14:tracePt t="46122" x="5429250" y="6007100"/>
          <p14:tracePt t="46915" x="5429250" y="6013450"/>
          <p14:tracePt t="46924" x="5429250" y="6019800"/>
          <p14:tracePt t="46937" x="5429250" y="6026150"/>
          <p14:tracePt t="46955" x="5422900" y="6057900"/>
          <p14:tracePt t="46975" x="5422900" y="6064250"/>
          <p14:tracePt t="46990" x="5422900" y="6096000"/>
          <p14:tracePt t="47007" x="5422900" y="6102350"/>
          <p14:tracePt t="47022" x="5422900" y="6115050"/>
          <p14:tracePt t="47038" x="5422900" y="6140450"/>
          <p14:tracePt t="47059" x="5422900" y="6153150"/>
          <p14:tracePt t="47071" x="5429250" y="6165850"/>
          <p14:tracePt t="47089" x="5441950" y="6191250"/>
          <p14:tracePt t="47108" x="5454650" y="6216650"/>
          <p14:tracePt t="47122" x="5461000" y="6229350"/>
          <p14:tracePt t="47138" x="5467350" y="6261100"/>
          <p14:tracePt t="47156" x="5473700" y="6261100"/>
          <p14:tracePt t="47171" x="5480050" y="6280150"/>
          <p14:tracePt t="47188" x="5492750" y="6292850"/>
          <p14:tracePt t="47204" x="5499100" y="6299200"/>
          <p14:tracePt t="47220" x="5499100" y="6305550"/>
          <p14:tracePt t="47239" x="5511800" y="6311900"/>
          <p14:tracePt t="47255" x="5518150" y="6311900"/>
          <p14:tracePt t="47270" x="5518150" y="6324600"/>
          <p14:tracePt t="47305" x="5524500" y="6330950"/>
          <p14:tracePt t="47321" x="5530850" y="6330950"/>
          <p14:tracePt t="47342" x="5537200" y="6343650"/>
          <p14:tracePt t="47371" x="5549900" y="6350000"/>
          <p14:tracePt t="47389" x="5549900" y="6356350"/>
          <p14:tracePt t="47404" x="5562600" y="6369050"/>
          <p14:tracePt t="47422" x="5568950" y="6381750"/>
          <p14:tracePt t="47438" x="5575300" y="6381750"/>
          <p14:tracePt t="47454" x="5581650" y="6388100"/>
          <p14:tracePt t="47705" x="5581650" y="6381750"/>
          <p14:tracePt t="47715" x="5581650" y="6375400"/>
          <p14:tracePt t="47726" x="5581650" y="6343650"/>
          <p14:tracePt t="47737" x="5581650" y="6311900"/>
          <p14:tracePt t="47756" x="5581650" y="6223000"/>
          <p14:tracePt t="47770" x="5581650" y="6178550"/>
          <p14:tracePt t="47787" x="5581650" y="6102350"/>
          <p14:tracePt t="47808" x="5581650" y="6019800"/>
          <p14:tracePt t="47824" x="5581650" y="5975350"/>
          <p14:tracePt t="47837" x="5575300" y="5924550"/>
          <p14:tracePt t="47858" x="5562600" y="5886450"/>
          <p14:tracePt t="47870" x="5556250" y="5867400"/>
          <p14:tracePt t="47888" x="5524500" y="5835650"/>
          <p14:tracePt t="47905" x="5505450" y="5816600"/>
          <p14:tracePt t="47921" x="5467350" y="5803900"/>
          <p14:tracePt t="47938" x="5435600" y="5797550"/>
          <p14:tracePt t="47954" x="5416550" y="5797550"/>
          <p14:tracePt t="47961" x="5410200" y="5797550"/>
          <p14:tracePt t="47970" x="5397500" y="5797550"/>
          <p14:tracePt t="47988" x="5384800" y="5797550"/>
          <p14:tracePt t="48004" x="5378450" y="5803900"/>
          <p14:tracePt t="48020" x="5359400" y="5867400"/>
          <p14:tracePt t="48041" x="5353050" y="5949950"/>
          <p14:tracePt t="48059" x="5353050" y="6007100"/>
          <p14:tracePt t="48071" x="5353050" y="6083300"/>
          <p14:tracePt t="48091" x="5353050" y="6140450"/>
          <p14:tracePt t="48105" x="5353050" y="6172200"/>
          <p14:tracePt t="48121" x="5372100" y="6210300"/>
          <p14:tracePt t="48141" x="5391150" y="6242050"/>
          <p14:tracePt t="48155" x="5403850" y="6261100"/>
          <p14:tracePt t="48171" x="5461000" y="6292850"/>
          <p14:tracePt t="48191" x="5537200" y="6311900"/>
          <p14:tracePt t="48204" x="5581650" y="6311900"/>
          <p14:tracePt t="48222" x="5676900" y="6311900"/>
          <p14:tracePt t="48237" x="5727700" y="6305550"/>
          <p14:tracePt t="48255" x="5784850" y="6286500"/>
          <p14:tracePt t="48272" x="5810250" y="6273800"/>
          <p14:tracePt t="48305" x="5816600" y="6267450"/>
          <p14:tracePt t="48434" x="5822950" y="6267450"/>
          <p14:tracePt t="48474" x="5829300" y="6267450"/>
          <p14:tracePt t="48484" x="5848350" y="6267450"/>
          <p14:tracePt t="48496" x="5867400" y="6267450"/>
          <p14:tracePt t="48508" x="5911850" y="6267450"/>
          <p14:tracePt t="48520" x="5949950" y="6267450"/>
          <p14:tracePt t="48537" x="6057900" y="6267450"/>
          <p14:tracePt t="48558" x="6127750" y="6267450"/>
          <p14:tracePt t="48571" x="6159500" y="6267450"/>
          <p14:tracePt t="48587" x="6191250" y="6267450"/>
          <p14:tracePt t="48608" x="6203950" y="6267450"/>
          <p14:tracePt t="48620" x="6229350" y="6267450"/>
          <p14:tracePt t="48638" x="6248400" y="6267450"/>
          <p14:tracePt t="48656" x="6254750" y="6267450"/>
          <p14:tracePt t="48670" x="6261100" y="6267450"/>
          <p14:tracePt t="48990" x="6273800" y="6267450"/>
          <p14:tracePt t="49001" x="6299200" y="6267450"/>
          <p14:tracePt t="49012" x="6350000" y="6261100"/>
          <p14:tracePt t="49025" x="6464300" y="6242050"/>
          <p14:tracePt t="49039" x="6673850" y="6210300"/>
          <p14:tracePt t="49056" x="7277100" y="6121400"/>
          <p14:tracePt t="49074" x="7550150" y="6083300"/>
          <p14:tracePt t="49087" x="7988300" y="6057900"/>
          <p14:tracePt t="49092" x="8140700" y="6057900"/>
          <p14:tracePt t="49107" x="8248650" y="6057900"/>
          <p14:tracePt t="49121" x="8331200" y="6057900"/>
          <p14:tracePt t="49137" x="8420100" y="6057900"/>
          <p14:tracePt t="49154" x="8458200" y="6057900"/>
          <p14:tracePt t="49173" x="8464550" y="6057900"/>
          <p14:tracePt t="49187" x="8470900" y="6057900"/>
          <p14:tracePt t="49224" x="8477250" y="6057900"/>
          <p14:tracePt t="49234" x="8483600" y="6057900"/>
          <p14:tracePt t="49245" x="8489950" y="6057900"/>
          <p14:tracePt t="49257" x="8502650" y="6057900"/>
          <p14:tracePt t="49270" x="8521700" y="6057900"/>
          <p14:tracePt t="49288" x="8559800" y="6057900"/>
          <p14:tracePt t="49306" x="8610600" y="6051550"/>
          <p14:tracePt t="49320" x="8648700" y="6051550"/>
          <p14:tracePt t="49339" x="8737600" y="6045200"/>
          <p14:tracePt t="49358" x="8782050" y="6045200"/>
          <p14:tracePt t="49371" x="8839200" y="6045200"/>
          <p14:tracePt t="49387" x="8858250" y="6045200"/>
          <p14:tracePt t="49404" x="8870950" y="6045200"/>
          <p14:tracePt t="49448" x="8877300" y="6045200"/>
          <p14:tracePt t="50398" x="8839200" y="6045200"/>
          <p14:tracePt t="50408" x="8686800" y="6096000"/>
          <p14:tracePt t="50422" x="8293100" y="6223000"/>
          <p14:tracePt t="50439" x="7804150" y="6369050"/>
          <p14:tracePt t="50453" x="6838950" y="6616700"/>
          <p14:tracePt t="50459" x="6419850" y="6673850"/>
          <p14:tracePt t="50472" x="6134100" y="6705600"/>
          <p14:tracePt t="50489" x="5962650" y="6705600"/>
          <p14:tracePt t="50503" x="5772150" y="6673850"/>
          <p14:tracePt t="50521" x="5727700" y="6648450"/>
          <p14:tracePt t="50752" x="5708650" y="6648450"/>
          <p14:tracePt t="50763" x="5689600" y="6648450"/>
          <p14:tracePt t="50775" x="5638800" y="6648450"/>
          <p14:tracePt t="50786" x="5562600" y="6661150"/>
          <p14:tracePt t="50805" x="5435600" y="6661150"/>
          <p14:tracePt t="50822" x="5378450" y="6648450"/>
          <p14:tracePt t="50836" x="5283200" y="6584950"/>
          <p14:tracePt t="50855" x="5226050" y="6483350"/>
          <p14:tracePt t="50871" x="5200650" y="6381750"/>
          <p14:tracePt t="50886" x="5200650" y="6108700"/>
          <p14:tracePt t="50906" x="5213350" y="5969000"/>
          <p14:tracePt t="50921" x="5276850" y="5791200"/>
          <p14:tracePt t="50926" x="5295900" y="5734050"/>
          <p14:tracePt t="50936" x="5302250" y="5715000"/>
          <p14:tracePt t="50956" x="5308600" y="5695950"/>
          <p14:tracePt t="50961" x="5314950" y="5683250"/>
          <p14:tracePt t="50972" x="5314950" y="5676900"/>
          <p14:tracePt t="51138" x="5314950" y="5657850"/>
          <p14:tracePt t="51147" x="5314950" y="5600700"/>
          <p14:tracePt t="51159" x="5314950" y="5461000"/>
          <p14:tracePt t="51171" x="5391150" y="5099050"/>
          <p14:tracePt t="51189" x="5594350" y="4470400"/>
          <p14:tracePt t="51203" x="5651500" y="4292600"/>
          <p14:tracePt t="51219" x="5715000" y="4165600"/>
          <p14:tracePt t="51238" x="5727700" y="4140200"/>
          <p14:tracePt t="51253" x="5727700" y="4133850"/>
          <p14:tracePt t="51583" x="5727700" y="4127500"/>
          <p14:tracePt t="51593" x="5727700" y="4121150"/>
          <p14:tracePt t="51608" x="5702300" y="4102100"/>
          <p14:tracePt t="51620" x="5664200" y="4070350"/>
          <p14:tracePt t="51636" x="5556250" y="3994150"/>
          <p14:tracePt t="51654" x="5429250" y="3905250"/>
          <p14:tracePt t="51669" x="5378450" y="3886200"/>
          <p14:tracePt t="51687" x="5283200" y="3867150"/>
          <p14:tracePt t="51705" x="5238750" y="3867150"/>
          <p14:tracePt t="51719" x="5162550" y="3924300"/>
          <p14:tracePt t="51737" x="5086350" y="4076700"/>
          <p14:tracePt t="51755" x="5029200" y="4330700"/>
          <p14:tracePt t="51769" x="5022850" y="4438650"/>
          <p14:tracePt t="51786" x="5022850" y="4654550"/>
          <p14:tracePt t="51802" x="5041900" y="4781550"/>
          <p14:tracePt t="51819" x="5118100" y="4997450"/>
          <p14:tracePt t="51837" x="5200650" y="5175250"/>
          <p14:tracePt t="51854" x="5245100" y="5232400"/>
          <p14:tracePt t="51869" x="5334000" y="5340350"/>
          <p14:tracePt t="51888" x="5397500" y="5391150"/>
          <p14:tracePt t="51903" x="5530850" y="5467350"/>
          <p14:tracePt t="51919" x="5689600" y="5486400"/>
          <p14:tracePt t="51938" x="5911850" y="5403850"/>
          <p14:tracePt t="51952" x="6057900" y="5327650"/>
          <p14:tracePt t="51960" x="6210300" y="5219700"/>
          <p14:tracePt t="51971" x="6330950" y="5111750"/>
          <p14:tracePt t="51989" x="6515100" y="4902200"/>
          <p14:tracePt t="52002" x="6578600" y="4819650"/>
          <p14:tracePt t="52019" x="6673850" y="4641850"/>
          <p14:tracePt t="52038" x="6699250" y="4546600"/>
          <p14:tracePt t="52053" x="6718300" y="4311650"/>
          <p14:tracePt t="52071" x="6673850" y="4032250"/>
          <p14:tracePt t="52089" x="6616700" y="3854450"/>
          <p14:tracePt t="52103" x="6483350" y="3606800"/>
          <p14:tracePt t="52121" x="6318250" y="3441700"/>
          <p14:tracePt t="52138" x="6203950" y="3359150"/>
          <p14:tracePt t="52153" x="5969000" y="3263900"/>
          <p14:tracePt t="52171" x="5867400" y="3251200"/>
          <p14:tracePt t="52186" x="5683250" y="3270250"/>
          <p14:tracePt t="52203" x="5524500" y="3359150"/>
          <p14:tracePt t="52222" x="5467350" y="3429000"/>
          <p14:tracePt t="52236" x="5289550" y="3657600"/>
          <p14:tracePt t="52253" x="5149850" y="3943350"/>
          <p14:tracePt t="52271" x="5092700" y="4114800"/>
          <p14:tracePt t="52286" x="5010150" y="4457700"/>
          <p14:tracePt t="52303" x="4991100" y="4705350"/>
          <p14:tracePt t="52319" x="4991100" y="4838700"/>
          <p14:tracePt t="52337" x="4997450" y="5035550"/>
          <p14:tracePt t="52354" x="5041900" y="5168900"/>
          <p14:tracePt t="52370" x="5067300" y="5213350"/>
          <p14:tracePt t="52386" x="5137150" y="5302250"/>
          <p14:tracePt t="52404" x="5232400" y="5378450"/>
          <p14:tracePt t="52419" x="5295900" y="5410200"/>
          <p14:tracePt t="52435" x="5467350" y="5441950"/>
          <p14:tracePt t="52453" x="5568950" y="5441950"/>
          <p14:tracePt t="52459" x="5676900" y="5422900"/>
          <p14:tracePt t="52469" x="5784850" y="5384800"/>
          <p14:tracePt t="52486" x="5988050" y="5302250"/>
          <p14:tracePt t="52506" x="6134100" y="5226050"/>
          <p14:tracePt t="52519" x="6184900" y="5175250"/>
          <p14:tracePt t="52537" x="6286500" y="5029200"/>
          <p14:tracePt t="52555" x="6407150" y="4705350"/>
          <p14:tracePt t="52569" x="6457950" y="4470400"/>
          <p14:tracePt t="52586" x="6483350" y="4070350"/>
          <p14:tracePt t="52605" x="6483350" y="3943350"/>
          <p14:tracePt t="52620" x="6426200" y="3727450"/>
          <p14:tracePt t="52637" x="6305550" y="3594100"/>
          <p14:tracePt t="52653" x="6223000" y="3536950"/>
          <p14:tracePt t="52669" x="6032500" y="3479800"/>
          <p14:tracePt t="52687" x="5842000" y="3505200"/>
          <p14:tracePt t="52702" x="5740400" y="3556000"/>
          <p14:tracePt t="52719" x="5600700" y="3670300"/>
          <p14:tracePt t="52737" x="5549900" y="3721100"/>
          <p14:tracePt t="52752" x="5454650" y="3873500"/>
          <p14:tracePt t="52769" x="5403850" y="4102100"/>
          <p14:tracePt t="52788" x="5391150" y="4197350"/>
          <p14:tracePt t="52802" x="5384800" y="4400550"/>
          <p14:tracePt t="52820" x="5384800" y="4591050"/>
          <p14:tracePt t="52839" x="5384800" y="4654550"/>
          <p14:tracePt t="52852" x="5384800" y="4730750"/>
          <p14:tracePt t="52870" x="5391150" y="4768850"/>
          <p14:tracePt t="52887" x="5397500" y="4775200"/>
          <p14:tracePt t="52904" x="5397500" y="4781550"/>
          <p14:tracePt t="54075" x="5403850" y="4781550"/>
          <p14:tracePt t="54086" x="5416550" y="4775200"/>
          <p14:tracePt t="54094" x="5454650" y="4718050"/>
          <p14:tracePt t="54107" x="5537200" y="4572000"/>
          <p14:tracePt t="54119" x="5683250" y="4254500"/>
          <p14:tracePt t="54136" x="5867400" y="3733800"/>
          <p14:tracePt t="54155" x="5886450" y="3613150"/>
          <p14:tracePt t="54171" x="5886450" y="3460750"/>
          <p14:tracePt t="54187" x="5842000" y="3403600"/>
          <p14:tracePt t="54202" x="5772150" y="3384550"/>
          <p14:tracePt t="54218" x="5575300" y="3371850"/>
          <p14:tracePt t="54238" x="5378450" y="3409950"/>
          <p14:tracePt t="54252" x="5289550" y="3473450"/>
          <p14:tracePt t="54268" x="5130800" y="3651250"/>
          <p14:tracePt t="54289" x="4959350" y="3962400"/>
          <p14:tracePt t="54301" x="4895850" y="4159250"/>
          <p14:tracePt t="54318" x="4864100" y="4457700"/>
          <p14:tracePt t="54337" x="4864100" y="4552950"/>
          <p14:tracePt t="54352" x="4921250" y="4749800"/>
          <p14:tracePt t="54371" x="5016500" y="4883150"/>
          <p14:tracePt t="54388" x="5060950" y="4946650"/>
          <p14:tracePt t="54402" x="5251450" y="5048250"/>
          <p14:tracePt t="54420" x="5441950" y="5067300"/>
          <p14:tracePt t="54435" x="5518150" y="5041900"/>
          <p14:tracePt t="54452" x="5689600" y="4895850"/>
          <p14:tracePt t="54458" x="5784850" y="4762500"/>
          <p14:tracePt t="54469" x="5886450" y="4572000"/>
          <p14:tracePt t="54486" x="5943600" y="4400550"/>
          <p14:tracePt t="54501" x="5969000" y="4216400"/>
          <p14:tracePt t="54521" x="5969000" y="4127500"/>
          <p14:tracePt t="54535" x="5962650" y="4114800"/>
          <p14:tracePt t="54551" x="5949950" y="4095750"/>
          <p14:tracePt t="54569" x="5937250" y="4089400"/>
          <p14:tracePt t="54585" x="5905500" y="4089400"/>
          <p14:tracePt t="54603" x="5867400" y="4114800"/>
          <p14:tracePt t="54622" x="5835650" y="4152900"/>
          <p14:tracePt t="54635" x="5784850" y="4267200"/>
          <p14:tracePt t="54653" x="5759450" y="4356100"/>
          <p14:tracePt t="54672" x="5753100" y="4381500"/>
          <p14:tracePt t="54686" x="5746750" y="4400550"/>
          <p14:tracePt t="54915" x="5734050" y="4425950"/>
          <p14:tracePt t="54924" x="5715000" y="4470400"/>
          <p14:tracePt t="54939" x="5683250" y="4565650"/>
          <p14:tracePt t="54951" x="5645150" y="4692650"/>
          <p14:tracePt t="54968" x="5568950" y="4991100"/>
          <p14:tracePt t="54987" x="5543550" y="5207000"/>
          <p14:tracePt t="55001" x="5530850" y="5302250"/>
          <p14:tracePt t="55019" x="5530850" y="5499100"/>
          <p14:tracePt t="55037" x="5530850" y="5626100"/>
          <p14:tracePt t="55054" x="5530850" y="5670550"/>
          <p14:tracePt t="55068" x="5530850" y="5746750"/>
          <p14:tracePt t="55088" x="5530850" y="5778500"/>
          <p14:tracePt t="55102" x="5549900" y="5861050"/>
          <p14:tracePt t="55119" x="5568950" y="5930900"/>
          <p14:tracePt t="55137" x="5575300" y="5949950"/>
          <p14:tracePt t="55152" x="5581650" y="5969000"/>
          <p14:tracePt t="55170" x="5581650" y="5975350"/>
          <p14:tracePt t="55453" x="5588000" y="5975350"/>
          <p14:tracePt t="55462" x="5600700" y="5975350"/>
          <p14:tracePt t="55472" x="5607050" y="5975350"/>
          <p14:tracePt t="55485" x="5638800" y="5975350"/>
          <p14:tracePt t="55502" x="5753100" y="5943600"/>
          <p14:tracePt t="55518" x="5816600" y="5930900"/>
          <p14:tracePt t="55534" x="5949950" y="5918200"/>
          <p14:tracePt t="55555" x="6064250" y="5918200"/>
          <p14:tracePt t="55568" x="6108700" y="5918200"/>
          <p14:tracePt t="55587" x="6197600" y="5930900"/>
          <p14:tracePt t="55605" x="6299200" y="5949950"/>
          <p14:tracePt t="55619" x="6362700" y="5956300"/>
          <p14:tracePt t="55635" x="6489700" y="5962650"/>
          <p14:tracePt t="55653" x="6553200" y="5975350"/>
          <p14:tracePt t="55669" x="6654800" y="5975350"/>
          <p14:tracePt t="55685" x="6756400" y="5975350"/>
          <p14:tracePt t="55703" x="6794500" y="5962650"/>
          <p14:tracePt t="55718" x="6851650" y="5949950"/>
          <p14:tracePt t="55736" x="6877050" y="5937250"/>
          <p14:tracePt t="55768" x="6883400" y="5930900"/>
          <p14:tracePt t="55787" x="6889750" y="5930900"/>
          <p14:tracePt t="55820" x="6889750" y="5924550"/>
          <p14:tracePt t="55846" x="6896100" y="5918200"/>
          <p14:tracePt t="55857" x="6902450" y="5911850"/>
          <p14:tracePt t="55871" x="6915150" y="5905500"/>
          <p14:tracePt t="55889" x="6915150" y="5899150"/>
          <p14:tracePt t="55901" x="6940550" y="5873750"/>
          <p14:tracePt t="55919" x="6959600" y="5854700"/>
          <p14:tracePt t="55936" x="6972300" y="5842000"/>
          <p14:tracePt t="55951" x="7004050" y="5810250"/>
          <p14:tracePt t="55969" x="7029450" y="5759450"/>
          <p14:tracePt t="55986" x="7042150" y="5734050"/>
          <p14:tracePt t="56002" x="7061200" y="5683250"/>
          <p14:tracePt t="56019" x="7067550" y="5638800"/>
          <p14:tracePt t="56036" x="7067550" y="5619750"/>
          <p14:tracePt t="56052" x="7067550" y="5562600"/>
          <p14:tracePt t="56069" x="7067550" y="5505450"/>
          <p14:tracePt t="56086" x="7042150" y="5467350"/>
          <p14:tracePt t="56101" x="6991350" y="5384800"/>
          <p14:tracePt t="56121" x="6953250" y="5346700"/>
          <p14:tracePt t="56135" x="6832600" y="5245100"/>
          <p14:tracePt t="56139" x="6743700" y="5181600"/>
          <p14:tracePt t="56151" x="6642100" y="5124450"/>
          <p14:tracePt t="56171" x="6426200" y="5080000"/>
          <p14:tracePt t="56184" x="6324600" y="5073650"/>
          <p14:tracePt t="56202" x="6115050" y="5073650"/>
          <p14:tracePt t="56220" x="6026150" y="5086350"/>
          <p14:tracePt t="56234" x="5886450" y="5137150"/>
          <p14:tracePt t="56252" x="5746750" y="5213350"/>
          <p14:tracePt t="56268" x="5676900" y="5251450"/>
          <p14:tracePt t="56284" x="5568950" y="5353050"/>
          <p14:tracePt t="56303" x="5480050" y="5480050"/>
          <p14:tracePt t="56318" x="5435600" y="5537200"/>
          <p14:tracePt t="56334" x="5384800" y="5664200"/>
          <p14:tracePt t="56355" x="5353050" y="5816600"/>
          <p14:tracePt t="56369" x="5346700" y="5899150"/>
          <p14:tracePt t="56385" x="5346700" y="6051550"/>
          <p14:tracePt t="56404" x="5346700" y="6121400"/>
          <p14:tracePt t="56418" x="5353050" y="6273800"/>
          <p14:tracePt t="56435" x="5416550" y="6413500"/>
          <p14:tracePt t="56453" x="5448300" y="6477000"/>
          <p14:tracePt t="56458" x="5486400" y="6521450"/>
          <p14:tracePt t="56467" x="5556250" y="6572250"/>
          <p14:tracePt t="56486" x="5702300" y="6661150"/>
          <p14:tracePt t="56501" x="5778500" y="6680200"/>
          <p14:tracePt t="56518" x="5981700" y="6686550"/>
          <p14:tracePt t="56536" x="6178550" y="6610350"/>
          <p14:tracePt t="56551" x="6267450" y="6540500"/>
          <p14:tracePt t="56567" x="6407150" y="6407150"/>
          <p14:tracePt t="56588" x="6527800" y="6248400"/>
          <p14:tracePt t="56602" x="6597650" y="6134100"/>
          <p14:tracePt t="56618" x="6718300" y="5835650"/>
          <p14:tracePt t="56638" x="6743700" y="5727700"/>
          <p14:tracePt t="56651" x="6756400" y="5524500"/>
          <p14:tracePt t="56668" x="6724650" y="5365750"/>
          <p14:tracePt t="56686" x="6686550" y="5314950"/>
          <p14:tracePt t="56701" x="6496050" y="5207000"/>
          <p14:tracePt t="56718" x="6203950" y="5156200"/>
          <p14:tracePt t="56736" x="6102350" y="5156200"/>
          <p14:tracePt t="56751" x="5962650" y="5162550"/>
          <p14:tracePt t="56769" x="5854700" y="5219700"/>
          <p14:tracePt t="56784" x="5816600" y="5251450"/>
          <p14:tracePt t="56801" x="5765800" y="5327650"/>
          <p14:tracePt t="56819" x="5734050" y="5403850"/>
          <p14:tracePt t="56834" x="5727700" y="5441950"/>
          <p14:tracePt t="56852" x="5727700" y="5505450"/>
          <p14:tracePt t="56871" x="5753100" y="5568950"/>
          <p14:tracePt t="56884" x="5778500" y="5594350"/>
          <p14:tracePt t="56901" x="5886450" y="5670550"/>
          <p14:tracePt t="56921" x="6051550" y="5746750"/>
          <p14:tracePt t="56934" x="6127750" y="5772150"/>
          <p14:tracePt t="56951" x="6261100" y="5816600"/>
          <p14:tracePt t="56969" x="6305550" y="5822950"/>
          <p14:tracePt t="56986" x="6362700" y="5842000"/>
          <p14:tracePt t="57002" x="6394450" y="5842000"/>
          <p14:tracePt t="57213" x="6413500" y="5842000"/>
          <p14:tracePt t="57223" x="6451600" y="5835650"/>
          <p14:tracePt t="57238" x="6559550" y="5810250"/>
          <p14:tracePt t="57253" x="6781800" y="5753100"/>
          <p14:tracePt t="57267" x="7480300" y="5588000"/>
          <p14:tracePt t="57285" x="8039100" y="5518150"/>
          <p14:tracePt t="57303" x="8261350" y="5505450"/>
          <p14:tracePt t="57317" x="8547100" y="5505450"/>
          <p14:tracePt t="57336" x="8718550" y="5505450"/>
          <p14:tracePt t="57357" x="8877300" y="5505450"/>
          <p14:tracePt t="57369" x="8940800" y="5511800"/>
          <p14:tracePt t="57387" x="9048750" y="5511800"/>
          <p14:tracePt t="57405" x="9080500" y="5511800"/>
          <p14:tracePt t="57418" x="9124950" y="5511800"/>
          <p14:tracePt t="57437" x="9163050" y="5511800"/>
          <p14:tracePt t="57451" x="9182100" y="5511800"/>
          <p14:tracePt t="57458" x="9201150" y="5511800"/>
          <p14:tracePt t="57468" x="9220200" y="5511800"/>
          <p14:tracePt t="57485" x="9245600" y="5511800"/>
          <p14:tracePt t="57502" x="9277350" y="5511800"/>
          <p14:tracePt t="57518" x="9302750" y="5511800"/>
          <p14:tracePt t="57536" x="9315450" y="5511800"/>
          <p14:tracePt t="57551" x="9321800" y="5511800"/>
          <p14:tracePt t="57568" x="9334500" y="5511800"/>
          <p14:tracePt t="77585" x="9315450" y="5524500"/>
          <p14:tracePt t="77597" x="9201150" y="5581650"/>
          <p14:tracePt t="77606" x="8826500" y="5740400"/>
          <p14:tracePt t="77618" x="8375650" y="5867400"/>
          <p14:tracePt t="77629" x="7848600" y="5981700"/>
          <p14:tracePt t="77648" x="6743700" y="6032500"/>
          <p14:tracePt t="77661" x="6584950" y="6019800"/>
          <p14:tracePt t="77677" x="5905500" y="5759450"/>
          <p14:tracePt t="77696" x="5505450" y="5556250"/>
          <p14:tracePt t="77711" x="4876800" y="5080000"/>
          <p14:tracePt t="77728" x="4495800" y="4552950"/>
          <p14:tracePt t="77750" x="4400550" y="4273550"/>
          <p14:tracePt t="77762" x="4375150" y="4203700"/>
          <p14:tracePt t="77919" x="4381500" y="4203700"/>
          <p14:tracePt t="77930" x="4394200" y="4203700"/>
          <p14:tracePt t="77944" x="4425950" y="4203700"/>
          <p14:tracePt t="77962" x="4495800" y="4191000"/>
          <p14:tracePt t="77982" x="4552950" y="4146550"/>
          <p14:tracePt t="77994" x="4565650" y="4114800"/>
          <p14:tracePt t="78011" x="4565650" y="4019550"/>
          <p14:tracePt t="78027" x="4527550" y="3956050"/>
          <p14:tracePt t="78044" x="4083050" y="3676650"/>
          <p14:tracePt t="78062" x="3397250" y="3498850"/>
          <p14:tracePt t="78078" x="3092450" y="3498850"/>
          <p14:tracePt t="78093" x="2559050" y="3543300"/>
          <p14:tracePt t="78112" x="2343150" y="3619500"/>
          <p14:tracePt t="78128" x="2051050" y="3765550"/>
          <p14:tracePt t="78132" x="1943100" y="3848100"/>
          <p14:tracePt t="78144" x="1873250" y="3924300"/>
          <p14:tracePt t="78163" x="1739900" y="4095750"/>
          <p14:tracePt t="78177" x="1682750" y="4197350"/>
          <p14:tracePt t="78196" x="1612900" y="4432300"/>
          <p14:tracePt t="78213" x="1606550" y="4572000"/>
          <p14:tracePt t="78228" x="1606550" y="4832350"/>
          <p14:tracePt t="78246" x="1695450" y="5175250"/>
          <p14:tracePt t="78263" x="1746250" y="5308600"/>
          <p14:tracePt t="78277" x="1866900" y="5505450"/>
          <p14:tracePt t="78295" x="2025650" y="5651500"/>
          <p14:tracePt t="78310" x="2152650" y="5708650"/>
          <p14:tracePt t="78327" x="2508250" y="5778500"/>
          <p14:tracePt t="78345" x="2889250" y="5746750"/>
          <p14:tracePt t="78360" x="3086100" y="5689600"/>
          <p14:tracePt t="78377" x="3346450" y="5562600"/>
          <p14:tracePt t="78396" x="3511550" y="5416550"/>
          <p14:tracePt t="78410" x="3575050" y="5314950"/>
          <p14:tracePt t="78427" x="3632200" y="5092700"/>
          <p14:tracePt t="78448" x="3600450" y="4870450"/>
          <p14:tracePt t="78460" x="3543300" y="4768850"/>
          <p14:tracePt t="78480" x="3352800" y="4591050"/>
          <p14:tracePt t="78498" x="3028950" y="4457700"/>
          <p14:tracePt t="78511" x="2914650" y="4445000"/>
          <p14:tracePt t="78529" x="2724150" y="4457700"/>
          <p14:tracePt t="78544" x="2647950" y="4489450"/>
          <p14:tracePt t="78560" x="2559050" y="4552950"/>
          <p14:tracePt t="78577" x="2540000" y="4565650"/>
          <p14:tracePt t="79034" x="2571750" y="4527550"/>
          <p14:tracePt t="79046" x="2717800" y="4368800"/>
          <p14:tracePt t="79055" x="3016250" y="4057650"/>
          <p14:tracePt t="79066" x="3346450" y="3740150"/>
          <p14:tracePt t="79077" x="3657600" y="3460750"/>
          <p14:tracePt t="79096" x="4146550" y="3073400"/>
          <p14:tracePt t="79110" x="4318000" y="2965450"/>
          <p14:tracePt t="79129" x="4533900" y="2844800"/>
          <p14:tracePt t="79146" x="4591050" y="2819400"/>
          <p14:tracePt t="79160" x="4654550" y="2806700"/>
          <p14:tracePt t="79177" x="4686300" y="2806700"/>
          <p14:tracePt t="79338" x="4686300" y="2800350"/>
          <p14:tracePt t="79348" x="4679950" y="2762250"/>
          <p14:tracePt t="79361" x="4679950" y="2711450"/>
          <p14:tracePt t="79379" x="4679950" y="2501900"/>
          <p14:tracePt t="79394" x="4679950" y="2381250"/>
          <p14:tracePt t="79411" x="4660900" y="2159000"/>
          <p14:tracePt t="79431" x="4610100" y="2006600"/>
          <p14:tracePt t="79443" x="4578350" y="1943100"/>
          <p14:tracePt t="79461" x="4502150" y="1847850"/>
          <p14:tracePt t="79481" x="4470400" y="1784350"/>
          <p14:tracePt t="79495" x="4419600" y="1714500"/>
          <p14:tracePt t="79512" x="4400550" y="1676400"/>
          <p14:tracePt t="79744" x="4400550" y="1670050"/>
          <p14:tracePt t="79753" x="4400550" y="1663700"/>
          <p14:tracePt t="79765" x="4438650" y="1631950"/>
          <p14:tracePt t="79777" x="4514850" y="1593850"/>
          <p14:tracePt t="79795" x="4718050" y="1492250"/>
          <p14:tracePt t="79810" x="4826000" y="1466850"/>
          <p14:tracePt t="79826" x="4965700" y="1447800"/>
          <p14:tracePt t="79846" x="5022850" y="1447800"/>
          <p14:tracePt t="79860" x="5041900" y="1447800"/>
          <p14:tracePt t="79878" x="5048250" y="1447800"/>
          <p14:tracePt t="79910" x="5054600" y="1447800"/>
          <p14:tracePt t="83844" x="5048250" y="1454150"/>
          <p14:tracePt t="83855" x="4984750" y="1479550"/>
          <p14:tracePt t="83865" x="4768850" y="1549400"/>
          <p14:tracePt t="83877" x="4413250" y="1682750"/>
          <p14:tracePt t="83894" x="4044950" y="1841500"/>
          <p14:tracePt t="83908" x="3422650" y="2216150"/>
          <p14:tracePt t="83926" x="3022600" y="2533650"/>
          <p14:tracePt t="83942" x="2876550" y="2698750"/>
          <p14:tracePt t="83958" x="2660650" y="2965450"/>
          <p14:tracePt t="83976" x="2552700" y="3149600"/>
          <p14:tracePt t="84179" x="2552700" y="3155950"/>
          <p14:tracePt t="84189" x="2540000" y="3155950"/>
          <p14:tracePt t="84200" x="2520950" y="3175000"/>
          <p14:tracePt t="84213" x="2476500" y="3206750"/>
          <p14:tracePt t="84227" x="2413000" y="3276600"/>
          <p14:tracePt t="84243" x="2133600" y="3689350"/>
          <p14:tracePt t="84261" x="1905000" y="4387850"/>
          <p14:tracePt t="84275" x="1873250" y="4775200"/>
          <p14:tracePt t="84292" x="1892300" y="5302250"/>
          <p14:tracePt t="84313" x="2019300" y="5588000"/>
          <p14:tracePt t="84325" x="2082800" y="5670550"/>
          <p14:tracePt t="84342" x="2254250" y="5784850"/>
          <p14:tracePt t="84359" x="2330450" y="5816600"/>
          <p14:tracePt t="84375" x="2457450" y="5822950"/>
          <p14:tracePt t="84393" x="2540000" y="5784850"/>
          <p14:tracePt t="84409" x="2571750" y="5765800"/>
          <p14:tracePt t="84644" x="2584450" y="5746750"/>
          <p14:tracePt t="84655" x="2628900" y="5708650"/>
          <p14:tracePt t="84666" x="2698750" y="5645150"/>
          <p14:tracePt t="84683" x="2768600" y="5575300"/>
          <p14:tracePt t="84693" x="2838450" y="5486400"/>
          <p14:tracePt t="84709" x="3016250" y="5289550"/>
          <p14:tracePt t="84728" x="3130550" y="5149850"/>
          <p14:tracePt t="84744" x="3168650" y="5111750"/>
          <p14:tracePt t="84760" x="3194050" y="5073650"/>
          <p14:tracePt t="84778" x="3200400" y="506730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Resultado de imagem para ginse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416" y="255524"/>
            <a:ext cx="21621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0206568" y="2585736"/>
            <a:ext cx="1840992" cy="38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>
                <a:solidFill>
                  <a:schemeClr val="bg1"/>
                </a:solidFill>
              </a:rPr>
              <a:t>Panax ginseng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949" y="337837"/>
            <a:ext cx="7181813" cy="171095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365" y="2662158"/>
            <a:ext cx="9409051" cy="254333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4591" y="5333114"/>
            <a:ext cx="4611825" cy="1009167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771525" y="5695950"/>
            <a:ext cx="4705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58 </a:t>
            </a:r>
            <a:r>
              <a:rPr lang="en-US" dirty="0" err="1" smtClean="0">
                <a:solidFill>
                  <a:schemeClr val="bg1"/>
                </a:solidFill>
              </a:rPr>
              <a:t>tratados</a:t>
            </a:r>
            <a:r>
              <a:rPr lang="en-US" dirty="0" smtClean="0">
                <a:solidFill>
                  <a:schemeClr val="bg1"/>
                </a:solidFill>
              </a:rPr>
              <a:t>; 39 </a:t>
            </a:r>
            <a:r>
              <a:rPr lang="en-US" dirty="0" err="1" smtClean="0">
                <a:solidFill>
                  <a:schemeClr val="bg1"/>
                </a:solidFill>
              </a:rPr>
              <a:t>controles</a:t>
            </a:r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en-US" dirty="0" err="1" smtClean="0">
                <a:solidFill>
                  <a:schemeClr val="bg1"/>
                </a:solidFill>
              </a:rPr>
              <a:t>estudo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aberto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 </a:t>
            </a:r>
            <a:r>
              <a:rPr lang="en-US" dirty="0" err="1" smtClean="0">
                <a:solidFill>
                  <a:schemeClr val="bg1"/>
                </a:solidFill>
              </a:rPr>
              <a:t>comprimido</a:t>
            </a:r>
            <a:r>
              <a:rPr lang="en-US" dirty="0" smtClean="0">
                <a:solidFill>
                  <a:schemeClr val="bg1"/>
                </a:solidFill>
              </a:rPr>
              <a:t>/12 </a:t>
            </a:r>
            <a:r>
              <a:rPr lang="en-US" dirty="0" err="1" smtClean="0">
                <a:solidFill>
                  <a:schemeClr val="bg1"/>
                </a:solidFill>
              </a:rPr>
              <a:t>semanas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5949" y="2029742"/>
            <a:ext cx="5585176" cy="367500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2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08"/>
    </mc:Choice>
    <mc:Fallback>
      <p:transition spd="slow" advTm="42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765" x="533400" y="5194300"/>
          <p14:tracePt t="12151" x="546100" y="5181600"/>
          <p14:tracePt t="12160" x="596900" y="5162550"/>
          <p14:tracePt t="12174" x="806450" y="5067300"/>
          <p14:tracePt t="12191" x="1257300" y="4908550"/>
          <p14:tracePt t="12206" x="2349500" y="4622800"/>
          <p14:tracePt t="12224" x="3105150" y="4483100"/>
          <p14:tracePt t="12241" x="3397250" y="4445000"/>
          <p14:tracePt t="12256" x="4222750" y="4413250"/>
          <p14:tracePt t="12273" x="4914900" y="4432300"/>
          <p14:tracePt t="12294" x="5168900" y="4476750"/>
          <p14:tracePt t="12309" x="5461000" y="4533900"/>
          <p14:tracePt t="12314" x="5530850" y="4552950"/>
          <p14:tracePt t="12324" x="5562600" y="4565650"/>
          <p14:tracePt t="12342" x="5581650" y="4572000"/>
          <p14:tracePt t="12545" x="5594350" y="4572000"/>
          <p14:tracePt t="12557" x="5619750" y="4565650"/>
          <p14:tracePt t="12565" x="5683250" y="4514850"/>
          <p14:tracePt t="12579" x="5810250" y="4413250"/>
          <p14:tracePt t="12590" x="5994400" y="4241800"/>
          <p14:tracePt t="12608" x="6381750" y="3810000"/>
          <p14:tracePt t="12624" x="6559550" y="3530600"/>
          <p14:tracePt t="12640" x="6731000" y="3067050"/>
          <p14:tracePt t="12657" x="6731000" y="2813050"/>
          <p14:tracePt t="12673" x="6705600" y="2736850"/>
          <p14:tracePt t="12690" x="6553200" y="2622550"/>
          <p14:tracePt t="12709" x="6451600" y="2597150"/>
          <p14:tracePt t="12724" x="6343650" y="2597150"/>
          <p14:tracePt t="12930" x="6337300" y="2597150"/>
          <p14:tracePt t="12940" x="6330950" y="2597150"/>
          <p14:tracePt t="12955" x="6305550" y="2590800"/>
          <p14:tracePt t="12973" x="6038850" y="2540000"/>
          <p14:tracePt t="12990" x="5746750" y="2514600"/>
          <p14:tracePt t="13006" x="5149850" y="2457450"/>
          <p14:tracePt t="13023" x="4635500" y="2457450"/>
          <p14:tracePt t="13042" x="4457700" y="2457450"/>
          <p14:tracePt t="13055" x="4191000" y="2457450"/>
          <p14:tracePt t="13074" x="4000500" y="2482850"/>
          <p14:tracePt t="13093" x="3924300" y="2508250"/>
          <p14:tracePt t="13106" x="3810000" y="2578100"/>
          <p14:tracePt t="13124" x="3708400" y="2667000"/>
          <p14:tracePt t="13142" x="3657600" y="2736850"/>
          <p14:tracePt t="13156" x="3581400" y="2908300"/>
          <p14:tracePt t="13174" x="3524250" y="3105150"/>
          <p14:tracePt t="13189" x="3505200" y="3238500"/>
          <p14:tracePt t="13207" x="3486150" y="3619500"/>
          <p14:tracePt t="13224" x="3486150" y="3810000"/>
          <p14:tracePt t="13239" x="3524250" y="4241800"/>
          <p14:tracePt t="13256" x="3613150" y="4565650"/>
          <p14:tracePt t="13273" x="3670300" y="4724400"/>
          <p14:tracePt t="13292" x="3765550" y="4927600"/>
          <p14:tracePt t="13306" x="3873500" y="5054600"/>
          <p14:tracePt t="13324" x="3956050" y="5118100"/>
          <p14:tracePt t="13339" x="4152900" y="5207000"/>
          <p14:tracePt t="13357" x="4425950" y="5226050"/>
          <p14:tracePt t="13374" x="4597400" y="5226050"/>
          <p14:tracePt t="13389" x="5010150" y="5105400"/>
          <p14:tracePt t="13407" x="5422900" y="4902200"/>
          <p14:tracePt t="13423" x="5575300" y="4794250"/>
          <p14:tracePt t="13438" x="5797550" y="4597400"/>
          <p14:tracePt t="13459" x="5988050" y="4292600"/>
          <p14:tracePt t="13474" x="6064250" y="4114800"/>
          <p14:tracePt t="13489" x="6140450" y="3638550"/>
          <p14:tracePt t="13508" x="6140450" y="3352800"/>
          <p14:tracePt t="13523" x="6013450" y="2863850"/>
          <p14:tracePt t="13539" x="5842000" y="2597150"/>
          <p14:tracePt t="13558" x="5708650" y="2501900"/>
          <p14:tracePt t="13573" x="5397500" y="2400300"/>
          <p14:tracePt t="13589" x="5200650" y="2419350"/>
          <p14:tracePt t="13607" x="5111750" y="2463800"/>
          <p14:tracePt t="13623" x="4978400" y="2565400"/>
          <p14:tracePt t="13640" x="4902200" y="2660650"/>
          <p14:tracePt t="13659" x="4876800" y="2730500"/>
          <p14:tracePt t="13674" x="4857750" y="2794000"/>
          <p14:tracePt t="13942" x="4870450" y="2806700"/>
          <p14:tracePt t="13953" x="4921250" y="2838450"/>
          <p14:tracePt t="13963" x="5086350" y="2933700"/>
          <p14:tracePt t="13977" x="5448300" y="3136900"/>
          <p14:tracePt t="13989" x="5886450" y="3352800"/>
          <p14:tracePt t="14005" x="6762750" y="3721100"/>
          <p14:tracePt t="14024" x="7150100" y="3848100"/>
          <p14:tracePt t="14039" x="7689850" y="4000500"/>
          <p14:tracePt t="14055" x="7931150" y="4038600"/>
          <p14:tracePt t="14074" x="7994650" y="4038600"/>
          <p14:tracePt t="14090" x="8051800" y="4038600"/>
          <p14:tracePt t="14106" x="8083550" y="4025900"/>
          <p14:tracePt t="14124" x="8096250" y="4006850"/>
          <p14:tracePt t="14139" x="8153400" y="3892550"/>
          <p14:tracePt t="14156" x="8235950" y="3695700"/>
          <p14:tracePt t="14174" x="8286750" y="3556000"/>
          <p14:tracePt t="14189" x="8401050" y="3225800"/>
          <p14:tracePt t="14207" x="8502650" y="2844800"/>
          <p14:tracePt t="14223" x="8534400" y="2692400"/>
          <p14:tracePt t="14238" x="8547100" y="2482850"/>
          <p14:tracePt t="14258" x="8540750" y="2362200"/>
          <p14:tracePt t="14272" x="8521700" y="2336800"/>
          <p14:tracePt t="14289" x="8375650" y="2279650"/>
          <p14:tracePt t="14307" x="8216900" y="2279650"/>
          <p14:tracePt t="14323" x="7727950" y="2381250"/>
          <p14:tracePt t="14340" x="7175500" y="2609850"/>
          <p14:tracePt t="14358" x="6921500" y="2749550"/>
          <p14:tracePt t="14372" x="6534150" y="3003550"/>
          <p14:tracePt t="14390" x="6248400" y="3282950"/>
          <p14:tracePt t="14408" x="6153150" y="3397250"/>
          <p14:tracePt t="14422" x="5937250" y="3778250"/>
          <p14:tracePt t="14440" x="5835650" y="4203700"/>
          <p14:tracePt t="14456" x="5822950" y="4400550"/>
          <p14:tracePt t="14472" x="5848350" y="4699000"/>
          <p14:tracePt t="14491" x="5918200" y="4902200"/>
          <p14:tracePt t="14505" x="5969000" y="4978400"/>
          <p14:tracePt t="14522" x="6089650" y="5099050"/>
          <p14:tracePt t="14540" x="6146800" y="5149850"/>
          <p14:tracePt t="14555" x="6267450" y="5226050"/>
          <p14:tracePt t="14573" x="6356350" y="5257800"/>
          <p14:tracePt t="14590" x="6413500" y="5264150"/>
          <p14:tracePt t="14605" x="6496050" y="5270500"/>
          <p14:tracePt t="14623" x="6572250" y="5270500"/>
          <p14:tracePt t="14640" x="6597650" y="5270500"/>
          <p14:tracePt t="14655" x="6635750" y="5245100"/>
          <p14:tracePt t="14673" x="6673850" y="5207000"/>
          <p14:tracePt t="14691" x="6692900" y="5181600"/>
          <p14:tracePt t="14705" x="6737350" y="5118100"/>
          <p14:tracePt t="14724" x="6794500" y="5048250"/>
          <p14:tracePt t="14742" x="6826250" y="5003800"/>
          <p14:tracePt t="14755" x="6902450" y="4876800"/>
          <p14:tracePt t="14774" x="7010400" y="4673600"/>
          <p14:tracePt t="14788" x="7061200" y="4552950"/>
          <p14:tracePt t="14806" x="7175500" y="4298950"/>
          <p14:tracePt t="14825" x="7239000" y="4133850"/>
          <p14:tracePt t="14841" x="7251700" y="4095750"/>
          <p14:tracePt t="16226" x="7258050" y="4083050"/>
          <p14:tracePt t="16238" x="7264400" y="4070350"/>
          <p14:tracePt t="16246" x="7264400" y="4038600"/>
          <p14:tracePt t="16261" x="7264400" y="3994150"/>
          <p14:tracePt t="16272" x="7264400" y="3949700"/>
          <p14:tracePt t="16290" x="7194550" y="3835400"/>
          <p14:tracePt t="16306" x="7073900" y="3740150"/>
          <p14:tracePt t="16321" x="6369050" y="3454400"/>
          <p14:tracePt t="16338" x="5435600" y="3257550"/>
          <p14:tracePt t="16355" x="4953000" y="3194050"/>
          <p14:tracePt t="16371" x="4159250" y="3086100"/>
          <p14:tracePt t="16390" x="3587750" y="3048000"/>
          <p14:tracePt t="16405" x="3409950" y="3048000"/>
          <p14:tracePt t="16421" x="3232150" y="3054350"/>
          <p14:tracePt t="16439" x="3149600" y="3086100"/>
          <p14:tracePt t="16456" x="3136900" y="3105150"/>
          <p14:tracePt t="16462" x="3124200" y="3130550"/>
          <p14:tracePt t="16471" x="3117850" y="3175000"/>
          <p14:tracePt t="16490" x="3117850" y="3225800"/>
          <p14:tracePt t="16505" x="3200400" y="3390900"/>
          <p14:tracePt t="16523" x="3232150" y="3429000"/>
          <p14:tracePt t="16772" x="3238500" y="3429000"/>
          <p14:tracePt t="16782" x="3263900" y="3441700"/>
          <p14:tracePt t="16794" x="3314700" y="3467100"/>
          <p14:tracePt t="16806" x="3409950" y="3511550"/>
          <p14:tracePt t="16824" x="3733800" y="3708400"/>
          <p14:tracePt t="16839" x="3905250" y="3822700"/>
          <p14:tracePt t="16855" x="4203700" y="4057650"/>
          <p14:tracePt t="16873" x="4279900" y="4133850"/>
          <p14:tracePt t="16888" x="4381500" y="4254500"/>
          <p14:tracePt t="16905" x="4425950" y="4305300"/>
          <p14:tracePt t="16921" x="4432300" y="4318000"/>
          <p14:tracePt t="16939" x="4432300" y="4337050"/>
          <p14:tracePt t="17238" x="4438650" y="4343400"/>
          <p14:tracePt t="17248" x="4438650" y="4349750"/>
          <p14:tracePt t="17259" x="4451350" y="4356100"/>
          <p14:tracePt t="17272" x="4457700" y="4368800"/>
          <p14:tracePt t="17289" x="4464050" y="4381500"/>
          <p14:tracePt t="17304" x="4495800" y="4432300"/>
          <p14:tracePt t="17321" x="4533900" y="4508500"/>
          <p14:tracePt t="17340" x="4546600" y="4540250"/>
          <p14:tracePt t="17354" x="4572000" y="4603750"/>
          <p14:tracePt t="17373" x="4584700" y="4635500"/>
          <p14:tracePt t="17390" x="4584700" y="4648200"/>
          <p14:tracePt t="17404" x="4591050" y="4667250"/>
          <p14:tracePt t="17422" x="4597400" y="4679950"/>
          <p14:tracePt t="17439" x="4597400" y="4686300"/>
          <p14:tracePt t="17445" x="4603750" y="4699000"/>
          <p14:tracePt t="17454" x="4603750" y="4705350"/>
          <p14:tracePt t="17473" x="4610100" y="4737100"/>
          <p14:tracePt t="17488" x="4616450" y="4749800"/>
          <p14:tracePt t="17505" x="4622800" y="4781550"/>
          <p14:tracePt t="17524" x="4622800" y="4800600"/>
          <p14:tracePt t="17538" x="4629150" y="4826000"/>
          <p14:tracePt t="17554" x="4641850" y="4845050"/>
          <p14:tracePt t="17573" x="4648200" y="4864100"/>
          <p14:tracePt t="17588" x="4660900" y="4883150"/>
          <p14:tracePt t="17605" x="4673600" y="4902200"/>
          <p14:tracePt t="17623" x="4686300" y="4908550"/>
          <p14:tracePt t="17640" x="4699000" y="4914900"/>
          <p14:tracePt t="17967" x="4699000" y="4895850"/>
          <p14:tracePt t="17978" x="4692650" y="4870450"/>
          <p14:tracePt t="17991" x="4679950" y="4826000"/>
          <p14:tracePt t="18004" x="4667250" y="4749800"/>
          <p14:tracePt t="18020" x="4654550" y="4559300"/>
          <p14:tracePt t="18039" x="4667250" y="4337050"/>
          <p14:tracePt t="18055" x="4692650" y="4229100"/>
          <p14:tracePt t="18071" x="4749800" y="4064000"/>
          <p14:tracePt t="18089" x="4768850" y="4019550"/>
          <p14:tracePt t="18104" x="4794250" y="3987800"/>
          <p14:tracePt t="18122" x="4819650" y="3981450"/>
          <p14:tracePt t="18463" x="4826000" y="4000500"/>
          <p14:tracePt t="18473" x="4845050" y="4044950"/>
          <p14:tracePt t="18487" x="4870450" y="4108450"/>
          <p14:tracePt t="18506" x="4895850" y="4184650"/>
          <p14:tracePt t="18520" x="4953000" y="4324350"/>
          <p14:tracePt t="18537" x="4991100" y="4406900"/>
          <p14:tracePt t="18555" x="5003800" y="4432300"/>
          <p14:tracePt t="18570" x="5010150" y="4438650"/>
          <p14:tracePt t="18587" x="5010150" y="4445000"/>
          <p14:tracePt t="18605" x="5016500" y="4445000"/>
          <p14:tracePt t="18657" x="5016500" y="4451350"/>
          <p14:tracePt t="18676" x="5022850" y="4451350"/>
          <p14:tracePt t="18706" x="5035550" y="4457700"/>
          <p14:tracePt t="18716" x="5054600" y="4457700"/>
          <p14:tracePt t="18727" x="5086350" y="4457700"/>
          <p14:tracePt t="18739" x="5124450" y="4457700"/>
          <p14:tracePt t="18755" x="5168900" y="4457700"/>
          <p14:tracePt t="18770" x="5257800" y="4445000"/>
          <p14:tracePt t="18788" x="5340350" y="4432300"/>
          <p14:tracePt t="18806" x="5359400" y="4425950"/>
          <p14:tracePt t="18820" x="5397500" y="4425950"/>
          <p14:tracePt t="18838" x="5410200" y="4425950"/>
          <p14:tracePt t="18853" x="5416550" y="4425950"/>
          <p14:tracePt t="18919" x="5422900" y="4425950"/>
          <p14:tracePt t="18960" x="5422900" y="4432300"/>
          <p14:tracePt t="18972" x="5429250" y="4432300"/>
          <p14:tracePt t="19010" x="5429250" y="4438650"/>
          <p14:tracePt t="19668" x="5429250" y="4419600"/>
          <p14:tracePt t="19678" x="5429250" y="4394200"/>
          <p14:tracePt t="19691" x="5448300" y="4343400"/>
          <p14:tracePt t="19703" x="5486400" y="4279900"/>
          <p14:tracePt t="19720" x="5594350" y="4108450"/>
          <p14:tracePt t="19738" x="5676900" y="4032250"/>
          <p14:tracePt t="19754" x="5822950" y="3879850"/>
          <p14:tracePt t="19771" x="5962650" y="3778250"/>
          <p14:tracePt t="19789" x="6019800" y="3733800"/>
          <p14:tracePt t="19803" x="6134100" y="3676650"/>
          <p14:tracePt t="19821" x="6235700" y="3638550"/>
          <p14:tracePt t="19839" x="6280150" y="3632200"/>
          <p14:tracePt t="19854" x="6330950" y="3613150"/>
          <p14:tracePt t="19872" x="6362700" y="3600450"/>
          <p14:tracePt t="19886" x="6369050" y="3594100"/>
          <p14:tracePt t="19903" x="6394450" y="3575050"/>
          <p14:tracePt t="19921" x="6407150" y="3536950"/>
          <p14:tracePt t="19936" x="6438900" y="3397250"/>
          <p14:tracePt t="19953" x="6457950" y="3219450"/>
          <p14:tracePt t="19973" x="6464300" y="3130550"/>
          <p14:tracePt t="19986" x="6464300" y="2940050"/>
          <p14:tracePt t="20003" x="6419850" y="2781300"/>
          <p14:tracePt t="20021" x="6381750" y="2717800"/>
          <p14:tracePt t="20036" x="6261100" y="2590800"/>
          <p14:tracePt t="20054" x="6076950" y="2463800"/>
          <p14:tracePt t="20073" x="5988050" y="2419350"/>
          <p14:tracePt t="20086" x="5810250" y="2374900"/>
          <p14:tracePt t="20104" x="5619750" y="2387600"/>
          <p14:tracePt t="20121" x="5505450" y="2425700"/>
          <p14:tracePt t="20136" x="5245100" y="2597150"/>
          <p14:tracePt t="20155" x="4978400" y="2870200"/>
          <p14:tracePt t="20170" x="4832350" y="3016250"/>
          <p14:tracePt t="20186" x="4521200" y="3429000"/>
          <p14:tracePt t="20205" x="4406900" y="3619500"/>
          <p14:tracePt t="20220" x="4216400" y="4013200"/>
          <p14:tracePt t="20236" x="4108450" y="4419600"/>
          <p14:tracePt t="20255" x="4076700" y="4565650"/>
          <p14:tracePt t="20270" x="4064000" y="4857750"/>
          <p14:tracePt t="20288" x="4064000" y="5080000"/>
          <p14:tracePt t="20305" x="4070350" y="5149850"/>
          <p14:tracePt t="20320" x="4121150" y="5283200"/>
          <p14:tracePt t="20337" x="4184650" y="5378450"/>
          <p14:tracePt t="20353" x="4222750" y="5429250"/>
          <p14:tracePt t="20370" x="4343400" y="5530850"/>
          <p14:tracePt t="20388" x="4457700" y="5594350"/>
          <p14:tracePt t="20406" x="4521200" y="5619750"/>
          <p14:tracePt t="20419" x="4673600" y="5638800"/>
          <p14:tracePt t="20438" x="4832350" y="5638800"/>
          <p14:tracePt t="20453" x="4902200" y="5638800"/>
          <p14:tracePt t="20460" x="4978400" y="5626100"/>
          <p14:tracePt t="20472" x="5048250" y="5613400"/>
          <p14:tracePt t="20488" x="5111750" y="5594350"/>
          <p14:tracePt t="20504" x="5226050" y="5562600"/>
          <p14:tracePt t="20520" x="5327650" y="5530850"/>
          <p14:tracePt t="20537" x="5384800" y="5499100"/>
          <p14:tracePt t="20553" x="5499100" y="5441950"/>
          <p14:tracePt t="20571" x="5613400" y="5384800"/>
          <p14:tracePt t="20588" x="5657850" y="5353050"/>
          <p14:tracePt t="20603" x="5746750" y="5295900"/>
          <p14:tracePt t="20621" x="5822950" y="5213350"/>
          <p14:tracePt t="20638" x="5886450" y="5130800"/>
          <p14:tracePt t="20653" x="5988050" y="4927600"/>
          <p14:tracePt t="20672" x="6064250" y="4743450"/>
          <p14:tracePt t="20686" x="6089650" y="4660900"/>
          <p14:tracePt t="20703" x="6108700" y="4527550"/>
          <p14:tracePt t="20721" x="6115050" y="4483100"/>
          <p14:tracePt t="20736" x="6115050" y="4406900"/>
          <p14:tracePt t="20753" x="6108700" y="4318000"/>
          <p14:tracePt t="20771" x="6096000" y="4273550"/>
          <p14:tracePt t="20787" x="6057900" y="4140200"/>
          <p14:tracePt t="20803" x="6007100" y="4019550"/>
          <p14:tracePt t="20821" x="5975350" y="3962400"/>
          <p14:tracePt t="20836" x="5924550" y="3860800"/>
          <p14:tracePt t="20854" x="5867400" y="3771900"/>
          <p14:tracePt t="20869" x="5835650" y="3721100"/>
          <p14:tracePt t="20886" x="5734050" y="3644900"/>
          <p14:tracePt t="20904" x="5613400" y="3587750"/>
          <p14:tracePt t="20919" x="5537200" y="3575050"/>
          <p14:tracePt t="20936" x="5378450" y="3575050"/>
          <p14:tracePt t="20955" x="5194300" y="3651250"/>
          <p14:tracePt t="20969" x="5111750" y="3695700"/>
          <p14:tracePt t="20986" x="4959350" y="3797300"/>
          <p14:tracePt t="21005" x="4819650" y="3930650"/>
          <p14:tracePt t="21019" x="4749800" y="4000500"/>
          <p14:tracePt t="21036" x="4641850" y="4165600"/>
          <p14:tracePt t="21054" x="4597400" y="4254500"/>
          <p14:tracePt t="21069" x="4546600" y="4451350"/>
          <p14:tracePt t="21087" x="4521200" y="4629150"/>
          <p14:tracePt t="21104" x="4521200" y="4705350"/>
          <p14:tracePt t="21119" x="4527550" y="4851400"/>
          <p14:tracePt t="21137" x="4572000" y="4984750"/>
          <p14:tracePt t="21154" x="4603750" y="5060950"/>
          <p14:tracePt t="21169" x="4673600" y="5181600"/>
          <p14:tracePt t="21187" x="4743450" y="5264150"/>
          <p14:tracePt t="21203" x="4775200" y="5302250"/>
          <p14:tracePt t="21219" x="4826000" y="5353050"/>
          <p14:tracePt t="21238" x="4883150" y="5397500"/>
          <p14:tracePt t="21253" x="4908550" y="5410200"/>
          <p14:tracePt t="21269" x="4953000" y="5429250"/>
          <p14:tracePt t="21289" x="4978400" y="5435600"/>
          <p14:tracePt t="21304" x="5016500" y="5441950"/>
          <p14:tracePt t="21319" x="5060950" y="5441950"/>
          <p14:tracePt t="21338" x="5080000" y="5441950"/>
          <p14:tracePt t="21353" x="5143500" y="5422900"/>
          <p14:tracePt t="21370" x="5257800" y="5346700"/>
          <p14:tracePt t="21388" x="5321300" y="5289550"/>
          <p14:tracePt t="21403" x="5505450" y="5060950"/>
          <p14:tracePt t="21420" x="5721350" y="4679950"/>
          <p14:tracePt t="21437" x="5816600" y="4438650"/>
          <p14:tracePt t="21453" x="5924550" y="4025900"/>
          <p14:tracePt t="21471" x="5981700" y="3657600"/>
          <p14:tracePt t="21486" x="5981700" y="3549650"/>
          <p14:tracePt t="21504" x="5981700" y="3384550"/>
          <p14:tracePt t="21522" x="5969000" y="3295650"/>
          <p14:tracePt t="21536" x="5949950" y="3263900"/>
          <p14:tracePt t="21553" x="5880100" y="3206750"/>
          <p14:tracePt t="21570" x="5822950" y="3187700"/>
          <p14:tracePt t="21586" x="5664200" y="3181350"/>
          <p14:tracePt t="21604" x="5518150" y="3244850"/>
          <p14:tracePt t="21875" x="5505450" y="3251200"/>
          <p14:tracePt t="21887" x="5480050" y="3270250"/>
          <p14:tracePt t="21895" x="5441950" y="3314700"/>
          <p14:tracePt t="21908" x="5378450" y="3397250"/>
          <p14:tracePt t="21919" x="5321300" y="3511550"/>
          <p14:tracePt t="21937" x="5226050" y="3746500"/>
          <p14:tracePt t="21952" x="5226050" y="3860800"/>
          <p14:tracePt t="21969" x="5251450" y="4051300"/>
          <p14:tracePt t="21987" x="5480050" y="4222750"/>
          <p14:tracePt t="22003" x="5829300" y="4343400"/>
          <p14:tracePt t="22020" x="6635750" y="4406900"/>
          <p14:tracePt t="22038" x="7346950" y="4381500"/>
          <p14:tracePt t="22053" x="7581900" y="4343400"/>
          <p14:tracePt t="22069" x="7791450" y="4279900"/>
          <p14:tracePt t="22088" x="7848600" y="4248150"/>
          <p14:tracePt t="22106" x="7867650" y="4229100"/>
          <p14:tracePt t="22270" x="7867650" y="4222750"/>
          <p14:tracePt t="22291" x="7880350" y="4222750"/>
          <p14:tracePt t="22301" x="7912100" y="4197350"/>
          <p14:tracePt t="22312" x="8032750" y="4133850"/>
          <p14:tracePt t="22324" x="8255000" y="4038600"/>
          <p14:tracePt t="22336" x="8470900" y="3975100"/>
          <p14:tracePt t="22353" x="8756650" y="3943350"/>
          <p14:tracePt t="22370" x="8839200" y="3949700"/>
          <p14:tracePt t="22386" x="8928100" y="4025900"/>
          <p14:tracePt t="22404" x="8959850" y="4146550"/>
          <p14:tracePt t="22421" x="8959850" y="4210050"/>
          <p14:tracePt t="22437" x="8890000" y="4356100"/>
          <p14:tracePt t="22454" x="8775700" y="4483100"/>
          <p14:tracePt t="22469" x="8686800" y="4552950"/>
          <p14:tracePt t="22487" x="8496300" y="4673600"/>
          <p14:tracePt t="22504" x="8286750" y="4756150"/>
          <p14:tracePt t="22522" x="8134350" y="4800600"/>
          <p14:tracePt t="22537" x="7867650" y="4845050"/>
          <p14:tracePt t="22554" x="7651750" y="4876800"/>
          <p14:tracePt t="22569" x="7562850" y="4876800"/>
          <p14:tracePt t="22586" x="7410450" y="4876800"/>
          <p14:tracePt t="22605" x="7366000" y="4876800"/>
          <p14:tracePt t="22620" x="7327900" y="4876800"/>
          <p14:tracePt t="22637" x="7315200" y="4876800"/>
          <p14:tracePt t="22796" x="7308850" y="4876800"/>
          <p14:tracePt t="22806" x="7302500" y="4876800"/>
          <p14:tracePt t="22820" x="7270750" y="4876800"/>
          <p14:tracePt t="22838" x="6965950" y="4870450"/>
          <p14:tracePt t="22853" x="6597650" y="4851400"/>
          <p14:tracePt t="22869" x="5842000" y="4838700"/>
          <p14:tracePt t="22890" x="5232400" y="4826000"/>
          <p14:tracePt t="22902" x="5029200" y="4800600"/>
          <p14:tracePt t="22920" x="4787900" y="4756150"/>
          <p14:tracePt t="22937" x="4724400" y="4730750"/>
          <p14:tracePt t="22943" x="4699000" y="4705350"/>
          <p14:tracePt t="22952" x="4667250" y="4686300"/>
          <p14:tracePt t="22971" x="4660900" y="4673600"/>
          <p14:tracePt t="22988" x="4660900" y="4667250"/>
          <p14:tracePt t="24123" x="4660900" y="4660900"/>
          <p14:tracePt t="24133" x="4686300" y="4641850"/>
          <p14:tracePt t="24144" x="4756150" y="4578350"/>
          <p14:tracePt t="24158" x="4895850" y="4470400"/>
          <p14:tracePt t="24169" x="5111750" y="4324350"/>
          <p14:tracePt t="24187" x="5530850" y="4102100"/>
          <p14:tracePt t="24204" x="5740400" y="4051300"/>
          <p14:tracePt t="24219" x="5988050" y="4051300"/>
          <p14:tracePt t="24235" x="6153150" y="4140200"/>
          <p14:tracePt t="24253" x="6210300" y="4210050"/>
          <p14:tracePt t="24269" x="6324600" y="4349750"/>
          <p14:tracePt t="24287" x="6426200" y="4495800"/>
          <p14:tracePt t="24303" x="6464300" y="4559300"/>
          <p14:tracePt t="24318" x="6515100" y="4635500"/>
          <p14:tracePt t="24336" x="6553200" y="4667250"/>
          <p14:tracePt t="24355" x="6584950" y="4667250"/>
          <p14:tracePt t="24368" x="6680200" y="4660900"/>
          <p14:tracePt t="24388" x="6781800" y="4597400"/>
          <p14:tracePt t="24403" x="6819900" y="4552950"/>
          <p14:tracePt t="24418" x="6902450" y="4425950"/>
          <p14:tracePt t="24437" x="6934200" y="4330700"/>
          <p14:tracePt t="24441" x="6972300" y="4222750"/>
          <p14:tracePt t="24452" x="7004050" y="4076700"/>
          <p14:tracePt t="24471" x="7029450" y="3759200"/>
          <p14:tracePt t="24487" x="7029450" y="3625850"/>
          <p14:tracePt t="24502" x="6972300" y="3486150"/>
          <p14:tracePt t="24519" x="6819900" y="3403600"/>
          <p14:tracePt t="24536" x="6711950" y="3403600"/>
          <p14:tracePt t="24553" x="6489700" y="3492500"/>
          <p14:tracePt t="24569" x="6286500" y="3689350"/>
          <p14:tracePt t="24587" x="6184900" y="3822700"/>
          <p14:tracePt t="24602" x="6019800" y="4152900"/>
          <p14:tracePt t="24620" x="5981700" y="4343400"/>
          <p14:tracePt t="24635" x="5981700" y="4425950"/>
          <p14:tracePt t="24652" x="6000750" y="4559300"/>
          <p14:tracePt t="24670" x="6045200" y="4622800"/>
          <p14:tracePt t="24685" x="6153150" y="4743450"/>
          <p14:tracePt t="24703" x="6324600" y="4857750"/>
          <p14:tracePt t="24720" x="6432550" y="4889500"/>
          <p14:tracePt t="24735" x="6591300" y="4914900"/>
          <p14:tracePt t="24753" x="6692900" y="4895850"/>
          <p14:tracePt t="24770" x="6724650" y="4857750"/>
          <p14:tracePt t="24785" x="6819900" y="4660900"/>
          <p14:tracePt t="24803" x="6851650" y="4235450"/>
          <p14:tracePt t="24819" x="6826250" y="4070350"/>
          <p14:tracePt t="24835" x="6705600" y="3860800"/>
          <p14:tracePt t="24853" x="6324600" y="3644900"/>
          <p14:tracePt t="24869" x="6089650" y="3594100"/>
          <p14:tracePt t="24886" x="5746750" y="3600450"/>
          <p14:tracePt t="24903" x="5467350" y="3714750"/>
          <p14:tracePt t="24921" x="5372100" y="3803650"/>
          <p14:tracePt t="24935" x="5251450" y="3962400"/>
          <p14:tracePt t="24955" x="5207000" y="4057650"/>
          <p14:tracePt t="24968" x="5181600" y="4229100"/>
          <p14:tracePt t="24985" x="5187950" y="4368800"/>
          <p14:tracePt t="25004" x="5219700" y="4419600"/>
          <p14:tracePt t="25018" x="5308600" y="4514850"/>
          <p14:tracePt t="25035" x="5416550" y="4578350"/>
          <p14:tracePt t="25053" x="5454650" y="4597400"/>
          <p14:tracePt t="25068" x="5492750" y="4603750"/>
          <p14:tracePt t="25086" x="5505450" y="4603750"/>
          <p14:tracePt t="25102" x="5511800" y="4603750"/>
          <p14:tracePt t="25125" x="5518150" y="4597400"/>
          <p14:tracePt t="25139" x="5518150" y="4591050"/>
          <p14:tracePt t="25152" x="5524500" y="4578350"/>
          <p14:tracePt t="25168" x="5524500" y="4572000"/>
          <p14:tracePt t="25188" x="5524500" y="4559300"/>
          <p14:tracePt t="25238" x="5524500" y="4552950"/>
          <p14:tracePt t="25662" x="5524500" y="4559300"/>
          <p14:tracePt t="25671" x="5524500" y="4584700"/>
          <p14:tracePt t="25685" x="5524500" y="4622800"/>
          <p14:tracePt t="25704" x="5518150" y="4762500"/>
          <p14:tracePt t="25718" x="5518150" y="4838700"/>
          <p14:tracePt t="25736" x="5530850" y="4965700"/>
          <p14:tracePt t="25754" x="5549900" y="5010150"/>
          <p14:tracePt t="25768" x="5607050" y="5086350"/>
          <p14:tracePt t="25785" x="5702300" y="5149850"/>
          <p14:tracePt t="25803" x="5746750" y="5168900"/>
          <p14:tracePt t="25818" x="5861050" y="5175250"/>
          <p14:tracePt t="25835" x="5994400" y="5149850"/>
          <p14:tracePt t="25854" x="6076950" y="5086350"/>
          <p14:tracePt t="25868" x="6242050" y="4845050"/>
          <p14:tracePt t="25886" x="6407150" y="4419600"/>
          <p14:tracePt t="25903" x="6426200" y="4260850"/>
          <p14:tracePt t="25919" x="6426200" y="4070350"/>
          <p14:tracePt t="25936" x="6362700" y="3975100"/>
          <p14:tracePt t="25951" x="6267450" y="3949700"/>
          <p14:tracePt t="25968" x="6038850" y="3962400"/>
          <p14:tracePt t="25987" x="5765800" y="4127500"/>
          <p14:tracePt t="26001" x="5683250" y="4197350"/>
          <p14:tracePt t="26018" x="5562600" y="4324350"/>
          <p14:tracePt t="26036" x="5518150" y="4394200"/>
          <p14:tracePt t="26052" x="5480050" y="4527550"/>
          <p14:tracePt t="26068" x="5467350" y="4641850"/>
          <p14:tracePt t="26086" x="5467350" y="4686300"/>
          <p14:tracePt t="26101" x="5492750" y="4768850"/>
          <p14:tracePt t="26118" x="5543550" y="4813300"/>
          <p14:tracePt t="26137" x="5588000" y="4845050"/>
          <p14:tracePt t="26151" x="5702300" y="4883150"/>
          <p14:tracePt t="26169" x="5803900" y="4883150"/>
          <p14:tracePt t="26186" x="5848350" y="4883150"/>
          <p14:tracePt t="26202" x="5943600" y="4838700"/>
          <p14:tracePt t="26219" x="6007100" y="4756150"/>
          <p14:tracePt t="26234" x="6038850" y="4699000"/>
          <p14:tracePt t="26251" x="6064250" y="4578350"/>
          <p14:tracePt t="26270" x="6064250" y="4489450"/>
          <p14:tracePt t="26285" x="6057900" y="4451350"/>
          <p14:tracePt t="26303" x="6007100" y="4413250"/>
          <p14:tracePt t="26319" x="5975350" y="4406900"/>
          <p14:tracePt t="26334" x="5873750" y="4400550"/>
          <p14:tracePt t="26352" x="5784850" y="4432300"/>
          <p14:tracePt t="26369" x="5746750" y="4457700"/>
          <p14:tracePt t="26386" x="5708650" y="4502150"/>
          <p14:tracePt t="26403" x="5695950" y="4514850"/>
          <p14:tracePt t="27059" x="5695950" y="4508500"/>
          <p14:tracePt t="27069" x="5695950" y="4483100"/>
          <p14:tracePt t="27084" x="5702300" y="4438650"/>
          <p14:tracePt t="27101" x="5873750" y="3987800"/>
          <p14:tracePt t="27120" x="5981700" y="3740150"/>
          <p14:tracePt t="27134" x="6172200" y="3346450"/>
          <p14:tracePt t="27152" x="6292850" y="3155950"/>
          <p14:tracePt t="27170" x="6318250" y="3117850"/>
          <p14:tracePt t="27185" x="6350000" y="3079750"/>
          <p14:tracePt t="27203" x="6356350" y="3073400"/>
          <p14:tracePt t="27218" x="6356350" y="3067050"/>
          <p14:tracePt t="27717" x="6356350" y="3060700"/>
          <p14:tracePt t="27738" x="6356350" y="3054350"/>
          <p14:tracePt t="27747" x="6343650" y="3041650"/>
          <p14:tracePt t="27758" x="6311900" y="3028950"/>
          <p14:tracePt t="27771" x="6254750" y="3028950"/>
          <p14:tracePt t="27785" x="6184900" y="3028950"/>
          <p14:tracePt t="27801" x="6000750" y="3048000"/>
          <p14:tracePt t="27818" x="5911850" y="3092450"/>
          <p14:tracePt t="27834" x="5753100" y="3219450"/>
          <p14:tracePt t="27850" x="5664200" y="3333750"/>
          <p14:tracePt t="27870" x="5632450" y="3403600"/>
          <p14:tracePt t="27884" x="5607050" y="3524250"/>
          <p14:tracePt t="27901" x="5613400" y="3619500"/>
          <p14:tracePt t="27919" x="5645150" y="3676650"/>
          <p14:tracePt t="27934" x="5734050" y="3803650"/>
          <p14:tracePt t="27941" x="5791200" y="3867150"/>
          <p14:tracePt t="27953" x="5873750" y="3937000"/>
          <p14:tracePt t="27970" x="5962650" y="4000500"/>
          <p14:tracePt t="27984" x="6140450" y="4095750"/>
          <p14:tracePt t="28001" x="6273800" y="4146550"/>
          <p14:tracePt t="28018" x="6318250" y="4152900"/>
          <p14:tracePt t="28034" x="6375400" y="4165600"/>
          <p14:tracePt t="28051" x="6400800" y="4165600"/>
          <p14:tracePt t="28085" x="6407150" y="4165600"/>
          <p14:tracePt t="28107" x="6413500" y="4165600"/>
          <p14:tracePt t="28132" x="6419850" y="4140200"/>
          <p14:tracePt t="28142" x="6426200" y="4108450"/>
          <p14:tracePt t="28156" x="6438900" y="4064000"/>
          <p14:tracePt t="28168" x="6438900" y="4019550"/>
          <p14:tracePt t="28185" x="6438900" y="3962400"/>
          <p14:tracePt t="28202" x="6438900" y="3937000"/>
          <p14:tracePt t="28217" x="6438900" y="3911600"/>
          <p14:tracePt t="28235" x="6426200" y="3879850"/>
          <p14:tracePt t="28253" x="6413500" y="3873500"/>
          <p14:tracePt t="28267" x="6350000" y="3822700"/>
          <p14:tracePt t="28285" x="6216650" y="3778250"/>
          <p14:tracePt t="28302" x="6146800" y="3778250"/>
          <p14:tracePt t="28317" x="6013450" y="3797300"/>
          <p14:tracePt t="28335" x="5911850" y="3848100"/>
          <p14:tracePt t="28351" x="5873750" y="3879850"/>
          <p14:tracePt t="28367" x="5810250" y="3943350"/>
          <p14:tracePt t="28387" x="5765800" y="4076700"/>
          <p14:tracePt t="28401" x="5753100" y="4152900"/>
          <p14:tracePt t="28418" x="5753100" y="4292600"/>
          <p14:tracePt t="28436" x="5772150" y="4349750"/>
          <p14:tracePt t="28440" x="5797550" y="4400550"/>
          <p14:tracePt t="28451" x="5829300" y="4464050"/>
          <p14:tracePt t="28468" x="5899150" y="4559300"/>
          <p14:tracePt t="28485" x="5962650" y="4610100"/>
          <p14:tracePt t="28501" x="6115050" y="4692650"/>
          <p14:tracePt t="28518" x="6280150" y="4730750"/>
          <p14:tracePt t="28536" x="6356350" y="4730750"/>
          <p14:tracePt t="28550" x="6496050" y="4673600"/>
          <p14:tracePt t="28568" x="6616700" y="4584700"/>
          <p14:tracePt t="28585" x="6680200" y="4495800"/>
          <p14:tracePt t="28600" x="6813550" y="4152900"/>
          <p14:tracePt t="28619" x="6889750" y="3670300"/>
          <p14:tracePt t="28633" x="6902450" y="3492500"/>
          <p14:tracePt t="28653" x="6915150" y="3282950"/>
          <p14:tracePt t="28671" x="6915150" y="32385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0216" y="2990342"/>
            <a:ext cx="2164972" cy="353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Box 7"/>
          <p:cNvSpPr txBox="1">
            <a:spLocks noChangeArrowheads="1"/>
          </p:cNvSpPr>
          <p:nvPr/>
        </p:nvSpPr>
        <p:spPr bwMode="auto">
          <a:xfrm>
            <a:off x="7032626" y="6525345"/>
            <a:ext cx="3635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Fonte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www.who.org (2013)</a:t>
            </a:r>
            <a:endParaRPr lang="pt-BR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847528" y="1052736"/>
            <a:ext cx="504031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450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milhões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pessoas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todo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mundo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3º no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índice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total de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anos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vida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perdidos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por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incapacidade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02" name="TextBox 11"/>
          <p:cNvSpPr txBox="1">
            <a:spLocks noChangeArrowheads="1"/>
          </p:cNvSpPr>
          <p:nvPr/>
        </p:nvSpPr>
        <p:spPr bwMode="auto">
          <a:xfrm>
            <a:off x="1847529" y="4619724"/>
            <a:ext cx="49688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Depressão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121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milhões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pessoas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  </a:t>
            </a:r>
          </a:p>
          <a:p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Apenas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25 %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têm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acesso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tratamentos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efetivos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05" name="TextBox 15"/>
          <p:cNvSpPr txBox="1">
            <a:spLocks noChangeArrowheads="1"/>
          </p:cNvSpPr>
          <p:nvPr/>
        </p:nvSpPr>
        <p:spPr bwMode="auto">
          <a:xfrm>
            <a:off x="1915812" y="3096949"/>
            <a:ext cx="471636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Pânico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2,4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milhões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Americanos</a:t>
            </a:r>
          </a:p>
          <a:p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TEPT: 15,6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milhões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pessoas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nos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EUA</a:t>
            </a:r>
          </a:p>
          <a:p>
            <a:endParaRPr lang="pt-B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49537" y="181402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Transtornos</a:t>
            </a:r>
            <a:r>
              <a:rPr lang="en-US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psiquiátricos</a:t>
            </a:r>
            <a:endParaRPr lang="pt-BR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915812" y="2182733"/>
            <a:ext cx="4111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Gastos no Brasil 2,2 bilhões reais /ano</a:t>
            </a:r>
          </a:p>
        </p:txBody>
      </p:sp>
      <p:pic>
        <p:nvPicPr>
          <p:cNvPr id="9" name="Picture 7" descr="Estatist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328" y="143404"/>
            <a:ext cx="1910674" cy="26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6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903"/>
    </mc:Choice>
    <mc:Fallback>
      <p:transition spd="slow" advTm="108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60" x="2870200" y="6038850"/>
          <p14:tracePt t="1270" x="2870200" y="6026150"/>
          <p14:tracePt t="1282" x="2870200" y="5949950"/>
          <p14:tracePt t="1299" x="2971800" y="5588000"/>
          <p14:tracePt t="1315" x="3486150" y="4521200"/>
          <p14:tracePt t="1332" x="4114800" y="3492500"/>
          <p14:tracePt t="1351" x="4457700" y="3022600"/>
          <p14:tracePt t="1365" x="5060950" y="2222500"/>
          <p14:tracePt t="1383" x="5594350" y="1562100"/>
          <p14:tracePt t="1397" x="5810250" y="1314450"/>
          <p14:tracePt t="1415" x="6064250" y="1003300"/>
          <p14:tracePt t="1434" x="6127750" y="908050"/>
          <p14:tracePt t="1448" x="6210300" y="787400"/>
          <p14:tracePt t="1454" x="6235700" y="749300"/>
          <p14:tracePt t="1467" x="6248400" y="704850"/>
          <p14:tracePt t="1482" x="6254750" y="660400"/>
          <p14:tracePt t="1499" x="6273800" y="565150"/>
          <p14:tracePt t="1515" x="6261100" y="457200"/>
          <p14:tracePt t="1531" x="6254750" y="412750"/>
          <p14:tracePt t="1547" x="6210300" y="342900"/>
          <p14:tracePt t="1565" x="6159500" y="273050"/>
          <p14:tracePt t="1581" x="6127750" y="247650"/>
          <p14:tracePt t="1597" x="6013450" y="171450"/>
          <p14:tracePt t="1616" x="5829300" y="120650"/>
          <p14:tracePt t="1633" x="5708650" y="101600"/>
          <p14:tracePt t="1648" x="5435600" y="82550"/>
          <p14:tracePt t="1667" x="5219700" y="82550"/>
          <p14:tracePt t="1681" x="4679950" y="82550"/>
          <p14:tracePt t="1698" x="4064000" y="101600"/>
          <p14:tracePt t="1716" x="4013200" y="114300"/>
          <p14:tracePt t="2082" x="4000500" y="114300"/>
          <p14:tracePt t="2092" x="3981450" y="114300"/>
          <p14:tracePt t="2104" x="3930650" y="107950"/>
          <p14:tracePt t="2115" x="3822700" y="82550"/>
          <p14:tracePt t="2132" x="3695700" y="44450"/>
          <p14:tracePt t="2148" x="3346450" y="0"/>
          <p14:tracePt t="2165" x="2990850" y="0"/>
          <p14:tracePt t="2183" x="2844800" y="0"/>
          <p14:tracePt t="2198" x="2546350" y="0"/>
          <p14:tracePt t="2216" x="2254250" y="0"/>
          <p14:tracePt t="2232" x="2152650" y="0"/>
          <p14:tracePt t="2249" x="1949450" y="0"/>
          <p14:tracePt t="2265" x="1771650" y="0"/>
          <p14:tracePt t="2281" x="1695450" y="0"/>
          <p14:tracePt t="2297" x="1562100" y="25400"/>
          <p14:tracePt t="2316" x="1454150" y="69850"/>
          <p14:tracePt t="2330" x="1397000" y="88900"/>
          <p14:tracePt t="2347" x="1327150" y="139700"/>
          <p14:tracePt t="2365" x="1301750" y="171450"/>
          <p14:tracePt t="2380" x="1238250" y="254000"/>
          <p14:tracePt t="2399" x="1181100" y="349250"/>
          <p14:tracePt t="2416" x="1155700" y="406400"/>
          <p14:tracePt t="2431" x="1123950" y="552450"/>
          <p14:tracePt t="2449" x="1117600" y="685800"/>
          <p14:tracePt t="2467" x="1117600" y="762000"/>
          <p14:tracePt t="2481" x="1123950" y="863600"/>
          <p14:tracePt t="2499" x="1155700" y="946150"/>
          <p14:tracePt t="2514" x="1174750" y="977900"/>
          <p14:tracePt t="2531" x="1225550" y="1047750"/>
          <p14:tracePt t="2549" x="1276350" y="1085850"/>
          <p14:tracePt t="2564" x="1371600" y="1168400"/>
          <p14:tracePt t="2581" x="1479550" y="1238250"/>
          <p14:tracePt t="2601" x="1587500" y="1295400"/>
          <p14:tracePt t="2614" x="1638300" y="1320800"/>
          <p14:tracePt t="2631" x="1752600" y="1352550"/>
          <p14:tracePt t="2649" x="1816100" y="1371600"/>
          <p14:tracePt t="2664" x="1930400" y="1397000"/>
          <p14:tracePt t="2683" x="2038350" y="1409700"/>
          <p14:tracePt t="2700" x="2101850" y="1409700"/>
          <p14:tracePt t="2714" x="2228850" y="1416050"/>
          <p14:tracePt t="2732" x="2336800" y="1435100"/>
          <p14:tracePt t="2747" x="2381250" y="1435100"/>
          <p14:tracePt t="2764" x="2489200" y="1447800"/>
          <p14:tracePt t="2781" x="2559050" y="1454150"/>
          <p14:tracePt t="2797" x="2686050" y="1466850"/>
          <p14:tracePt t="2814" x="2806700" y="1492250"/>
          <p14:tracePt t="2832" x="2882900" y="1498600"/>
          <p14:tracePt t="2848" x="3022600" y="1511300"/>
          <p14:tracePt t="2864" x="3181350" y="1536700"/>
          <p14:tracePt t="2882" x="3257550" y="1555750"/>
          <p14:tracePt t="2897" x="3397250" y="1574800"/>
          <p14:tracePt t="2915" x="3556000" y="1600200"/>
          <p14:tracePt t="2932" x="3644900" y="1612900"/>
          <p14:tracePt t="2947" x="3816350" y="1625600"/>
          <p14:tracePt t="2954" x="3917950" y="1631950"/>
          <p14:tracePt t="2967" x="4032250" y="1631950"/>
          <p14:tracePt t="2981" x="4127500" y="1631950"/>
          <p14:tracePt t="2998" x="4349750" y="1631950"/>
          <p14:tracePt t="3016" x="4578350" y="1631950"/>
          <p14:tracePt t="3030" x="4686300" y="1619250"/>
          <p14:tracePt t="3048" x="4914900" y="1587500"/>
          <p14:tracePt t="3065" x="5035550" y="1555750"/>
          <p14:tracePt t="3080" x="5226050" y="1504950"/>
          <p14:tracePt t="3098" x="5422900" y="1441450"/>
          <p14:tracePt t="3114" x="5511800" y="1416050"/>
          <p14:tracePt t="3130" x="5651500" y="1371600"/>
          <p14:tracePt t="3149" x="5765800" y="1333500"/>
          <p14:tracePt t="3165" x="5810250" y="1308100"/>
          <p14:tracePt t="3181" x="5905500" y="1263650"/>
          <p14:tracePt t="3199" x="5956300" y="1231900"/>
          <p14:tracePt t="3214" x="5975350" y="1219200"/>
          <p14:tracePt t="3232" x="5994400" y="1200150"/>
          <p14:tracePt t="3249" x="6000750" y="1200150"/>
          <p14:tracePt t="3264" x="6000750" y="1174750"/>
          <p14:tracePt t="3280" x="6000750" y="1111250"/>
          <p14:tracePt t="3299" x="6000750" y="1047750"/>
          <p14:tracePt t="3313" x="5994400" y="889000"/>
          <p14:tracePt t="3331" x="5924550" y="723900"/>
          <p14:tracePt t="3349" x="5886450" y="647700"/>
          <p14:tracePt t="3363" x="5803900" y="508000"/>
          <p14:tracePt t="3381" x="5708650" y="381000"/>
          <p14:tracePt t="3399" x="5651500" y="311150"/>
          <p14:tracePt t="3414" x="5499100" y="171450"/>
          <p14:tracePt t="3432" x="5340350" y="50800"/>
          <p14:tracePt t="3447" x="5251450" y="0"/>
          <p14:tracePt t="3454" x="5175250" y="0"/>
          <p14:tracePt t="3465" x="5086350" y="0"/>
          <p14:tracePt t="3481" x="4997450" y="0"/>
          <p14:tracePt t="3497" x="4819650" y="0"/>
          <p14:tracePt t="3514" x="4635500" y="0"/>
          <p14:tracePt t="3531" x="4533900" y="0"/>
          <p14:tracePt t="3546" x="4368800" y="0"/>
          <p14:tracePt t="3564" x="4191000" y="0"/>
          <p14:tracePt t="3581" x="4089400" y="0"/>
          <p14:tracePt t="3597" x="3898900" y="0"/>
          <p14:tracePt t="3615" x="3708400" y="0"/>
          <p14:tracePt t="3630" x="3613150" y="0"/>
          <p14:tracePt t="3646" x="3448050" y="0"/>
          <p14:tracePt t="3666" x="3314700" y="12700"/>
          <p14:tracePt t="3680" x="3263900" y="19050"/>
          <p14:tracePt t="3698" x="3162300" y="44450"/>
          <p14:tracePt t="3715" x="3124200" y="57150"/>
          <p14:tracePt t="3730" x="3086100" y="69850"/>
          <p14:tracePt t="3747" x="3060700" y="76200"/>
          <p14:tracePt t="3781" x="3048000" y="82550"/>
          <p14:tracePt t="10577" x="3048000" y="88900"/>
          <p14:tracePt t="10587" x="3048000" y="114300"/>
          <p14:tracePt t="10599" x="3048000" y="146050"/>
          <p14:tracePt t="10611" x="3054350" y="177800"/>
          <p14:tracePt t="10628" x="3060700" y="247650"/>
          <p14:tracePt t="10646" x="3060700" y="273050"/>
          <p14:tracePt t="10661" x="3060700" y="311150"/>
          <p14:tracePt t="10678" x="3060700" y="349250"/>
          <p14:tracePt t="10696" x="3060700" y="361950"/>
          <p14:tracePt t="10712" x="3060700" y="412750"/>
          <p14:tracePt t="10729" x="3054350" y="463550"/>
          <p14:tracePt t="10745" x="3035300" y="488950"/>
          <p14:tracePt t="10761" x="2984500" y="571500"/>
          <p14:tracePt t="10780" x="2946400" y="622300"/>
          <p14:tracePt t="10795" x="2844800" y="730250"/>
          <p14:tracePt t="10811" x="2743200" y="838200"/>
          <p14:tracePt t="10830" x="2616200" y="939800"/>
          <p14:tracePt t="10845" x="2559050" y="977900"/>
          <p14:tracePt t="10862" x="2432050" y="1041400"/>
          <p14:tracePt t="10880" x="2387600" y="1060450"/>
          <p14:tracePt t="10897" x="2292350" y="1111250"/>
          <p14:tracePt t="10912" x="2209800" y="1155700"/>
          <p14:tracePt t="10930" x="2184400" y="1174750"/>
          <p14:tracePt t="10945" x="2114550" y="1219200"/>
          <p14:tracePt t="10953" x="2089150" y="1238250"/>
          <p14:tracePt t="10966" x="2070100" y="1257300"/>
          <p14:tracePt t="10979" x="2051050" y="1270000"/>
          <p14:tracePt t="10994" x="2025650" y="1301750"/>
          <p14:tracePt t="11013" x="2006600" y="1308100"/>
          <p14:tracePt t="11028" x="1974850" y="1339850"/>
          <p14:tracePt t="11045" x="1930400" y="1365250"/>
          <p14:tracePt t="11064" x="1917700" y="1377950"/>
          <p14:tracePt t="11077" x="1873250" y="1403350"/>
          <p14:tracePt t="11095" x="1809750" y="1428750"/>
          <p14:tracePt t="11112" x="1771650" y="1441450"/>
          <p14:tracePt t="11127" x="1701800" y="1473200"/>
          <p14:tracePt t="11145" x="1651000" y="1485900"/>
          <p14:tracePt t="11161" x="1638300" y="1498600"/>
          <p14:tracePt t="11177" x="1600200" y="1498600"/>
          <p14:tracePt t="11197" x="1581150" y="1498600"/>
          <p14:tracePt t="11212" x="1568450" y="1498600"/>
          <p14:tracePt t="11227" x="1562100" y="1498600"/>
          <p14:tracePt t="11245" x="1555750" y="1498600"/>
          <p14:tracePt t="11280" x="1555750" y="1485900"/>
          <p14:tracePt t="11297" x="1555750" y="1479550"/>
          <p14:tracePt t="11311" x="1555750" y="1460500"/>
          <p14:tracePt t="11328" x="1555750" y="1441450"/>
          <p14:tracePt t="11346" x="1555750" y="1435100"/>
          <p14:tracePt t="11361" x="1555750" y="1422400"/>
          <p14:tracePt t="11378" x="1555750" y="1416050"/>
          <p14:tracePt t="11530" x="1555750" y="1409700"/>
          <p14:tracePt t="11550" x="1555750" y="1403350"/>
          <p14:tracePt t="11591" x="1555750" y="1397000"/>
          <p14:tracePt t="11612" x="1555750" y="1390650"/>
          <p14:tracePt t="11672" x="1562100" y="1390650"/>
          <p14:tracePt t="11682" x="1562100" y="1384300"/>
          <p14:tracePt t="11732" x="1562100" y="1377950"/>
          <p14:tracePt t="11774" x="1568450" y="1377950"/>
          <p14:tracePt t="11783" x="1568450" y="1371600"/>
          <p14:tracePt t="11797" x="1568450" y="1365250"/>
          <p14:tracePt t="11810" x="1574800" y="1365250"/>
          <p14:tracePt t="11827" x="1574800" y="1358900"/>
          <p14:tracePt t="11847" x="1581150" y="1358900"/>
          <p14:tracePt t="11866" x="1581150" y="1352550"/>
          <p14:tracePt t="11916" x="1581150" y="1346200"/>
          <p14:tracePt t="11936" x="1587500" y="1346200"/>
          <p14:tracePt t="11976" x="1587500" y="1339850"/>
          <p14:tracePt t="11986" x="1593850" y="1339850"/>
          <p14:tracePt t="12067" x="1593850" y="1333500"/>
          <p14:tracePt t="16563" x="1600200" y="1333500"/>
          <p14:tracePt t="16576" x="1600200" y="1339850"/>
          <p14:tracePt t="16584" x="1612900" y="1352550"/>
          <p14:tracePt t="16597" x="1619250" y="1371600"/>
          <p14:tracePt t="16609" x="1625600" y="1390650"/>
          <p14:tracePt t="16626" x="1644650" y="1435100"/>
          <p14:tracePt t="16644" x="1657350" y="1460500"/>
          <p14:tracePt t="16660" x="1663700" y="1485900"/>
          <p14:tracePt t="16676" x="1676400" y="1511300"/>
          <p14:tracePt t="16694" x="1682750" y="1511300"/>
          <p14:tracePt t="16709" x="1689100" y="1530350"/>
          <p14:tracePt t="16727" x="1695450" y="1543050"/>
          <p14:tracePt t="16744" x="1701800" y="1543050"/>
          <p14:tracePt t="16759" x="1714500" y="1568450"/>
          <p14:tracePt t="16777" x="1727200" y="1581150"/>
          <p14:tracePt t="16793" x="1733550" y="1593850"/>
          <p14:tracePt t="16810" x="1746250" y="1619250"/>
          <p14:tracePt t="16828" x="1758950" y="1644650"/>
          <p14:tracePt t="16842" x="1765300" y="1663700"/>
          <p14:tracePt t="16859" x="1771650" y="1682750"/>
          <p14:tracePt t="16878" x="1778000" y="1689100"/>
          <p14:tracePt t="16892" x="1778000" y="1695450"/>
          <p14:tracePt t="16910" x="1778000" y="1701800"/>
          <p14:tracePt t="16943" x="1778000" y="1708150"/>
          <p14:tracePt t="17283" x="1778000" y="1701800"/>
          <p14:tracePt t="17294" x="1778000" y="1689100"/>
          <p14:tracePt t="17310" x="1778000" y="1682750"/>
          <p14:tracePt t="17326" x="1778000" y="1663700"/>
          <p14:tracePt t="17343" x="1778000" y="1657350"/>
          <p14:tracePt t="17359" x="1778000" y="1644650"/>
          <p14:tracePt t="17392" x="1778000" y="1638300"/>
          <p14:tracePt t="17416" x="1778000" y="1631950"/>
          <p14:tracePt t="17449" x="1778000" y="1625600"/>
          <p14:tracePt t="17466" x="1778000" y="1619250"/>
          <p14:tracePt t="17496" x="1778000" y="1612900"/>
          <p14:tracePt t="17557" x="1778000" y="1606550"/>
          <p14:tracePt t="17568" x="1778000" y="1600200"/>
          <p14:tracePt t="17589" x="1778000" y="1593850"/>
          <p14:tracePt t="17610" x="1778000" y="1587500"/>
          <p14:tracePt t="17619" x="1778000" y="1581150"/>
          <p14:tracePt t="17650" x="1778000" y="1574800"/>
          <p14:tracePt t="17719" x="1778000" y="1568450"/>
          <p14:tracePt t="31058" x="1778000" y="1574800"/>
          <p14:tracePt t="31067" x="1778000" y="1581150"/>
          <p14:tracePt t="31077" x="1778000" y="1600200"/>
          <p14:tracePt t="31092" x="1778000" y="1612900"/>
          <p14:tracePt t="31106" x="1784350" y="1625600"/>
          <p14:tracePt t="31121" x="1784350" y="1663700"/>
          <p14:tracePt t="31139" x="1784350" y="1689100"/>
          <p14:tracePt t="31156" x="1784350" y="1708150"/>
          <p14:tracePt t="31171" x="1784350" y="1739900"/>
          <p14:tracePt t="31189" x="1784350" y="1758950"/>
          <p14:tracePt t="31204" x="1784350" y="1790700"/>
          <p14:tracePt t="31222" x="1784350" y="1822450"/>
          <p14:tracePt t="31239" x="1784350" y="1835150"/>
          <p14:tracePt t="31255" x="1784350" y="1866900"/>
          <p14:tracePt t="31271" x="1784350" y="1885950"/>
          <p14:tracePt t="31290" x="1784350" y="1905000"/>
          <p14:tracePt t="31305" x="1784350" y="1924050"/>
          <p14:tracePt t="31322" x="1784350" y="1955800"/>
          <p14:tracePt t="31354" x="1784350" y="1974850"/>
          <p14:tracePt t="31373" x="1790700" y="2000250"/>
          <p14:tracePt t="31387" x="1790700" y="2006600"/>
          <p14:tracePt t="31404" x="1790700" y="2038350"/>
          <p14:tracePt t="31421" x="1790700" y="2044700"/>
          <p14:tracePt t="31437" x="1797050" y="2076450"/>
          <p14:tracePt t="31454" x="1797050" y="2095500"/>
          <p14:tracePt t="31472" x="1797050" y="2108200"/>
          <p14:tracePt t="31487" x="1797050" y="2152650"/>
          <p14:tracePt t="31505" x="1797050" y="2190750"/>
          <p14:tracePt t="31521" x="1797050" y="2209800"/>
          <p14:tracePt t="31537" x="1797050" y="2228850"/>
          <p14:tracePt t="31555" x="1797050" y="2247900"/>
          <p14:tracePt t="31626" x="1797050" y="2254250"/>
          <p14:tracePt t="31707" x="1797050" y="2260600"/>
          <p14:tracePt t="31727" x="1797050" y="2266950"/>
          <p14:tracePt t="31738" x="1797050" y="2279650"/>
          <p14:tracePt t="31747" x="1797050" y="2286000"/>
          <p14:tracePt t="31759" x="1803400" y="2292350"/>
          <p14:tracePt t="31771" x="1803400" y="2298700"/>
          <p14:tracePt t="31789" x="1809750" y="2317750"/>
          <p14:tracePt t="31821" x="1809750" y="2324100"/>
          <p14:tracePt t="31843" x="1809750" y="2330450"/>
          <p14:tracePt t="31920" x="1816100" y="2330450"/>
          <p14:tracePt t="31970" x="1822450" y="2336800"/>
          <p14:tracePt t="31980" x="1822450" y="2343150"/>
          <p14:tracePt t="31992" x="1822450" y="2349500"/>
          <p14:tracePt t="55012" x="1822450" y="2355850"/>
          <p14:tracePt t="55023" x="1822450" y="2362200"/>
          <p14:tracePt t="55033" x="1828800" y="2368550"/>
          <p14:tracePt t="55046" x="1828800" y="2374900"/>
          <p14:tracePt t="55064" x="1841500" y="2393950"/>
          <p14:tracePt t="55080" x="1847850" y="2406650"/>
          <p14:tracePt t="55096" x="1854200" y="2432050"/>
          <p14:tracePt t="55114" x="1873250" y="2476500"/>
          <p14:tracePt t="55130" x="1885950" y="2501900"/>
          <p14:tracePt t="55148" x="1905000" y="2552700"/>
          <p14:tracePt t="55165" x="1911350" y="2571750"/>
          <p14:tracePt t="55180" x="1917700" y="2603500"/>
          <p14:tracePt t="55196" x="1930400" y="2635250"/>
          <p14:tracePt t="55215" x="1930400" y="2641600"/>
          <p14:tracePt t="55230" x="1943100" y="2686050"/>
          <p14:tracePt t="55246" x="1943100" y="2730500"/>
          <p14:tracePt t="55263" x="1949450" y="2755900"/>
          <p14:tracePt t="55279" x="1949450" y="2800350"/>
          <p14:tracePt t="55297" x="1955800" y="2832100"/>
          <p14:tracePt t="55314" x="1955800" y="2844800"/>
          <p14:tracePt t="55329" x="1955800" y="2876550"/>
          <p14:tracePt t="55348" x="1955800" y="2889250"/>
          <p14:tracePt t="55362" x="1955800" y="2927350"/>
          <p14:tracePt t="55379" x="1955800" y="2984500"/>
          <p14:tracePt t="55397" x="1955800" y="3016250"/>
          <p14:tracePt t="55412" x="1955800" y="3054350"/>
          <p14:tracePt t="55430" x="1955800" y="3098800"/>
          <p14:tracePt t="55448" x="1955800" y="3111500"/>
          <p14:tracePt t="55453" x="1955800" y="3124200"/>
          <p14:tracePt t="55463" x="1955800" y="3143250"/>
          <p14:tracePt t="55480" x="1955800" y="3181350"/>
          <p14:tracePt t="55497" x="1955800" y="3200400"/>
          <p14:tracePt t="55514" x="1955800" y="3238500"/>
          <p14:tracePt t="55530" x="1949450" y="3276600"/>
          <p14:tracePt t="55546" x="1949450" y="3289300"/>
          <p14:tracePt t="55562" x="1949450" y="3314700"/>
          <p14:tracePt t="55581" x="1949450" y="3333750"/>
          <p14:tracePt t="55612" x="1949450" y="3346450"/>
          <p14:tracePt t="55629" x="1949450" y="3352800"/>
          <p14:tracePt t="55683" x="1949450" y="3359150"/>
          <p14:tracePt t="55762" x="1949450" y="3365500"/>
          <p14:tracePt t="57112" x="1974850" y="3365500"/>
          <p14:tracePt t="57122" x="2019300" y="3365500"/>
          <p14:tracePt t="57134" x="2082800" y="3365500"/>
          <p14:tracePt t="57147" x="2165350" y="3365500"/>
          <p14:tracePt t="57165" x="2330450" y="3365500"/>
          <p14:tracePt t="57180" x="2406650" y="3365500"/>
          <p14:tracePt t="57196" x="2514600" y="3365500"/>
          <p14:tracePt t="57216" x="2559050" y="3378200"/>
          <p14:tracePt t="57233" x="2628900" y="3384550"/>
          <p14:tracePt t="57247" x="2667000" y="3390900"/>
          <p14:tracePt t="57264" x="2679700" y="3390900"/>
          <p14:tracePt t="57278" x="2692400" y="3390900"/>
          <p14:tracePt t="57297" x="2698750" y="3390900"/>
          <p14:tracePt t="57317" x="2698750" y="3397250"/>
          <p14:tracePt t="57355" x="2705100" y="3397250"/>
          <p14:tracePt t="57365" x="2711450" y="3397250"/>
          <p14:tracePt t="57378" x="2717800" y="3397250"/>
          <p14:tracePt t="57396" x="2768600" y="3403600"/>
          <p14:tracePt t="57412" x="2800350" y="3403600"/>
          <p14:tracePt t="57428" x="2908300" y="3409950"/>
          <p14:tracePt t="57449" x="3041650" y="3429000"/>
          <p14:tracePt t="57463" x="3105150" y="3435350"/>
          <p14:tracePt t="57480" x="3206750" y="3448050"/>
          <p14:tracePt t="57497" x="3238500" y="3467100"/>
          <p14:tracePt t="57511" x="3270250" y="3473450"/>
          <p14:tracePt t="57531" x="3276600" y="3473450"/>
          <p14:tracePt t="57559" x="3282950" y="3473450"/>
          <p14:tracePt t="57770" x="3282950" y="3479800"/>
          <p14:tracePt t="57781" x="3308350" y="3479800"/>
          <p14:tracePt t="57795" x="3365500" y="3486150"/>
          <p14:tracePt t="57813" x="3810000" y="3511550"/>
          <p14:tracePt t="57830" x="4140200" y="3524250"/>
          <p14:tracePt t="57846" x="4781550" y="3524250"/>
          <p14:tracePt t="57862" x="5283200" y="3536950"/>
          <p14:tracePt t="57879" x="5505450" y="3549650"/>
          <p14:tracePt t="57895" x="5772150" y="3549650"/>
          <p14:tracePt t="57913" x="5962650" y="3549650"/>
          <p14:tracePt t="57928" x="6038850" y="3536950"/>
          <p14:tracePt t="57945" x="6127750" y="3524250"/>
          <p14:tracePt t="57963" x="6159500" y="3517900"/>
          <p14:tracePt t="57972" x="6184900" y="3511550"/>
          <p14:tracePt t="57978" x="6210300" y="3505200"/>
          <p14:tracePt t="57996" x="6261100" y="3479800"/>
          <p14:tracePt t="58013" x="6280150" y="3467100"/>
          <p14:tracePt t="58028" x="6318250" y="3435350"/>
          <p14:tracePt t="58046" x="6350000" y="3409950"/>
          <p14:tracePt t="58061" x="6362700" y="3390900"/>
          <p14:tracePt t="58078" x="6375400" y="3346450"/>
          <p14:tracePt t="58096" x="6375400" y="3289300"/>
          <p14:tracePt t="58111" x="6369050" y="3257550"/>
          <p14:tracePt t="58128" x="6280150" y="3155950"/>
          <p14:tracePt t="58147" x="5873750" y="2895600"/>
          <p14:tracePt t="58162" x="5626100" y="2787650"/>
          <p14:tracePt t="58180" x="5111750" y="2647950"/>
          <p14:tracePt t="58197" x="4946650" y="2628900"/>
          <p14:tracePt t="58212" x="4781550" y="2622550"/>
          <p14:tracePt t="58229" x="4705350" y="2622550"/>
          <p14:tracePt t="58247" x="4686300" y="2622550"/>
          <p14:tracePt t="58263" x="4679950" y="2622550"/>
          <p14:tracePt t="73226" x="4673600" y="2622550"/>
          <p14:tracePt t="73237" x="4654550" y="2622550"/>
          <p14:tracePt t="73249" x="4597400" y="2641600"/>
          <p14:tracePt t="73261" x="4419600" y="2717800"/>
          <p14:tracePt t="73275" x="4159250" y="2813050"/>
          <p14:tracePt t="73291" x="3695700" y="2984500"/>
          <p14:tracePt t="73308" x="3359150" y="3117850"/>
          <p14:tracePt t="73324" x="3232150" y="3175000"/>
          <p14:tracePt t="73340" x="3067050" y="3302000"/>
          <p14:tracePt t="73358" x="2997200" y="3359150"/>
          <p14:tracePt t="73373" x="2889250" y="3479800"/>
          <p14:tracePt t="73390" x="2800350" y="3575050"/>
          <p14:tracePt t="73410" x="2774950" y="3613150"/>
          <p14:tracePt t="73423" x="2743200" y="3651250"/>
          <p14:tracePt t="73441" x="2724150" y="3676650"/>
          <p14:tracePt t="73458" x="2724150" y="3683000"/>
          <p14:tracePt t="73473" x="2717800" y="3689350"/>
          <p14:tracePt t="73491" x="2705100" y="3708400"/>
          <p14:tracePt t="73506" x="2698750" y="3727450"/>
          <p14:tracePt t="73524" x="2679700" y="3784600"/>
          <p14:tracePt t="73543" x="2660650" y="3829050"/>
          <p14:tracePt t="73886" x="2654300" y="3835400"/>
          <p14:tracePt t="73895" x="2641600" y="3848100"/>
          <p14:tracePt t="73908" x="2616200" y="3873500"/>
          <p14:tracePt t="73924" x="2565400" y="3905250"/>
          <p14:tracePt t="73940" x="2438400" y="4006850"/>
          <p14:tracePt t="73957" x="2298700" y="4121150"/>
          <p14:tracePt t="73973" x="2235200" y="4165600"/>
          <p14:tracePt t="73989" x="2139950" y="4229100"/>
          <p14:tracePt t="74009" x="2108200" y="4254500"/>
          <p14:tracePt t="74025" x="2063750" y="4279900"/>
          <p14:tracePt t="74041" x="2032000" y="4311650"/>
          <p14:tracePt t="74058" x="2025650" y="4330700"/>
          <p14:tracePt t="74073" x="1993900" y="4375150"/>
          <p14:tracePt t="74091" x="1962150" y="4425950"/>
          <p14:tracePt t="74108" x="1955800" y="4445000"/>
          <p14:tracePt t="74123" x="1930400" y="4476750"/>
          <p14:tracePt t="74141" x="1905000" y="4514850"/>
          <p14:tracePt t="74158" x="1898650" y="4533900"/>
          <p14:tracePt t="74173" x="1873250" y="4572000"/>
          <p14:tracePt t="74191" x="1860550" y="4616450"/>
          <p14:tracePt t="74208" x="1860550" y="4635500"/>
          <p14:tracePt t="74223" x="1854200" y="4673600"/>
          <p14:tracePt t="74241" x="1847850" y="4692650"/>
          <p14:tracePt t="74258" x="1841500" y="4724400"/>
          <p14:tracePt t="74274" x="1841500" y="4756150"/>
          <p14:tracePt t="74291" x="1841500" y="4762500"/>
          <p14:tracePt t="74306" x="1841500" y="4775200"/>
          <p14:tracePt t="74323" x="1841500" y="4781550"/>
          <p14:tracePt t="74356" x="1841500" y="4787900"/>
          <p14:tracePt t="74383" x="1841500" y="4794250"/>
          <p14:tracePt t="74406" x="1841500" y="4800600"/>
          <p14:tracePt t="74425" x="1841500" y="4806950"/>
          <p14:tracePt t="74455" x="1841500" y="4813300"/>
          <p14:tracePt t="74464" x="1841500" y="4819650"/>
          <p14:tracePt t="74478" x="1841500" y="4826000"/>
          <p14:tracePt t="74489" x="1841500" y="4832350"/>
          <p14:tracePt t="74506" x="1841500" y="4838700"/>
          <p14:tracePt t="74525" x="1841500" y="4845050"/>
          <p14:tracePt t="74540" x="1841500" y="4851400"/>
          <p14:tracePt t="74557" x="1841500" y="4857750"/>
          <p14:tracePt t="74579" x="1841500" y="4864100"/>
          <p14:tracePt t="74616" x="1841500" y="4870450"/>
          <p14:tracePt t="87484" x="1841500" y="4883150"/>
          <p14:tracePt t="87493" x="1841500" y="4908550"/>
          <p14:tracePt t="87507" x="1841500" y="4927600"/>
          <p14:tracePt t="87518" x="1841500" y="4959350"/>
          <p14:tracePt t="87535" x="1841500" y="5029200"/>
          <p14:tracePt t="87553" x="1841500" y="5054600"/>
          <p14:tracePt t="87568" x="1835150" y="5086350"/>
          <p14:tracePt t="87588" x="1835150" y="5105400"/>
          <p14:tracePt t="87603" x="1835150" y="5124450"/>
          <p14:tracePt t="87618" x="1835150" y="5162550"/>
          <p14:tracePt t="87636" x="1835150" y="5219700"/>
          <p14:tracePt t="87654" x="1835150" y="5238750"/>
          <p14:tracePt t="87670" x="1835150" y="5270500"/>
          <p14:tracePt t="87687" x="1835150" y="5289550"/>
          <p14:tracePt t="87702" x="1835150" y="5302250"/>
          <p14:tracePt t="87718" x="1835150" y="5308600"/>
          <p14:tracePt t="87736" x="1835150" y="5321300"/>
          <p14:tracePt t="87752" x="1835150" y="5327650"/>
          <p14:tracePt t="87768" x="1835150" y="5340350"/>
          <p14:tracePt t="87786" x="1841500" y="5346700"/>
          <p14:tracePt t="87801" x="1841500" y="5359400"/>
          <p14:tracePt t="87819" x="1841500" y="5378450"/>
          <p14:tracePt t="87837" x="1841500" y="5384800"/>
          <p14:tracePt t="87853" x="1847850" y="5403850"/>
          <p14:tracePt t="87870" x="1847850" y="5429250"/>
          <p14:tracePt t="87887" x="1847850" y="5435600"/>
          <p14:tracePt t="87903" x="1847850" y="5454650"/>
          <p14:tracePt t="87921" x="1847850" y="5473700"/>
          <p14:tracePt t="87937" x="1847850" y="5480050"/>
          <p14:tracePt t="87953" x="1847850" y="5499100"/>
          <p14:tracePt t="87959" x="1847850" y="5511800"/>
          <p14:tracePt t="87972" x="1847850" y="5524500"/>
          <p14:tracePt t="87984" x="1847850" y="5537200"/>
          <p14:tracePt t="88002" x="1847850" y="5556250"/>
          <p14:tracePt t="88035" x="1847850" y="5562600"/>
          <p14:tracePt t="88275" x="1847850" y="556895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3" y="167483"/>
            <a:ext cx="5637521" cy="243892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1728" y="167483"/>
            <a:ext cx="6156247" cy="6333759"/>
          </a:xfrm>
          <a:prstGeom prst="rect">
            <a:avLst/>
          </a:prstGeom>
        </p:spPr>
      </p:pic>
      <p:pic>
        <p:nvPicPr>
          <p:cNvPr id="9" name="Picture 26" descr="Resultado de imagem para ginse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966" y="3084449"/>
            <a:ext cx="21621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2034118" y="5414661"/>
            <a:ext cx="1840992" cy="38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>
                <a:solidFill>
                  <a:schemeClr val="bg1"/>
                </a:solidFill>
              </a:rPr>
              <a:t>Panax ginseng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60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428"/>
    </mc:Choice>
    <mc:Fallback>
      <p:transition spd="slow" advTm="78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773" x="6915150" y="3232150"/>
          <p14:tracePt t="17785" x="6953250" y="3200400"/>
          <p14:tracePt t="17793" x="7207250" y="3003550"/>
          <p14:tracePt t="17804" x="7702550" y="2609850"/>
          <p14:tracePt t="17817" x="8197850" y="2228850"/>
          <p14:tracePt t="17834" x="8591550" y="1955800"/>
          <p14:tracePt t="17848" x="9023350" y="1638300"/>
          <p14:tracePt t="17865" x="9150350" y="1555750"/>
          <p14:tracePt t="17883" x="9163050" y="1543050"/>
          <p14:tracePt t="17898" x="9169400" y="1530350"/>
          <p14:tracePt t="17916" x="9042400" y="1479550"/>
          <p14:tracePt t="17932" x="8813800" y="1441450"/>
          <p14:tracePt t="17950" x="8286750" y="1409700"/>
          <p14:tracePt t="17967" x="7962900" y="1409700"/>
          <p14:tracePt t="17981" x="7867650" y="1409700"/>
          <p14:tracePt t="17998" x="7778750" y="1422400"/>
          <p14:tracePt t="18016" x="7759700" y="1428750"/>
          <p14:tracePt t="18032" x="7740650" y="1447800"/>
          <p14:tracePt t="18280" x="7734300" y="1447800"/>
          <p14:tracePt t="18290" x="7696200" y="1460500"/>
          <p14:tracePt t="18304" x="7600950" y="1504950"/>
          <p14:tracePt t="18315" x="7416800" y="1606550"/>
          <p14:tracePt t="18332" x="6959600" y="1955800"/>
          <p14:tracePt t="18348" x="6781800" y="2095500"/>
          <p14:tracePt t="18364" x="6565900" y="2336800"/>
          <p14:tracePt t="18383" x="6426200" y="2552700"/>
          <p14:tracePt t="18398" x="6388100" y="2628900"/>
          <p14:tracePt t="18415" x="6356350" y="2762250"/>
          <p14:tracePt t="18434" x="6356350" y="2857500"/>
          <p14:tracePt t="18449" x="6362700" y="2901950"/>
          <p14:tracePt t="18686" x="6356350" y="2908300"/>
          <p14:tracePt t="18696" x="6286500" y="2927350"/>
          <p14:tracePt t="18706" x="6127750" y="2990850"/>
          <p14:tracePt t="18719" x="5822950" y="3092450"/>
          <p14:tracePt t="18731" x="5473700" y="3225800"/>
          <p14:tracePt t="18749" x="4768850" y="3517900"/>
          <p14:tracePt t="18767" x="4470400" y="3695700"/>
          <p14:tracePt t="18782" x="4025900" y="3968750"/>
          <p14:tracePt t="18799" x="3810000" y="4127500"/>
          <p14:tracePt t="18817" x="3752850" y="4178300"/>
          <p14:tracePt t="18832" x="3702050" y="4235450"/>
          <p14:tracePt t="18849" x="3689350" y="4279900"/>
          <p14:tracePt t="18867" x="3689350" y="4298950"/>
          <p14:tracePt t="19101" x="3689350" y="4292600"/>
          <p14:tracePt t="19112" x="3695700" y="4267200"/>
          <p14:tracePt t="19122" x="3759200" y="4197350"/>
          <p14:tracePt t="19136" x="4044950" y="3924300"/>
          <p14:tracePt t="19148" x="4578350" y="3543300"/>
          <p14:tracePt t="19164" x="5822950" y="2946400"/>
          <p14:tracePt t="19183" x="6496050" y="2743200"/>
          <p14:tracePt t="19199" x="6953250" y="2679700"/>
          <p14:tracePt t="19214" x="7715250" y="2635250"/>
          <p14:tracePt t="19232" x="7981950" y="2622550"/>
          <p14:tracePt t="19248" x="8337550" y="2597150"/>
          <p14:tracePt t="19265" x="8464550" y="2590800"/>
          <p14:tracePt t="19283" x="8489950" y="2590800"/>
          <p14:tracePt t="19300" x="8502650" y="2584450"/>
          <p14:tracePt t="19456" x="8502650" y="2578100"/>
          <p14:tracePt t="19467" x="8502650" y="2571750"/>
          <p14:tracePt t="19475" x="8509000" y="2533650"/>
          <p14:tracePt t="19491" x="8566150" y="2393950"/>
          <p14:tracePt t="19499" x="8750300" y="2057400"/>
          <p14:tracePt t="19516" x="9010650" y="1689100"/>
          <p14:tracePt t="19531" x="9505950" y="1111250"/>
          <p14:tracePt t="19548" x="10039350" y="666750"/>
          <p14:tracePt t="19566" x="10217150" y="539750"/>
          <p14:tracePt t="19581" x="10350500" y="469900"/>
          <p14:tracePt t="19599" x="10394950" y="457200"/>
          <p14:tracePt t="19650" x="10375900" y="457200"/>
          <p14:tracePt t="19658" x="10306050" y="476250"/>
          <p14:tracePt t="19670" x="10223500" y="488950"/>
          <p14:tracePt t="19681" x="10153650" y="514350"/>
          <p14:tracePt t="19699" x="10058400" y="539750"/>
          <p14:tracePt t="19714" x="10020300" y="546100"/>
          <p14:tracePt t="19731" x="9994900" y="546100"/>
          <p14:tracePt t="19750" x="9975850" y="546100"/>
          <p14:tracePt t="19765" x="9963150" y="533400"/>
          <p14:tracePt t="19781" x="9918700" y="469900"/>
          <p14:tracePt t="19799" x="9880600" y="425450"/>
          <p14:tracePt t="19814" x="9798050" y="342900"/>
          <p14:tracePt t="19833" x="9652000" y="247650"/>
          <p14:tracePt t="19849" x="9544050" y="209550"/>
          <p14:tracePt t="19864" x="9328150" y="184150"/>
          <p14:tracePt t="19881" x="9150350" y="190500"/>
          <p14:tracePt t="19898" x="9074150" y="228600"/>
          <p14:tracePt t="19914" x="8934450" y="292100"/>
          <p14:tracePt t="19933" x="8832850" y="374650"/>
          <p14:tracePt t="19947" x="8782050" y="425450"/>
          <p14:tracePt t="19964" x="8674100" y="596900"/>
          <p14:tracePt t="19982" x="8629650" y="692150"/>
          <p14:tracePt t="19997" x="8566150" y="876300"/>
          <p14:tracePt t="20014" x="8534400" y="1092200"/>
          <p14:tracePt t="20033" x="8528050" y="1193800"/>
          <p14:tracePt t="20048" x="8528050" y="1384300"/>
          <p14:tracePt t="20065" x="8553450" y="1600200"/>
          <p14:tracePt t="20083" x="8572500" y="1701800"/>
          <p14:tracePt t="20098" x="8623300" y="1854200"/>
          <p14:tracePt t="20115" x="8680450" y="1962150"/>
          <p14:tracePt t="20133" x="8705850" y="1987550"/>
          <p14:tracePt t="20139" x="8756650" y="2019300"/>
          <p14:tracePt t="20147" x="8820150" y="2044700"/>
          <p14:tracePt t="20165" x="8972550" y="2070100"/>
          <p14:tracePt t="20181" x="9055100" y="2070100"/>
          <p14:tracePt t="20198" x="9220200" y="2063750"/>
          <p14:tracePt t="20216" x="9283700" y="2044700"/>
          <p14:tracePt t="20233" x="9398000" y="2006600"/>
          <p14:tracePt t="20247" x="9505950" y="1911350"/>
          <p14:tracePt t="20266" x="9594850" y="1803400"/>
          <p14:tracePt t="20281" x="9842500" y="1282700"/>
          <p14:tracePt t="20298" x="10001250" y="704850"/>
          <p14:tracePt t="20315" x="10039350" y="495300"/>
          <p14:tracePt t="20331" x="10039350" y="228600"/>
          <p14:tracePt t="20349" x="9994900" y="69850"/>
          <p14:tracePt t="20364" x="9956800" y="0"/>
          <p14:tracePt t="20381" x="9874250" y="0"/>
          <p14:tracePt t="20398" x="9785350" y="0"/>
          <p14:tracePt t="20415" x="9728200" y="0"/>
          <p14:tracePt t="20432" x="9620250" y="0"/>
          <p14:tracePt t="20448" x="9544050" y="0"/>
          <p14:tracePt t="20464" x="9505950" y="0"/>
          <p14:tracePt t="20483" x="9442450" y="0"/>
          <p14:tracePt t="20499" x="9398000" y="25400"/>
          <p14:tracePt t="20514" x="9296400" y="107950"/>
          <p14:tracePt t="20531" x="9182100" y="279400"/>
          <p14:tracePt t="20550" x="9112250" y="387350"/>
          <p14:tracePt t="20564" x="8985250" y="647700"/>
          <p14:tracePt t="20582" x="8921750" y="869950"/>
          <p14:tracePt t="20599" x="8896350" y="990600"/>
          <p14:tracePt t="20614" x="8858250" y="1219200"/>
          <p14:tracePt t="20632" x="8839200" y="1441450"/>
          <p14:tracePt t="20649" x="8832850" y="1555750"/>
          <p14:tracePt t="20664" x="8832850" y="1784350"/>
          <p14:tracePt t="20682" x="8832850" y="2044700"/>
          <p14:tracePt t="20697" x="8845550" y="2165350"/>
          <p14:tracePt t="20713" x="8870950" y="2387600"/>
          <p14:tracePt t="20732" x="8896350" y="2463800"/>
          <p14:tracePt t="20747" x="8940800" y="2603500"/>
          <p14:tracePt t="20764" x="9004300" y="2717800"/>
          <p14:tracePt t="20782" x="9023350" y="2755900"/>
          <p14:tracePt t="20797" x="9086850" y="2825750"/>
          <p14:tracePt t="20814" x="9175750" y="2870200"/>
          <p14:tracePt t="20836" x="9232900" y="2876550"/>
          <p14:tracePt t="20847" x="9372600" y="2876550"/>
          <p14:tracePt t="20865" x="9525000" y="2813050"/>
          <p14:tracePt t="20883" x="9607550" y="2762250"/>
          <p14:tracePt t="20897" x="9753600" y="2622550"/>
          <p14:tracePt t="20915" x="9994900" y="2266950"/>
          <p14:tracePt t="20931" x="10128250" y="2057400"/>
          <p14:tracePt t="20948" x="10318750" y="1549400"/>
          <p14:tracePt t="20965" x="10401300" y="1009650"/>
          <p14:tracePt t="20981" x="10401300" y="768350"/>
          <p14:tracePt t="20997" x="10325100" y="368300"/>
          <p14:tracePt t="21016" x="10255250" y="228600"/>
          <p14:tracePt t="21031" x="10134600" y="69850"/>
          <p14:tracePt t="21048" x="9975850" y="0"/>
          <p14:tracePt t="21066" x="9886950" y="0"/>
          <p14:tracePt t="21080" x="9728200" y="0"/>
          <p14:tracePt t="21098" x="9607550" y="69850"/>
          <p14:tracePt t="21116" x="9556750" y="107950"/>
          <p14:tracePt t="21132" x="9537700" y="127000"/>
          <p14:tracePt t="21654" x="9525000" y="127000"/>
          <p14:tracePt t="21665" x="9505950" y="133350"/>
          <p14:tracePt t="21674" x="9423400" y="165100"/>
          <p14:tracePt t="21685" x="9264650" y="228600"/>
          <p14:tracePt t="21697" x="9017000" y="355600"/>
          <p14:tracePt t="21715" x="8477250" y="628650"/>
          <p14:tracePt t="21730" x="8261350" y="742950"/>
          <p14:tracePt t="21746" x="7918450" y="977900"/>
          <p14:tracePt t="21766" x="7689850" y="1155700"/>
          <p14:tracePt t="21780" x="7620000" y="1219200"/>
          <p14:tracePt t="21799" x="7499350" y="1327150"/>
          <p14:tracePt t="21817" x="7448550" y="1384300"/>
          <p14:tracePt t="21830" x="7353300" y="1530350"/>
          <p14:tracePt t="21847" x="7289800" y="1657350"/>
          <p14:tracePt t="21865" x="7264400" y="1708150"/>
          <p14:tracePt t="21880" x="7226300" y="1809750"/>
          <p14:tracePt t="21897" x="7219950" y="1936750"/>
          <p14:tracePt t="21915" x="7219950" y="2000250"/>
          <p14:tracePt t="21930" x="7219950" y="2108200"/>
          <p14:tracePt t="21948" x="7219950" y="2165350"/>
          <p14:tracePt t="21963" x="7219950" y="2178050"/>
          <p14:tracePt t="21980" x="7219950" y="2197100"/>
          <p14:tracePt t="22013" x="7219950" y="2203450"/>
          <p14:tracePt t="25793" x="7219950" y="2197100"/>
          <p14:tracePt t="25803" x="7232650" y="2159000"/>
          <p14:tracePt t="25816" x="7289800" y="2063750"/>
          <p14:tracePt t="25829" x="7448550" y="1841500"/>
          <p14:tracePt t="25847" x="7867650" y="1371600"/>
          <p14:tracePt t="25863" x="8134350" y="1117600"/>
          <p14:tracePt t="25879" x="8623300" y="730250"/>
          <p14:tracePt t="25896" x="8902700" y="552450"/>
          <p14:tracePt t="25914" x="8997950" y="508000"/>
          <p14:tracePt t="25929" x="9182100" y="469900"/>
          <p14:tracePt t="25947" x="9309100" y="469900"/>
          <p14:tracePt t="25963" x="9353550" y="482600"/>
          <p14:tracePt t="25979" x="9410700" y="539750"/>
          <p14:tracePt t="25996" x="9455150" y="622300"/>
          <p14:tracePt t="26012" x="9461500" y="654050"/>
          <p14:tracePt t="26029" x="9474200" y="723900"/>
          <p14:tracePt t="26049" x="9474200" y="768350"/>
          <p14:tracePt t="26062" x="9474200" y="781050"/>
          <p14:tracePt t="26079" x="9467850" y="787400"/>
          <p14:tracePt t="26098" x="9461500" y="793750"/>
          <p14:tracePt t="26112" x="9455150" y="787400"/>
          <p14:tracePt t="26130" x="9455150" y="628650"/>
          <p14:tracePt t="26137" x="9486900" y="469900"/>
          <p14:tracePt t="26162" x="9582150" y="254000"/>
          <p14:tracePt t="26179" x="9652000" y="196850"/>
          <p14:tracePt t="26197" x="9690100" y="184150"/>
          <p14:tracePt t="26214" x="9715500" y="177800"/>
          <p14:tracePt t="26472" x="9702800" y="177800"/>
          <p14:tracePt t="26484" x="9683750" y="184150"/>
          <p14:tracePt t="26496" x="9658350" y="209550"/>
          <p14:tracePt t="26513" x="9601200" y="254000"/>
          <p14:tracePt t="26529" x="9575800" y="285750"/>
          <p14:tracePt t="26546" x="9518650" y="342900"/>
          <p14:tracePt t="26565" x="9486900" y="368300"/>
          <p14:tracePt t="26579" x="9429750" y="438150"/>
          <p14:tracePt t="26597" x="9359900" y="546100"/>
          <p14:tracePt t="26614" x="9340850" y="590550"/>
          <p14:tracePt t="26628" x="9302750" y="673100"/>
          <p14:tracePt t="26645" x="9283700" y="730250"/>
          <p14:tracePt t="26663" x="9277350" y="755650"/>
          <p14:tracePt t="26678" x="9271000" y="806450"/>
          <p14:tracePt t="26696" x="9271000" y="863600"/>
          <p14:tracePt t="26713" x="9264650" y="895350"/>
          <p14:tracePt t="26728" x="9264650" y="952500"/>
          <p14:tracePt t="26746" x="9264650" y="990600"/>
          <p14:tracePt t="26762" x="9264650" y="1009650"/>
          <p14:tracePt t="26779" x="9264650" y="1041400"/>
          <p14:tracePt t="26798" x="9264650" y="1079500"/>
          <p14:tracePt t="26812" x="9264650" y="1092200"/>
          <p14:tracePt t="26829" x="9264650" y="1149350"/>
          <p14:tracePt t="26847" x="9264650" y="1181100"/>
          <p14:tracePt t="26861" x="9264650" y="1238250"/>
          <p14:tracePt t="26879" x="9264650" y="1282700"/>
          <p14:tracePt t="26896" x="9264650" y="1308100"/>
          <p14:tracePt t="26912" x="9264650" y="1333500"/>
          <p14:tracePt t="26930" x="9264650" y="1377950"/>
          <p14:tracePt t="26947" x="9264650" y="1403350"/>
          <p14:tracePt t="26962" x="9264650" y="1466850"/>
          <p14:tracePt t="26980" x="9264650" y="1524000"/>
          <p14:tracePt t="26997" x="9264650" y="1536700"/>
          <p14:tracePt t="27011" x="9258300" y="1574800"/>
          <p14:tracePt t="27030" x="9251950" y="1600200"/>
          <p14:tracePt t="27047" x="9245600" y="1612900"/>
          <p14:tracePt t="27063" x="9239250" y="1638300"/>
          <p14:tracePt t="27081" x="9239250" y="1657350"/>
          <p14:tracePt t="27095" x="9232900" y="1689100"/>
          <p14:tracePt t="27112" x="9232900" y="1733550"/>
          <p14:tracePt t="27130" x="9226550" y="1758950"/>
          <p14:tracePt t="27135" x="9226550" y="1771650"/>
          <p14:tracePt t="27145" x="9226550" y="1790700"/>
          <p14:tracePt t="27162" x="9226550" y="1816100"/>
          <p14:tracePt t="27180" x="9226550" y="1822450"/>
          <p14:tracePt t="27195" x="9226550" y="1835150"/>
          <p14:tracePt t="27211" x="9226550" y="1841500"/>
          <p14:tracePt t="27234" x="9226550" y="1847850"/>
          <p14:tracePt t="27283" x="9226550" y="1854200"/>
          <p14:tracePt t="27333" x="9226550" y="1847850"/>
          <p14:tracePt t="27346" x="9226550" y="1816100"/>
          <p14:tracePt t="27353" x="9226550" y="1784350"/>
          <p14:tracePt t="27367" x="9213850" y="1733550"/>
          <p14:tracePt t="27378" x="9213850" y="1689100"/>
          <p14:tracePt t="27395" x="9207500" y="1600200"/>
          <p14:tracePt t="27413" x="9201150" y="1543050"/>
          <p14:tracePt t="27428" x="9201150" y="1428750"/>
          <p14:tracePt t="27445" x="9201150" y="1289050"/>
          <p14:tracePt t="27462" x="9201150" y="1206500"/>
          <p14:tracePt t="27478" x="9201150" y="1066800"/>
          <p14:tracePt t="27496" x="9207500" y="990600"/>
          <p14:tracePt t="27511" x="9207500" y="965200"/>
          <p14:tracePt t="27528" x="9207500" y="933450"/>
          <p14:tracePt t="27547" x="9207500" y="914400"/>
          <p14:tracePt t="27562" x="9207500" y="876300"/>
          <p14:tracePt t="27578" x="9207500" y="781050"/>
          <p14:tracePt t="27597" x="9207500" y="730250"/>
          <p14:tracePt t="27612" x="9207500" y="654050"/>
          <p14:tracePt t="27629" x="9207500" y="596900"/>
          <p14:tracePt t="27647" x="9207500" y="577850"/>
          <p14:tracePt t="27662" x="9207500" y="539750"/>
          <p14:tracePt t="27678" x="9207500" y="495300"/>
          <p14:tracePt t="27695" x="9207500" y="476250"/>
          <p14:tracePt t="27712" x="9207500" y="431800"/>
          <p14:tracePt t="27729" x="9207500" y="400050"/>
          <p14:tracePt t="27746" x="9207500" y="387350"/>
          <p14:tracePt t="27761" x="9207500" y="381000"/>
          <p14:tracePt t="27779" x="9207500" y="368300"/>
          <p14:tracePt t="27812" x="9201150" y="368300"/>
          <p14:tracePt t="27830" x="9194800" y="361950"/>
          <p14:tracePt t="27850" x="9188450" y="355600"/>
          <p14:tracePt t="27863" x="9182100" y="355600"/>
          <p14:tracePt t="27881" x="9175750" y="355600"/>
          <p14:tracePt t="27894" x="9169400" y="355600"/>
          <p14:tracePt t="27913" x="9163050" y="355600"/>
          <p14:tracePt t="28143" x="9156700" y="368300"/>
          <p14:tracePt t="28154" x="9144000" y="400050"/>
          <p14:tracePt t="28166" x="9118600" y="457200"/>
          <p14:tracePt t="28178" x="9099550" y="520700"/>
          <p14:tracePt t="28196" x="9029700" y="749300"/>
          <p14:tracePt t="28213" x="9010650" y="869950"/>
          <p14:tracePt t="28228" x="8978900" y="1073150"/>
          <p14:tracePt t="28245" x="8959850" y="1263650"/>
          <p14:tracePt t="28262" x="8953500" y="1352550"/>
          <p14:tracePt t="28279" x="8934450" y="1498600"/>
          <p14:tracePt t="28296" x="8928100" y="1587500"/>
          <p14:tracePt t="28312" x="8921750" y="1619250"/>
          <p14:tracePt t="28328" x="8915400" y="1708150"/>
          <p14:tracePt t="28347" x="8915400" y="1816100"/>
          <p14:tracePt t="28362" x="8915400" y="1860550"/>
          <p14:tracePt t="28378" x="8915400" y="1936750"/>
          <p14:tracePt t="28396" x="8915400" y="1968500"/>
          <p14:tracePt t="28411" x="8915400" y="2025650"/>
          <p14:tracePt t="28428" x="8915400" y="2082800"/>
          <p14:tracePt t="28446" x="8915400" y="2114550"/>
          <p14:tracePt t="28462" x="8915400" y="2178050"/>
          <p14:tracePt t="28479" x="8915400" y="2254250"/>
          <p14:tracePt t="28496" x="8915400" y="2286000"/>
          <p14:tracePt t="28511" x="8915400" y="2330450"/>
          <p14:tracePt t="28529" x="8915400" y="2362200"/>
          <p14:tracePt t="28545" x="8915400" y="2374900"/>
          <p14:tracePt t="28561" x="8928100" y="2406650"/>
          <p14:tracePt t="28580" x="8928100" y="2419350"/>
          <p14:tracePt t="28594" x="8940800" y="2444750"/>
          <p14:tracePt t="28612" x="8953500" y="2457450"/>
          <p14:tracePt t="28630" x="8953500" y="2463800"/>
          <p14:tracePt t="28635" x="8966200" y="2470150"/>
          <p14:tracePt t="28644" x="8972550" y="2482850"/>
          <p14:tracePt t="28661" x="8991600" y="2489200"/>
          <p14:tracePt t="28680" x="9004300" y="2489200"/>
          <p14:tracePt t="28694" x="9023350" y="2495550"/>
          <p14:tracePt t="28711" x="9042400" y="2495550"/>
          <p14:tracePt t="28729" x="9055100" y="2495550"/>
          <p14:tracePt t="28744" x="9074150" y="2489200"/>
          <p14:tracePt t="28761" x="9093200" y="2463800"/>
          <p14:tracePt t="28780" x="9099550" y="2444750"/>
          <p14:tracePt t="28794" x="9118600" y="2419350"/>
          <p14:tracePt t="28812" x="9137650" y="2368550"/>
          <p14:tracePt t="28830" x="9144000" y="2324100"/>
          <p14:tracePt t="28844" x="9169400" y="2241550"/>
          <p14:tracePt t="28863" x="9188450" y="2152650"/>
          <p14:tracePt t="28878" x="9194800" y="2120900"/>
          <p14:tracePt t="28896" x="9213850" y="2025650"/>
          <p14:tracePt t="28913" x="9232900" y="1981200"/>
          <p14:tracePt t="28929" x="9245600" y="1892300"/>
          <p14:tracePt t="28945" x="9258300" y="1822450"/>
          <p14:tracePt t="28962" x="9264650" y="1797050"/>
          <p14:tracePt t="28978" x="9271000" y="1765300"/>
          <p14:tracePt t="28995" x="9277350" y="1733550"/>
          <p14:tracePt t="29013" x="9277350" y="1708150"/>
          <p14:tracePt t="29028" x="9283700" y="1651000"/>
          <p14:tracePt t="29045" x="9290050" y="1562100"/>
          <p14:tracePt t="29061" x="9296400" y="1517650"/>
          <p14:tracePt t="29078" x="9302750" y="1447800"/>
          <p14:tracePt t="29095" x="9315450" y="1384300"/>
          <p14:tracePt t="29112" x="9321800" y="1327150"/>
          <p14:tracePt t="29128" x="9334500" y="1206500"/>
          <p14:tracePt t="29134" x="9334500" y="1143000"/>
          <p14:tracePt t="29161" x="9353550" y="1054100"/>
          <p14:tracePt t="29181" x="9359900" y="1022350"/>
          <p14:tracePt t="29197" x="9366250" y="952500"/>
          <p14:tracePt t="29211" x="9366250" y="927100"/>
          <p14:tracePt t="29229" x="9366250" y="863600"/>
          <p14:tracePt t="29246" x="9366250" y="838200"/>
          <p14:tracePt t="29261" x="9366250" y="781050"/>
          <p14:tracePt t="29279" x="9366250" y="749300"/>
          <p14:tracePt t="29296" x="9366250" y="736600"/>
          <p14:tracePt t="29592" x="9366250" y="730250"/>
          <p14:tracePt t="29601" x="9366250" y="723900"/>
          <p14:tracePt t="29623" x="9366250" y="704850"/>
          <p14:tracePt t="29635" x="9359900" y="685800"/>
          <p14:tracePt t="29644" x="9347200" y="679450"/>
          <p14:tracePt t="29664" x="9340850" y="660400"/>
          <p14:tracePt t="29678" x="9321800" y="622300"/>
          <p14:tracePt t="29694" x="9309100" y="590550"/>
          <p14:tracePt t="29712" x="9302750" y="577850"/>
          <p14:tracePt t="29727" x="9283700" y="546100"/>
          <p14:tracePt t="29746" x="9277350" y="514350"/>
          <p14:tracePt t="29764" x="9271000" y="495300"/>
          <p14:tracePt t="29778" x="9271000" y="463550"/>
          <p14:tracePt t="29795" x="9271000" y="444500"/>
          <p14:tracePt t="29811" x="9271000" y="438150"/>
          <p14:tracePt t="29827" x="9271000" y="425450"/>
          <p14:tracePt t="29845" x="9271000" y="412750"/>
          <p14:tracePt t="29966" x="9264650" y="412750"/>
          <p14:tracePt t="29979" x="9251950" y="412750"/>
          <p14:tracePt t="29986" x="9232900" y="412750"/>
          <p14:tracePt t="29999" x="9226550" y="412750"/>
          <p14:tracePt t="30011" x="9213850" y="412750"/>
          <p14:tracePt t="30028" x="9194800" y="431800"/>
          <p14:tracePt t="30044" x="9182100" y="457200"/>
          <p14:tracePt t="30061" x="9150350" y="520700"/>
          <p14:tracePt t="30080" x="9131300" y="577850"/>
          <p14:tracePt t="30096" x="9124950" y="615950"/>
          <p14:tracePt t="30111" x="9118600" y="660400"/>
          <p14:tracePt t="30128" x="9118600" y="717550"/>
          <p14:tracePt t="30144" x="9118600" y="742950"/>
          <p14:tracePt t="30161" x="9118600" y="800100"/>
          <p14:tracePt t="30178" x="9118600" y="819150"/>
          <p14:tracePt t="30194" x="9118600" y="863600"/>
          <p14:tracePt t="30210" x="9118600" y="895350"/>
          <p14:tracePt t="30228" x="9118600" y="914400"/>
          <p14:tracePt t="30244" x="9118600" y="946150"/>
          <p14:tracePt t="30261" x="9118600" y="984250"/>
          <p14:tracePt t="30279" x="9118600" y="1009650"/>
          <p14:tracePt t="30294" x="9118600" y="1041400"/>
          <p14:tracePt t="30312" x="9118600" y="1073150"/>
          <p14:tracePt t="30328" x="9124950" y="1092200"/>
          <p14:tracePt t="30344" x="9124950" y="1111250"/>
          <p14:tracePt t="30362" x="9124950" y="1123950"/>
          <p14:tracePt t="30379" x="9124950" y="1143000"/>
          <p14:tracePt t="30395" x="9131300" y="1174750"/>
          <p14:tracePt t="30413" x="9144000" y="1225550"/>
          <p14:tracePt t="30427" x="9144000" y="1250950"/>
          <p14:tracePt t="30443" x="9150350" y="1289050"/>
          <p14:tracePt t="30464" x="9150350" y="1339850"/>
          <p14:tracePt t="30477" x="9150350" y="1352550"/>
          <p14:tracePt t="30494" x="9150350" y="1409700"/>
          <p14:tracePt t="30512" x="9150350" y="1435100"/>
          <p14:tracePt t="30527" x="9150350" y="1498600"/>
          <p14:tracePt t="30545" x="9150350" y="1536700"/>
          <p14:tracePt t="30562" x="9150350" y="1562100"/>
          <p14:tracePt t="30577" x="9150350" y="1600200"/>
          <p14:tracePt t="30595" x="9150350" y="1625600"/>
          <p14:tracePt t="30611" x="9150350" y="1631950"/>
          <p14:tracePt t="30627" x="9150350" y="1644650"/>
          <p14:tracePt t="30898" x="9150350" y="1657350"/>
          <p14:tracePt t="30910" x="9150350" y="1682750"/>
          <p14:tracePt t="30918" x="9137650" y="1727200"/>
          <p14:tracePt t="30932" x="9118600" y="1797050"/>
          <p14:tracePt t="30943" x="9093200" y="1873250"/>
          <p14:tracePt t="30960" x="9067800" y="2032000"/>
          <p14:tracePt t="30979" x="9061450" y="2095500"/>
          <p14:tracePt t="30994" x="9055100" y="2197100"/>
          <p14:tracePt t="31011" x="9055100" y="2279650"/>
          <p14:tracePt t="31028" x="9048750" y="2317750"/>
          <p14:tracePt t="31044" x="9048750" y="2400300"/>
          <p14:tracePt t="31061" x="9048750" y="2457450"/>
          <p14:tracePt t="31079" x="9042400" y="2476500"/>
          <p14:tracePt t="31094" x="9042400" y="2495550"/>
          <p14:tracePt t="31113" x="9042400" y="2501900"/>
          <p14:tracePt t="31128" x="9042400" y="2508250"/>
          <p14:tracePt t="31144" x="9042400" y="2514600"/>
          <p14:tracePt t="31165" x="9042400" y="2520950"/>
          <p14:tracePt t="31183" x="9042400" y="2527300"/>
          <p14:tracePt t="31202" x="9036050" y="2533650"/>
          <p14:tracePt t="31215" x="9036050" y="2540000"/>
          <p14:tracePt t="31227" x="9036050" y="2546350"/>
          <p14:tracePt t="31243" x="9036050" y="2559050"/>
          <p14:tracePt t="31261" x="9029700" y="2565400"/>
          <p14:tracePt t="31277" x="9029700" y="2578100"/>
          <p14:tracePt t="31363" x="9029700" y="2571750"/>
          <p14:tracePt t="31375" x="9036050" y="2540000"/>
          <p14:tracePt t="31384" x="9055100" y="2463800"/>
          <p14:tracePt t="31397" x="9074150" y="2374900"/>
          <p14:tracePt t="31412" x="9080500" y="2298700"/>
          <p14:tracePt t="31428" x="9099550" y="2171700"/>
          <p14:tracePt t="31446" x="9105900" y="2095500"/>
          <p14:tracePt t="31461" x="9105900" y="2051050"/>
          <p14:tracePt t="31477" x="9105900" y="1974850"/>
          <p14:tracePt t="31496" x="9105900" y="1898650"/>
          <p14:tracePt t="31510" x="9105900" y="1854200"/>
          <p14:tracePt t="31527" x="9105900" y="1758950"/>
          <p14:tracePt t="31545" x="9105900" y="1695450"/>
          <p14:tracePt t="31560" x="9105900" y="1587500"/>
          <p14:tracePt t="31578" x="9112250" y="1479550"/>
          <p14:tracePt t="31596" x="9112250" y="1435100"/>
          <p14:tracePt t="31611" x="9112250" y="1333500"/>
          <p14:tracePt t="31628" x="9118600" y="1244600"/>
          <p14:tracePt t="31643" x="9118600" y="1212850"/>
          <p14:tracePt t="31660" x="9124950" y="1168400"/>
          <p14:tracePt t="31679" x="9124950" y="1155700"/>
          <p14:tracePt t="31891" x="9124950" y="1149350"/>
          <p14:tracePt t="31912" x="9131300" y="1143000"/>
          <p14:tracePt t="31922" x="9137650" y="1123950"/>
          <p14:tracePt t="31932" x="9150350" y="1098550"/>
          <p14:tracePt t="31944" x="9163050" y="1054100"/>
          <p14:tracePt t="31962" x="9188450" y="977900"/>
          <p14:tracePt t="31976" x="9264650" y="698500"/>
          <p14:tracePt t="31993" x="9315450" y="412750"/>
          <p14:tracePt t="32011" x="9334500" y="304800"/>
          <p14:tracePt t="32026" x="9334500" y="139700"/>
          <p14:tracePt t="32044" x="9309100" y="38100"/>
          <p14:tracePt t="32063" x="9283700" y="6350"/>
          <p14:tracePt t="32077" x="9251950" y="0"/>
          <p14:tracePt t="32094" x="9201150" y="0"/>
          <p14:tracePt t="32112" x="9175750" y="0"/>
          <p14:tracePt t="32127" x="9137650" y="0"/>
          <p14:tracePt t="32133" x="9118600" y="6350"/>
          <p14:tracePt t="32148" x="9099550" y="31750"/>
          <p14:tracePt t="32160" x="9067800" y="88900"/>
          <p14:tracePt t="32177" x="9017000" y="234950"/>
          <p14:tracePt t="32194" x="8978900" y="438150"/>
          <p14:tracePt t="32210" x="8972550" y="552450"/>
          <p14:tracePt t="32227" x="8959850" y="736600"/>
          <p14:tracePt t="32244" x="8959850" y="825500"/>
          <p14:tracePt t="32260" x="8959850" y="1016000"/>
          <p14:tracePt t="32278" x="8959850" y="1206500"/>
          <p14:tracePt t="32295" x="8966200" y="1282700"/>
          <p14:tracePt t="32310" x="8978900" y="1428750"/>
          <p14:tracePt t="32328" x="8985250" y="1562100"/>
          <p14:tracePt t="32345" x="8997950" y="1606550"/>
          <p14:tracePt t="32361" x="9004300" y="1682750"/>
          <p14:tracePt t="32378" x="9004300" y="1708150"/>
          <p14:tracePt t="32395" x="9004300" y="1714500"/>
          <p14:tracePt t="32411" x="9004300" y="1720850"/>
          <p14:tracePt t="34311" x="9010650" y="1720850"/>
          <p14:tracePt t="34320" x="9029700" y="1676400"/>
          <p14:tracePt t="34331" x="9067800" y="1587500"/>
          <p14:tracePt t="34344" x="9150350" y="1384300"/>
          <p14:tracePt t="34362" x="9283700" y="1092200"/>
          <p14:tracePt t="34376" x="9474200" y="679450"/>
          <p14:tracePt t="34394" x="9594850" y="406400"/>
          <p14:tracePt t="34411" x="9620250" y="330200"/>
          <p14:tracePt t="34426" x="9639300" y="228600"/>
          <p14:tracePt t="34443" x="9645650" y="177800"/>
          <p14:tracePt t="34462" x="9645650" y="165100"/>
          <p14:tracePt t="34477" x="9645650" y="152400"/>
          <p14:tracePt t="34494" x="9645650" y="146050"/>
          <p14:tracePt t="34511" x="9645650" y="139700"/>
          <p14:tracePt t="34526" x="9632950" y="139700"/>
          <p14:tracePt t="34544" x="9613900" y="146050"/>
          <p14:tracePt t="34559" x="9601200" y="152400"/>
          <p14:tracePt t="34575" x="9588500" y="184150"/>
          <p14:tracePt t="34596" x="9575800" y="209550"/>
          <p14:tracePt t="34610" x="9556750" y="273050"/>
          <p14:tracePt t="34626" x="9531350" y="342900"/>
          <p14:tracePt t="34644" x="9518650" y="400050"/>
          <p14:tracePt t="34659" x="9493250" y="533400"/>
          <p14:tracePt t="34677" x="9486900" y="628650"/>
          <p14:tracePt t="34695" x="9480550" y="660400"/>
          <p14:tracePt t="34709" x="9455150" y="730250"/>
          <p14:tracePt t="34727" x="9429750" y="825500"/>
          <p14:tracePt t="34742" x="9410700" y="882650"/>
          <p14:tracePt t="34760" x="9372600" y="984250"/>
          <p14:tracePt t="34777" x="9340850" y="1066800"/>
          <p14:tracePt t="34792" x="9334500" y="1098550"/>
          <p14:tracePt t="34809" x="9328150" y="1130300"/>
          <p14:tracePt t="34830" x="9328150" y="1149350"/>
          <p14:tracePt t="35112" x="9321800" y="1155700"/>
          <p14:tracePt t="35121" x="9315450" y="1155700"/>
          <p14:tracePt t="35132" x="9296400" y="1168400"/>
          <p14:tracePt t="35145" x="9271000" y="1181100"/>
          <p14:tracePt t="35162" x="9232900" y="1193800"/>
          <p14:tracePt t="35175" x="9175750" y="1206500"/>
          <p14:tracePt t="35193" x="9124950" y="1219200"/>
          <p14:tracePt t="35213" x="9105900" y="1219200"/>
          <p14:tracePt t="35225" x="9099550" y="1219200"/>
          <p14:tracePt t="35243" x="9093200" y="1219200"/>
          <p14:tracePt t="35526" x="9093200" y="1200150"/>
          <p14:tracePt t="35536" x="9093200" y="1155700"/>
          <p14:tracePt t="35548" x="9099550" y="1060450"/>
          <p14:tracePt t="35559" x="9118600" y="952500"/>
          <p14:tracePt t="35577" x="9163050" y="711200"/>
          <p14:tracePt t="35592" x="9182100" y="622300"/>
          <p14:tracePt t="35611" x="9194800" y="520700"/>
          <p14:tracePt t="35629" x="9201150" y="514350"/>
          <p14:tracePt t="35633" x="9207500" y="508000"/>
          <p14:tracePt t="35644" x="9207500" y="501650"/>
          <p14:tracePt t="35911" x="9207500" y="495300"/>
          <p14:tracePt t="35922" x="9207500" y="482600"/>
          <p14:tracePt t="35931" x="9213850" y="476250"/>
          <p14:tracePt t="35944" x="9213850" y="463550"/>
          <p14:tracePt t="35960" x="9213850" y="457200"/>
          <p14:tracePt t="35977" x="9213850" y="438150"/>
          <p14:tracePt t="35992" x="9213850" y="431800"/>
          <p14:tracePt t="36010" x="9207500" y="419100"/>
          <p14:tracePt t="36027" x="9201150" y="419100"/>
          <p14:tracePt t="36043" x="9188450" y="412750"/>
          <p14:tracePt t="36060" x="9182100" y="412750"/>
          <p14:tracePt t="36075" x="9175750" y="412750"/>
          <p14:tracePt t="36094" x="9169400" y="412750"/>
          <p14:tracePt t="36110" x="9156700" y="412750"/>
          <p14:tracePt t="36126" x="9144000" y="431800"/>
          <p14:tracePt t="36133" x="9131300" y="450850"/>
          <p14:tracePt t="36147" x="9124950" y="476250"/>
          <p14:tracePt t="36159" x="9124950" y="488950"/>
          <p14:tracePt t="36176" x="9118600" y="527050"/>
          <p14:tracePt t="36194" x="9118600" y="546100"/>
          <p14:tracePt t="36209" x="9118600" y="577850"/>
          <p14:tracePt t="36226" x="9118600" y="609600"/>
          <p14:tracePt t="36243" x="9118600" y="635000"/>
          <p14:tracePt t="36259" x="9118600" y="679450"/>
          <p14:tracePt t="36276" x="9118600" y="717550"/>
          <p14:tracePt t="36292" x="9118600" y="730250"/>
          <p14:tracePt t="36308" x="9118600" y="755650"/>
          <p14:tracePt t="36327" x="9118600" y="768350"/>
          <p14:tracePt t="36342" x="9118600" y="781050"/>
          <p14:tracePt t="36359" x="9118600" y="787400"/>
          <p14:tracePt t="36377" x="9118600" y="793750"/>
          <p14:tracePt t="36392" x="9124950" y="812800"/>
          <p14:tracePt t="36409" x="9124950" y="831850"/>
          <p14:tracePt t="36427" x="9124950" y="844550"/>
          <p14:tracePt t="36442" x="9124950" y="869950"/>
          <p14:tracePt t="36459" x="9124950" y="895350"/>
          <p14:tracePt t="36477" x="9124950" y="908050"/>
          <p14:tracePt t="36495" x="9131300" y="933450"/>
          <p14:tracePt t="36499" x="9131300" y="946150"/>
          <p14:tracePt t="36509" x="9131300" y="952500"/>
          <p14:tracePt t="36527" x="9131300" y="971550"/>
          <p14:tracePt t="36543" x="9131300" y="990600"/>
          <p14:tracePt t="36559" x="9131300" y="1022350"/>
          <p14:tracePt t="36575" x="9131300" y="1047750"/>
          <p14:tracePt t="36592" x="9131300" y="1092200"/>
          <p14:tracePt t="36610" x="9131300" y="1123950"/>
          <p14:tracePt t="36628" x="9131300" y="1143000"/>
          <p14:tracePt t="36632" x="9131300" y="1155700"/>
          <p14:tracePt t="36642" x="9131300" y="1174750"/>
          <p14:tracePt t="36660" x="9131300" y="1200150"/>
          <p14:tracePt t="36675" x="9131300" y="1238250"/>
          <p14:tracePt t="36692" x="9131300" y="1289050"/>
          <p14:tracePt t="36711" x="9131300" y="1295400"/>
          <p14:tracePt t="36725" x="9131300" y="1314450"/>
          <p14:tracePt t="36742" x="9131300" y="1320800"/>
          <p14:tracePt t="36985" x="9124950" y="1339850"/>
          <p14:tracePt t="36994" x="9118600" y="1358900"/>
          <p14:tracePt t="37008" x="9105900" y="1397000"/>
          <p14:tracePt t="37025" x="9080500" y="1549400"/>
          <p14:tracePt t="37044" x="9074150" y="1625600"/>
          <p14:tracePt t="37058" x="9055100" y="1771650"/>
          <p14:tracePt t="37075" x="9048750" y="1930400"/>
          <p14:tracePt t="37093" x="9048750" y="2006600"/>
          <p14:tracePt t="37109" x="9036050" y="2114550"/>
          <p14:tracePt t="37127" x="9036050" y="2178050"/>
          <p14:tracePt t="37135" x="9036050" y="2197100"/>
          <p14:tracePt t="37147" x="9036050" y="2222500"/>
          <p14:tracePt t="37159" x="9036050" y="2247900"/>
          <p14:tracePt t="37177" x="9036050" y="2260600"/>
          <p14:tracePt t="37192" x="9036050" y="2305050"/>
          <p14:tracePt t="37208" x="9036050" y="2343150"/>
          <p14:tracePt t="37226" x="9036050" y="2362200"/>
          <p14:tracePt t="37241" x="9036050" y="2381250"/>
          <p14:tracePt t="37259" x="9036050" y="2400300"/>
          <p14:tracePt t="37277" x="9036050" y="2413000"/>
          <p14:tracePt t="37291" x="9036050" y="2425700"/>
          <p14:tracePt t="37309" x="9036050" y="2438400"/>
          <p14:tracePt t="37326" x="9036050" y="2444750"/>
          <p14:tracePt t="37342" x="9036050" y="2457450"/>
          <p14:tracePt t="37362" x="9036050" y="2470150"/>
          <p14:tracePt t="37376" x="9036050" y="2476500"/>
          <p14:tracePt t="37393" x="9036050" y="2482850"/>
          <p14:tracePt t="37521" x="9036050" y="2476500"/>
          <p14:tracePt t="37531" x="9036050" y="2470150"/>
          <p14:tracePt t="37543" x="9036050" y="2451100"/>
          <p14:tracePt t="37559" x="9036050" y="2425700"/>
          <p14:tracePt t="37575" x="9048750" y="2355850"/>
          <p14:tracePt t="37592" x="9061450" y="2279650"/>
          <p14:tracePt t="37609" x="9067800" y="2222500"/>
          <p14:tracePt t="37625" x="9086850" y="2095500"/>
          <p14:tracePt t="37643" x="9093200" y="2006600"/>
          <p14:tracePt t="37658" x="9093200" y="1981200"/>
          <p14:tracePt t="37675" x="9093200" y="1936750"/>
          <p14:tracePt t="37694" x="9093200" y="1917700"/>
          <p14:tracePt t="37708" x="9099550" y="1873250"/>
          <p14:tracePt t="37725" x="9105900" y="1771650"/>
          <p14:tracePt t="37742" x="9105900" y="1720850"/>
          <p14:tracePt t="37758" x="9118600" y="1619250"/>
          <p14:tracePt t="37775" x="9137650" y="1524000"/>
          <p14:tracePt t="37793" x="9144000" y="1466850"/>
          <p14:tracePt t="37808" x="9169400" y="1346200"/>
          <p14:tracePt t="37825" x="9194800" y="1225550"/>
          <p14:tracePt t="37844" x="9201150" y="1181100"/>
          <p14:tracePt t="37859" x="9213850" y="1123950"/>
          <p14:tracePt t="37876" x="9226550" y="1092200"/>
          <p14:tracePt t="37896" x="9226550" y="1085850"/>
          <p14:tracePt t="37909" x="9226550" y="1079500"/>
          <p14:tracePt t="38118" x="9226550" y="1066800"/>
          <p14:tracePt t="38130" x="9226550" y="1060450"/>
          <p14:tracePt t="38143" x="9226550" y="1028700"/>
          <p14:tracePt t="38160" x="9226550" y="952500"/>
          <p14:tracePt t="38176" x="9226550" y="901700"/>
          <p14:tracePt t="38191" x="9226550" y="768350"/>
          <p14:tracePt t="38211" x="9226550" y="654050"/>
          <p14:tracePt t="38224" x="9226550" y="603250"/>
          <p14:tracePt t="38242" x="9232900" y="533400"/>
          <p14:tracePt t="38259" x="9232900" y="501650"/>
          <p14:tracePt t="38274" x="9232900" y="444500"/>
          <p14:tracePt t="38292" x="9232900" y="406400"/>
          <p14:tracePt t="38308" x="9232900" y="393700"/>
          <p14:tracePt t="38324" x="9232900" y="374650"/>
          <p14:tracePt t="38342" x="9232900" y="361950"/>
          <p14:tracePt t="38432" x="9232900" y="368300"/>
          <p14:tracePt t="38444" x="9232900" y="400050"/>
          <p14:tracePt t="38453" x="9226550" y="438150"/>
          <p14:tracePt t="38464" x="9213850" y="501650"/>
          <p14:tracePt t="38475" x="9213850" y="584200"/>
          <p14:tracePt t="38492" x="9213850" y="666750"/>
          <p14:tracePt t="38509" x="9213850" y="869950"/>
          <p14:tracePt t="38524" x="9213850" y="1098550"/>
          <p14:tracePt t="38542" x="9213850" y="1206500"/>
          <p14:tracePt t="38558" x="9207500" y="1365250"/>
          <p14:tracePt t="38575" x="9207500" y="1504950"/>
          <p14:tracePt t="38593" x="9201150" y="1574800"/>
          <p14:tracePt t="38608" x="9201150" y="1701800"/>
          <p14:tracePt t="38625" x="9201150" y="1803400"/>
          <p14:tracePt t="38642" x="9201150" y="1841500"/>
          <p14:tracePt t="38648" x="9201150" y="1885950"/>
          <p14:tracePt t="38658" x="9201150" y="1917700"/>
          <p14:tracePt t="38675" x="9201150" y="1993900"/>
          <p14:tracePt t="38691" x="9201150" y="2025650"/>
          <p14:tracePt t="38708" x="9201150" y="2076450"/>
          <p14:tracePt t="38726" x="9201150" y="2095500"/>
          <p14:tracePt t="38741" x="9201150" y="2120900"/>
          <p14:tracePt t="38757" x="9201150" y="2146300"/>
          <p14:tracePt t="38776" x="9201150" y="2159000"/>
          <p14:tracePt t="38791" x="9201150" y="2171700"/>
          <p14:tracePt t="38809" x="9201150" y="2197100"/>
          <p14:tracePt t="38826" x="9201150" y="2216150"/>
          <p14:tracePt t="38841" x="9201150" y="2247900"/>
          <p14:tracePt t="38858" x="9201150" y="2298700"/>
          <p14:tracePt t="38876" x="9201150" y="2311400"/>
          <p14:tracePt t="38891" x="9201150" y="2349500"/>
          <p14:tracePt t="38910" x="9201150" y="2374900"/>
          <p14:tracePt t="38924" x="9201150" y="2387600"/>
          <p14:tracePt t="38941" x="9201150" y="2393950"/>
          <p14:tracePt t="38959" x="9201150" y="2400300"/>
          <p14:tracePt t="39758" x="9182100" y="2400300"/>
          <p14:tracePt t="39769" x="9150350" y="2400300"/>
          <p14:tracePt t="39779" x="9036050" y="2413000"/>
          <p14:tracePt t="39792" x="8750300" y="2425700"/>
          <p14:tracePt t="39809" x="8248650" y="2438400"/>
          <p14:tracePt t="39824" x="7181850" y="2438400"/>
          <p14:tracePt t="39841" x="6502400" y="2355850"/>
          <p14:tracePt t="39859" x="6280150" y="2260600"/>
          <p14:tracePt t="39874" x="5702300" y="2019300"/>
          <p14:tracePt t="39891" x="5219700" y="1752600"/>
          <p14:tracePt t="39908" x="5048250" y="1644650"/>
          <p14:tracePt t="39924" x="4883150" y="1536700"/>
          <p14:tracePt t="39941" x="4845050" y="1504950"/>
          <p14:tracePt t="39959" x="4838700" y="1498600"/>
          <p14:tracePt t="40194" x="4826000" y="1498600"/>
          <p14:tracePt t="40204" x="4787900" y="1498600"/>
          <p14:tracePt t="40215" x="4711700" y="1492250"/>
          <p14:tracePt t="40228" x="4565650" y="1479550"/>
          <p14:tracePt t="40241" x="4298950" y="1466850"/>
          <p14:tracePt t="40258" x="3651250" y="1365250"/>
          <p14:tracePt t="40276" x="3098800" y="1244600"/>
          <p14:tracePt t="40291" x="2901950" y="1181100"/>
          <p14:tracePt t="40307" x="2686050" y="1060450"/>
          <p14:tracePt t="40327" x="2622550" y="1009650"/>
          <p14:tracePt t="40342" x="2565400" y="946150"/>
          <p14:tracePt t="40346" x="2559050" y="927100"/>
          <p14:tracePt t="40360" x="2552700" y="914400"/>
          <p14:tracePt t="40741" x="2546350" y="914400"/>
          <p14:tracePt t="40750" x="2527300" y="914400"/>
          <p14:tracePt t="40763" x="2476500" y="895350"/>
          <p14:tracePt t="40774" x="2381250" y="882650"/>
          <p14:tracePt t="40793" x="2038350" y="812800"/>
          <p14:tracePt t="40807" x="1854200" y="781050"/>
          <p14:tracePt t="40824" x="1485900" y="685800"/>
          <p14:tracePt t="40843" x="1358900" y="641350"/>
          <p14:tracePt t="40857" x="1168400" y="584200"/>
          <p14:tracePt t="40874" x="1028700" y="533400"/>
          <p14:tracePt t="40893" x="958850" y="508000"/>
          <p14:tracePt t="40909" x="869950" y="476250"/>
          <p14:tracePt t="40925" x="812800" y="463550"/>
          <p14:tracePt t="40944" x="774700" y="457200"/>
          <p14:tracePt t="40957" x="717550" y="450850"/>
          <p14:tracePt t="40975" x="654050" y="450850"/>
          <p14:tracePt t="40992" x="609600" y="450850"/>
          <p14:tracePt t="41007" x="533400" y="450850"/>
          <p14:tracePt t="41025" x="457200" y="450850"/>
          <p14:tracePt t="41041" x="425450" y="450850"/>
          <p14:tracePt t="41057" x="368300" y="457200"/>
          <p14:tracePt t="41076" x="311150" y="469900"/>
          <p14:tracePt t="41090" x="285750" y="476250"/>
          <p14:tracePt t="41108" x="234950" y="501650"/>
          <p14:tracePt t="41126" x="215900" y="514350"/>
          <p14:tracePt t="41131" x="196850" y="533400"/>
          <p14:tracePt t="41141" x="177800" y="558800"/>
          <p14:tracePt t="41158" x="127000" y="654050"/>
          <p14:tracePt t="41176" x="114300" y="698500"/>
          <p14:tracePt t="41190" x="88900" y="812800"/>
          <p14:tracePt t="41207" x="76200" y="939800"/>
          <p14:tracePt t="41226" x="76200" y="1003300"/>
          <p14:tracePt t="41240" x="76200" y="1117600"/>
          <p14:tracePt t="41258" x="76200" y="1219200"/>
          <p14:tracePt t="41277" x="76200" y="1270000"/>
          <p14:tracePt t="41292" x="76200" y="1358900"/>
          <p14:tracePt t="41309" x="101600" y="1460500"/>
          <p14:tracePt t="41323" x="114300" y="1492250"/>
          <p14:tracePt t="41341" x="152400" y="1568450"/>
          <p14:tracePt t="41359" x="165100" y="1593850"/>
          <p14:tracePt t="41375" x="196850" y="1631950"/>
          <p14:tracePt t="41392" x="247650" y="1682750"/>
          <p14:tracePt t="41408" x="285750" y="1708150"/>
          <p14:tracePt t="41423" x="361950" y="1752600"/>
          <p14:tracePt t="41441" x="444500" y="1797050"/>
          <p14:tracePt t="41458" x="501650" y="1822450"/>
          <p14:tracePt t="41474" x="622300" y="1873250"/>
          <p14:tracePt t="41491" x="742950" y="1898650"/>
          <p14:tracePt t="41510" x="812800" y="1905000"/>
          <p14:tracePt t="41524" x="946150" y="1905000"/>
          <p14:tracePt t="41542" x="1085850" y="1905000"/>
          <p14:tracePt t="41558" x="1136650" y="1905000"/>
          <p14:tracePt t="41574" x="1244600" y="1905000"/>
          <p14:tracePt t="41592" x="1377950" y="1885950"/>
          <p14:tracePt t="41607" x="1441450" y="1873250"/>
          <p14:tracePt t="41623" x="1587500" y="1828800"/>
          <p14:tracePt t="41641" x="1651000" y="1809750"/>
          <p14:tracePt t="41646" x="1708150" y="1797050"/>
          <p14:tracePt t="41657" x="1771650" y="1790700"/>
          <p14:tracePt t="41674" x="1873250" y="1771650"/>
          <p14:tracePt t="41691" x="1924050" y="1771650"/>
          <p14:tracePt t="41706" x="2012950" y="1765300"/>
          <p14:tracePt t="41724" x="2120900" y="1752600"/>
          <p14:tracePt t="41742" x="2184400" y="1739900"/>
          <p14:tracePt t="41758" x="2292350" y="1727200"/>
          <p14:tracePt t="41774" x="2355850" y="1720850"/>
          <p14:tracePt t="41792" x="2368550" y="1714500"/>
          <p14:tracePt t="41806" x="2400300" y="1708150"/>
          <p14:tracePt t="41825" x="2419350" y="1695450"/>
          <p14:tracePt t="41840" x="2432050" y="1689100"/>
          <p14:tracePt t="41856" x="2451100" y="1676400"/>
          <p14:tracePt t="41876" x="2463800" y="1663700"/>
          <p14:tracePt t="41890" x="2495550" y="1619250"/>
          <p14:tracePt t="41906" x="2520950" y="1555750"/>
          <p14:tracePt t="41925" x="2540000" y="1524000"/>
          <p14:tracePt t="41940" x="2559050" y="1454150"/>
          <p14:tracePt t="41957" x="2565400" y="1403350"/>
          <p14:tracePt t="41975" x="2565400" y="1377950"/>
          <p14:tracePt t="41990" x="2565400" y="1333500"/>
          <p14:tracePt t="42007" x="2559050" y="1301750"/>
          <p14:tracePt t="42025" x="2546350" y="1276350"/>
          <p14:tracePt t="42040" x="2527300" y="1238250"/>
          <p14:tracePt t="42058" x="2495550" y="1206500"/>
          <p14:tracePt t="42073" x="2482850" y="1187450"/>
          <p14:tracePt t="42090" x="2438400" y="1155700"/>
          <p14:tracePt t="42108" x="2413000" y="1136650"/>
          <p14:tracePt t="42123" x="2343150" y="1085850"/>
          <p14:tracePt t="42141" x="2273300" y="1047750"/>
          <p14:tracePt t="42158" x="2235200" y="1022350"/>
          <p14:tracePt t="42175" x="2171700" y="984250"/>
          <p14:tracePt t="42191" x="2108200" y="946150"/>
          <p14:tracePt t="42208" x="2070100" y="927100"/>
          <p14:tracePt t="42223" x="1987550" y="889000"/>
          <p14:tracePt t="42241" x="1905000" y="857250"/>
          <p14:tracePt t="42258" x="1860550" y="850900"/>
          <p14:tracePt t="42273" x="1771650" y="825500"/>
          <p14:tracePt t="42291" x="1651000" y="812800"/>
          <p14:tracePt t="42307" x="1593850" y="806450"/>
          <p14:tracePt t="42323" x="1485900" y="787400"/>
          <p14:tracePt t="42341" x="1358900" y="762000"/>
          <p14:tracePt t="42356" x="1282700" y="762000"/>
          <p14:tracePt t="42373" x="1149350" y="749300"/>
          <p14:tracePt t="42391" x="1098550" y="736600"/>
          <p14:tracePt t="42406" x="977900" y="730250"/>
          <p14:tracePt t="42423" x="863600" y="730250"/>
          <p14:tracePt t="42441" x="819150" y="730250"/>
          <p14:tracePt t="42456" x="730250" y="730250"/>
          <p14:tracePt t="42473" x="666750" y="730250"/>
          <p14:tracePt t="42491" x="635000" y="730250"/>
          <p14:tracePt t="42508" x="577850" y="730250"/>
          <p14:tracePt t="42524" x="520700" y="736600"/>
          <p14:tracePt t="42540" x="495300" y="742950"/>
          <p14:tracePt t="42556" x="457200" y="755650"/>
          <p14:tracePt t="42574" x="425450" y="768350"/>
          <p14:tracePt t="42590" x="412750" y="781050"/>
          <p14:tracePt t="42606" x="393700" y="800100"/>
          <p14:tracePt t="42625" x="361950" y="863600"/>
          <p14:tracePt t="42639" x="349250" y="895350"/>
          <p14:tracePt t="42647" x="342900" y="933450"/>
          <p14:tracePt t="42657" x="330200" y="971550"/>
          <p14:tracePt t="42674" x="323850" y="1003300"/>
          <p14:tracePt t="42689" x="317500" y="1079500"/>
          <p14:tracePt t="42706" x="317500" y="1143000"/>
          <p14:tracePt t="42724" x="317500" y="1187450"/>
          <p14:tracePt t="42739" x="317500" y="1257300"/>
          <p14:tracePt t="42757" x="330200" y="1327150"/>
          <p14:tracePt t="42775" x="342900" y="1352550"/>
          <p14:tracePt t="42790" x="368300" y="1403350"/>
          <p14:tracePt t="42807" x="393700" y="1441450"/>
          <p14:tracePt t="42823" x="412750" y="1454150"/>
          <p14:tracePt t="42840" x="450850" y="1485900"/>
          <p14:tracePt t="42858" x="501650" y="1524000"/>
          <p14:tracePt t="42873" x="527050" y="1536700"/>
          <p14:tracePt t="42891" x="596900" y="1562100"/>
          <p14:tracePt t="42908" x="641350" y="1568450"/>
          <p14:tracePt t="42923" x="742950" y="1587500"/>
          <p14:tracePt t="42939" x="838200" y="1587500"/>
          <p14:tracePt t="42957" x="882650" y="1587500"/>
          <p14:tracePt t="42973" x="977900" y="1555750"/>
          <p14:tracePt t="42991" x="1060450" y="1517650"/>
          <p14:tracePt t="43008" x="1079500" y="1498600"/>
          <p14:tracePt t="43023" x="1104900" y="1479550"/>
          <p14:tracePt t="43040" x="1117600" y="1473200"/>
          <p14:tracePt t="43056" x="1123950" y="1473200"/>
          <p14:tracePt t="43073" x="1130300" y="1466850"/>
          <p14:tracePt t="43093" x="1136650" y="1466850"/>
          <p14:tracePt t="43131" x="1143000" y="1466850"/>
          <p14:tracePt t="43141" x="1155700" y="1466850"/>
          <p14:tracePt t="43162" x="1168400" y="1466850"/>
          <p14:tracePt t="43174" x="1174750" y="1466850"/>
          <p14:tracePt t="43191" x="1187450" y="1473200"/>
          <p14:tracePt t="43206" x="1212850" y="1485900"/>
          <p14:tracePt t="43223" x="1244600" y="1517650"/>
          <p14:tracePt t="43240" x="1276350" y="1536700"/>
          <p14:tracePt t="43256" x="1327150" y="1581150"/>
          <p14:tracePt t="43273" x="1377950" y="1638300"/>
          <p14:tracePt t="43293" x="1422400" y="1695450"/>
          <p14:tracePt t="43306" x="1498600" y="1841500"/>
          <p14:tracePt t="43323" x="1555750" y="1993900"/>
          <p14:tracePt t="43342" x="1568450" y="2019300"/>
          <p14:tracePt t="43629" x="1568450" y="2025650"/>
          <p14:tracePt t="43637" x="1568450" y="2032000"/>
          <p14:tracePt t="43647" x="1568450" y="2051050"/>
          <p14:tracePt t="43661" x="1568450" y="2101850"/>
          <p14:tracePt t="43673" x="1555750" y="2178050"/>
          <p14:tracePt t="43690" x="1517650" y="2432050"/>
          <p14:tracePt t="43709" x="1498600" y="2552700"/>
          <p14:tracePt t="43722" x="1498600" y="2813050"/>
          <p14:tracePt t="43740" x="1555750" y="3130550"/>
          <p14:tracePt t="43757" x="1600200" y="3282950"/>
          <p14:tracePt t="43774" x="1727200" y="3600450"/>
          <p14:tracePt t="43791" x="1854200" y="3860800"/>
          <p14:tracePt t="43808" x="1905000" y="3949700"/>
          <p14:tracePt t="43823" x="1987550" y="4083050"/>
          <p14:tracePt t="43841" x="2076450" y="4203700"/>
          <p14:tracePt t="43858" x="2114550" y="4248150"/>
          <p14:tracePt t="43872" x="2184400" y="4337050"/>
          <p14:tracePt t="43891" x="2247900" y="4387850"/>
          <p14:tracePt t="43908" x="2279650" y="4406900"/>
          <p14:tracePt t="43923" x="2343150" y="4445000"/>
          <p14:tracePt t="43943" x="2374900" y="4457700"/>
          <p14:tracePt t="43956" x="2495550" y="4483100"/>
          <p14:tracePt t="43972" x="2603500" y="4483100"/>
          <p14:tracePt t="43991" x="2660650" y="4483100"/>
          <p14:tracePt t="44007" x="2736850" y="4483100"/>
          <p14:tracePt t="44024" x="2806700" y="4451350"/>
          <p14:tracePt t="44041" x="2838450" y="4425950"/>
          <p14:tracePt t="44056" x="2901950" y="4356100"/>
          <p14:tracePt t="44073" x="2984500" y="4260850"/>
          <p14:tracePt t="44089" x="3016250" y="4210050"/>
          <p14:tracePt t="44106" x="3067050" y="4089400"/>
          <p14:tracePt t="44124" x="3067050" y="3917950"/>
          <p14:tracePt t="44142" x="3054350" y="3822700"/>
          <p14:tracePt t="44157" x="2978150" y="3638550"/>
          <p14:tracePt t="44175" x="2889250" y="3473450"/>
          <p14:tracePt t="44192" x="2844800" y="3403600"/>
          <p14:tracePt t="44207" x="2749550" y="3302000"/>
          <p14:tracePt t="44224" x="2679700" y="3251200"/>
          <p14:tracePt t="44239" x="2546350" y="3200400"/>
          <p14:tracePt t="44256" x="2425700" y="3200400"/>
          <p14:tracePt t="44275" x="2381250" y="3219450"/>
          <p14:tracePt t="44289" x="2273300" y="3308350"/>
          <p14:tracePt t="44306" x="2171700" y="3448050"/>
          <p14:tracePt t="44324" x="2114550" y="3549650"/>
          <p14:tracePt t="44339" x="2006600" y="3790950"/>
          <p14:tracePt t="44357" x="1955800" y="3962400"/>
          <p14:tracePt t="44372" x="1943100" y="4038600"/>
          <p14:tracePt t="44389" x="1943100" y="4184650"/>
          <p14:tracePt t="44408" x="1943100" y="4292600"/>
          <p14:tracePt t="44426" x="1943100" y="4337050"/>
          <p14:tracePt t="44441" x="1949450" y="4356100"/>
          <p14:tracePt t="46355" x="1955800" y="4356100"/>
          <p14:tracePt t="46365" x="1962150" y="4362450"/>
          <p14:tracePt t="46378" x="1968500" y="4375150"/>
          <p14:tracePt t="46388" x="1987550" y="4381500"/>
          <p14:tracePt t="46407" x="2057400" y="4451350"/>
          <p14:tracePt t="46423" x="2108200" y="4527550"/>
          <p14:tracePt t="46439" x="2203450" y="4705350"/>
          <p14:tracePt t="46457" x="2273300" y="4832350"/>
          <p14:tracePt t="46473" x="2286000" y="4864100"/>
          <p14:tracePt t="46490" x="2298700" y="4908550"/>
          <p14:tracePt t="46507" x="2305050" y="4914900"/>
          <p14:tracePt t="46522" x="2305050" y="4921250"/>
          <p14:tracePt t="46559" x="2305050" y="4927600"/>
          <p14:tracePt t="47106" x="2298700" y="4908550"/>
          <p14:tracePt t="47116" x="2254250" y="4819650"/>
          <p14:tracePt t="47129" x="2127250" y="4533900"/>
          <p14:tracePt t="47139" x="1981200" y="4064000"/>
          <p14:tracePt t="47156" x="1803400" y="3111500"/>
          <p14:tracePt t="47174" x="1758950" y="2736850"/>
          <p14:tracePt t="47190" x="1746250" y="2254250"/>
          <p14:tracePt t="47206" x="1746250" y="2127250"/>
          <p14:tracePt t="47223" x="1746250" y="2108200"/>
          <p14:tracePt t="47429" x="1739900" y="2108200"/>
          <p14:tracePt t="47441" x="1727200" y="2101850"/>
          <p14:tracePt t="47448" x="1676400" y="2095500"/>
          <p14:tracePt t="47460" x="1568450" y="2076450"/>
          <p14:tracePt t="47472" x="1416050" y="2057400"/>
          <p14:tracePt t="47490" x="1085850" y="2000250"/>
          <p14:tracePt t="47506" x="984250" y="1974850"/>
          <p14:tracePt t="47522" x="819150" y="1905000"/>
          <p14:tracePt t="47540" x="781050" y="1873250"/>
          <p14:tracePt t="47554" x="723900" y="1797050"/>
          <p14:tracePt t="47571" x="717550" y="1689100"/>
          <p14:tracePt t="47588" x="717550" y="1663700"/>
          <p14:tracePt t="47742" x="711200" y="1663700"/>
          <p14:tracePt t="47753" x="711200" y="1657350"/>
          <p14:tracePt t="47762" x="698500" y="1638300"/>
          <p14:tracePt t="47776" x="679450" y="1606550"/>
          <p14:tracePt t="47788" x="641350" y="1524000"/>
          <p14:tracePt t="47805" x="558800" y="1289050"/>
          <p14:tracePt t="47822" x="539750" y="1200150"/>
          <p14:tracePt t="47838" x="527050" y="1123950"/>
          <p14:tracePt t="47855" x="527050" y="1104900"/>
          <p14:tracePt t="48046" x="520700" y="1104900"/>
          <p14:tracePt t="48066" x="514350" y="1104900"/>
          <p14:tracePt t="48077" x="508000" y="1104900"/>
          <p14:tracePt t="48089" x="501650" y="1098550"/>
          <p14:tracePt t="48106" x="488950" y="1098550"/>
          <p14:tracePt t="48121" x="476250" y="1092200"/>
          <p14:tracePt t="48156" x="469900" y="1092200"/>
          <p14:tracePt t="48172" x="469900" y="1098550"/>
          <p14:tracePt t="48190" x="476250" y="1123950"/>
          <p14:tracePt t="48207" x="488950" y="1143000"/>
          <p14:tracePt t="48223" x="527050" y="1187450"/>
          <p14:tracePt t="48239" x="584200" y="1225550"/>
          <p14:tracePt t="48254" x="609600" y="1238250"/>
          <p14:tracePt t="48271" x="647700" y="1250950"/>
          <p14:tracePt t="48290" x="692150" y="1250950"/>
          <p14:tracePt t="48304" x="717550" y="1250950"/>
          <p14:tracePt t="48322" x="755650" y="1250950"/>
          <p14:tracePt t="48339" x="768350" y="1250950"/>
          <p14:tracePt t="48354" x="793750" y="1250950"/>
          <p14:tracePt t="48371" x="806450" y="1250950"/>
          <p14:tracePt t="48388" x="812800" y="1250950"/>
          <p14:tracePt t="48405" x="819150" y="1250950"/>
          <p14:tracePt t="48422" x="838200" y="1250950"/>
          <p14:tracePt t="48439" x="850900" y="1250950"/>
          <p14:tracePt t="48454" x="889000" y="1250950"/>
          <p14:tracePt t="48472" x="939800" y="1257300"/>
          <p14:tracePt t="48488" x="965200" y="1257300"/>
          <p14:tracePt t="48504" x="996950" y="1263650"/>
          <p14:tracePt t="48523" x="1009650" y="1270000"/>
          <p14:tracePt t="48538" x="1016000" y="1270000"/>
          <p14:tracePt t="48554" x="1028700" y="1270000"/>
          <p14:tracePt t="48588" x="1035050" y="1270000"/>
          <p14:tracePt t="48835" x="1047750" y="1270000"/>
          <p14:tracePt t="48846" x="1060450" y="1270000"/>
          <p14:tracePt t="48859" x="1092200" y="1270000"/>
          <p14:tracePt t="48871" x="1149350" y="1270000"/>
          <p14:tracePt t="48889" x="1282700" y="1270000"/>
          <p14:tracePt t="48907" x="1339850" y="1270000"/>
          <p14:tracePt t="48921" x="1403350" y="1270000"/>
          <p14:tracePt t="48938" x="1435100" y="1270000"/>
          <p14:tracePt t="48972" x="1441450" y="1270000"/>
          <p14:tracePt t="49068" x="1441450" y="1276350"/>
          <p14:tracePt t="53323" x="1447800" y="1282700"/>
          <p14:tracePt t="53334" x="1447800" y="1289050"/>
          <p14:tracePt t="53344" x="1454150" y="1314450"/>
          <p14:tracePt t="53357" x="1460500" y="1339850"/>
          <p14:tracePt t="53369" x="1466850" y="1384300"/>
          <p14:tracePt t="53386" x="1466850" y="1466850"/>
          <p14:tracePt t="53404" x="1466850" y="1524000"/>
          <p14:tracePt t="53419" x="1441450" y="1663700"/>
          <p14:tracePt t="53437" x="1397000" y="1809750"/>
          <p14:tracePt t="53454" x="1371600" y="1860550"/>
          <p14:tracePt t="53471" x="1327150" y="1949450"/>
          <p14:tracePt t="53488" x="1295400" y="2000250"/>
          <p14:tracePt t="53504" x="1289050" y="2019300"/>
          <p14:tracePt t="53521" x="1270000" y="2044700"/>
          <p14:tracePt t="53540" x="1263650" y="2057400"/>
          <p14:tracePt t="53553" x="1263650" y="2070100"/>
          <p14:tracePt t="53569" x="1250950" y="2082800"/>
          <p14:tracePt t="53588" x="1231900" y="2114550"/>
          <p14:tracePt t="53602" x="1231900" y="2127250"/>
          <p14:tracePt t="53620" x="1219200" y="2152650"/>
          <p14:tracePt t="53637" x="1219200" y="2171700"/>
          <p14:tracePt t="53642" x="1219200" y="2190750"/>
          <p14:tracePt t="53653" x="1212850" y="2216150"/>
          <p14:tracePt t="53669" x="1193800" y="2292350"/>
          <p14:tracePt t="53688" x="1187450" y="2349500"/>
          <p14:tracePt t="54448" x="1193800" y="2349500"/>
          <p14:tracePt t="54458" x="1238250" y="2349500"/>
          <p14:tracePt t="54471" x="1384300" y="2349500"/>
          <p14:tracePt t="54488" x="1727200" y="2349500"/>
          <p14:tracePt t="54503" x="2565400" y="2438400"/>
          <p14:tracePt t="54520" x="3263900" y="2603500"/>
          <p14:tracePt t="54536" x="3568700" y="2692400"/>
          <p14:tracePt t="54553" x="3962400" y="2825750"/>
          <p14:tracePt t="54570" x="4171950" y="2921000"/>
          <p14:tracePt t="54586" x="4248150" y="2952750"/>
          <p14:tracePt t="54603" x="4343400" y="3016250"/>
          <p14:tracePt t="54621" x="4375150" y="3054350"/>
          <p14:tracePt t="54635" x="4381500" y="3079750"/>
          <p14:tracePt t="54654" x="4381500" y="3117850"/>
          <p14:tracePt t="54914" x="4413250" y="3117850"/>
          <p14:tracePt t="54924" x="4495800" y="3105150"/>
          <p14:tracePt t="54938" x="4673600" y="3092450"/>
          <p14:tracePt t="54953" x="4978400" y="3092450"/>
          <p14:tracePt t="54969" x="5632450" y="3200400"/>
          <p14:tracePt t="54986" x="6070600" y="3422650"/>
          <p14:tracePt t="55004" x="6203950" y="3524250"/>
          <p14:tracePt t="55019" x="6356350" y="3657600"/>
          <p14:tracePt t="55037" x="6426200" y="3759200"/>
          <p14:tracePt t="55053" x="6438900" y="3784600"/>
          <p14:tracePt t="55069" x="6451600" y="3810000"/>
          <p14:tracePt t="55087" x="6451600" y="3829050"/>
          <p14:tracePt t="55102" x="6426200" y="3854450"/>
          <p14:tracePt t="55120" x="6337300" y="3886200"/>
          <p14:tracePt t="55268" x="6356350" y="3873500"/>
          <p14:tracePt t="55279" x="6438900" y="3778250"/>
          <p14:tracePt t="55290" x="6794500" y="3492500"/>
          <p14:tracePt t="55302" x="7245350" y="3194050"/>
          <p14:tracePt t="55320" x="8147050" y="2711450"/>
          <p14:tracePt t="55335" x="8559800" y="2571750"/>
          <p14:tracePt t="55352" x="9169400" y="2470150"/>
          <p14:tracePt t="55370" x="9474200" y="2457450"/>
          <p14:tracePt t="55385" x="9575800" y="2470150"/>
          <p14:tracePt t="55402" x="9677400" y="2501900"/>
          <p14:tracePt t="55422" x="9702800" y="2527300"/>
          <p14:tracePt t="55437" x="9709150" y="2527300"/>
          <p14:tracePt t="55454" x="9715500" y="2540000"/>
          <p14:tracePt t="55724" x="9728200" y="2533650"/>
          <p14:tracePt t="55736" x="9779000" y="2501900"/>
          <p14:tracePt t="55744" x="9899650" y="2413000"/>
          <p14:tracePt t="55756" x="10160000" y="2222500"/>
          <p14:tracePt t="55769" x="10420350" y="2070100"/>
          <p14:tracePt t="55786" x="10801350" y="1841500"/>
          <p14:tracePt t="55803" x="10934700" y="1784350"/>
          <p14:tracePt t="55818" x="11080750" y="1746250"/>
          <p14:tracePt t="55836" x="11137900" y="1733550"/>
          <p14:tracePt t="55853" x="11150600" y="1733550"/>
          <p14:tracePt t="55891" x="11150600" y="1739900"/>
          <p14:tracePt t="55902" x="11150600" y="1758950"/>
          <p14:tracePt t="55920" x="11150600" y="1765300"/>
          <p14:tracePt t="56807" x="11118850" y="1765300"/>
          <p14:tracePt t="56819" x="11042650" y="1739900"/>
          <p14:tracePt t="56828" x="10871200" y="1682750"/>
          <p14:tracePt t="56840" x="10553700" y="1625600"/>
          <p14:tracePt t="56851" x="10261600" y="1568450"/>
          <p14:tracePt t="56869" x="9798050" y="1479550"/>
          <p14:tracePt t="56887" x="9677400" y="1460500"/>
          <p14:tracePt t="56902" x="9531350" y="1416050"/>
          <p14:tracePt t="56920" x="9505950" y="1409700"/>
          <p14:tracePt t="57111" x="9505950" y="1403350"/>
          <p14:tracePt t="57121" x="9505950" y="1397000"/>
          <p14:tracePt t="57135" x="9505950" y="1377950"/>
          <p14:tracePt t="57152" x="9575800" y="1219200"/>
          <p14:tracePt t="57168" x="9709150" y="1003300"/>
          <p14:tracePt t="57185" x="9975850" y="577850"/>
          <p14:tracePt t="57203" x="10121900" y="336550"/>
          <p14:tracePt t="57218" x="10147300" y="273050"/>
          <p14:tracePt t="57235" x="10172700" y="209550"/>
          <p14:tracePt t="57255" x="10179050" y="190500"/>
          <p14:tracePt t="57271" x="10179050" y="171450"/>
          <p14:tracePt t="57285" x="10166350" y="152400"/>
          <p14:tracePt t="57303" x="10128250" y="127000"/>
          <p14:tracePt t="57318" x="10026650" y="82550"/>
          <p14:tracePt t="57335" x="9906000" y="38100"/>
          <p14:tracePt t="57352" x="9848850" y="25400"/>
          <p14:tracePt t="57368" x="9715500" y="0"/>
          <p14:tracePt t="57385" x="9594850" y="0"/>
          <p14:tracePt t="57402" x="9550400" y="0"/>
          <p14:tracePt t="57418" x="9480550" y="0"/>
          <p14:tracePt t="57437" x="9455150" y="0"/>
          <p14:tracePt t="57451" x="9423400" y="0"/>
          <p14:tracePt t="57469" x="9372600" y="6350"/>
          <p14:tracePt t="57487" x="9315450" y="63500"/>
          <p14:tracePt t="57502" x="9277350" y="101600"/>
          <p14:tracePt t="57519" x="9194800" y="222250"/>
          <p14:tracePt t="57537" x="9099550" y="387350"/>
          <p14:tracePt t="57552" x="9061450" y="482600"/>
          <p14:tracePt t="57569" x="9010650" y="647700"/>
          <p14:tracePt t="57586" x="8991600" y="723900"/>
          <p14:tracePt t="57601" x="8966200" y="895350"/>
          <p14:tracePt t="57619" x="8966200" y="1066800"/>
          <p14:tracePt t="57635" x="8966200" y="1130300"/>
          <p14:tracePt t="57642" x="8966200" y="1200150"/>
          <p14:tracePt t="57651" x="8972550" y="1276350"/>
          <p14:tracePt t="57669" x="9010650" y="1441450"/>
          <p14:tracePt t="57685" x="9029700" y="1517650"/>
          <p14:tracePt t="57701" x="9080500" y="1638300"/>
          <p14:tracePt t="57721" x="9131300" y="1733550"/>
          <p14:tracePt t="57735" x="9156700" y="1778000"/>
          <p14:tracePt t="57751" x="9213850" y="1873250"/>
          <p14:tracePt t="57770" x="9245600" y="1924050"/>
          <p14:tracePt t="57784" x="9302750" y="2025650"/>
          <p14:tracePt t="57801" x="9334500" y="2089150"/>
          <p14:tracePt t="57819" x="9347200" y="2108200"/>
          <p14:tracePt t="57834" x="9372600" y="2146300"/>
          <p14:tracePt t="57852" x="9398000" y="2165350"/>
          <p14:tracePt t="57870" x="9410700" y="2184400"/>
          <p14:tracePt t="57884" x="9442450" y="2209800"/>
          <p14:tracePt t="57901" x="9480550" y="2235200"/>
          <p14:tracePt t="57919" x="9493250" y="2247900"/>
          <p14:tracePt t="57935" x="9525000" y="2273300"/>
          <p14:tracePt t="57952" x="9563100" y="2298700"/>
          <p14:tracePt t="57968" x="9575800" y="2305050"/>
          <p14:tracePt t="57985" x="9607550" y="2311400"/>
          <p14:tracePt t="58003" x="9620250" y="2311400"/>
          <p14:tracePt t="58018" x="9652000" y="2311400"/>
          <p14:tracePt t="58023" x="9671050" y="2311400"/>
          <p14:tracePt t="58034" x="9683750" y="2305050"/>
          <p14:tracePt t="58053" x="9702800" y="2292350"/>
          <p14:tracePt t="58068" x="9740900" y="2260600"/>
          <p14:tracePt t="58086" x="9779000" y="2235200"/>
          <p14:tracePt t="58102" x="9785350" y="2222500"/>
          <p14:tracePt t="58118" x="9817100" y="2178050"/>
          <p14:tracePt t="58135" x="9855200" y="2127250"/>
          <p14:tracePt t="58153" x="9874250" y="2089150"/>
          <p14:tracePt t="58168" x="9906000" y="2006600"/>
          <p14:tracePt t="58187" x="9925050" y="1930400"/>
          <p14:tracePt t="58203" x="9944100" y="1879600"/>
          <p14:tracePt t="58218" x="9975850" y="1739900"/>
          <p14:tracePt t="58236" x="10001250" y="1581150"/>
          <p14:tracePt t="58252" x="10020300" y="1511300"/>
          <p14:tracePt t="58268" x="10033000" y="1371600"/>
          <p14:tracePt t="58286" x="10039350" y="1308100"/>
          <p14:tracePt t="58301" x="10052050" y="1181100"/>
          <p14:tracePt t="58318" x="10058400" y="1073150"/>
          <p14:tracePt t="58336" x="10064750" y="1016000"/>
          <p14:tracePt t="58351" x="10071100" y="933450"/>
          <p14:tracePt t="58369" x="10071100" y="844550"/>
          <p14:tracePt t="58386" x="10071100" y="793750"/>
          <p14:tracePt t="58401" x="10071100" y="704850"/>
          <p14:tracePt t="58418" x="10064750" y="603250"/>
          <p14:tracePt t="58436" x="10045700" y="552450"/>
          <p14:tracePt t="58451" x="10001250" y="444500"/>
          <p14:tracePt t="58469" x="9944100" y="349250"/>
          <p14:tracePt t="58485" x="9886950" y="311150"/>
          <p14:tracePt t="58501" x="9671050" y="209550"/>
          <p14:tracePt t="58520" x="9486900" y="171450"/>
          <p14:tracePt t="58536" x="8997950" y="184150"/>
          <p14:tracePt t="58551" x="8369300" y="368300"/>
          <p14:tracePt t="58568" x="8058150" y="501650"/>
          <p14:tracePt t="58584" x="7524750" y="762000"/>
          <p14:tracePt t="58601" x="7219950" y="958850"/>
          <p14:tracePt t="58620" x="7112000" y="1054100"/>
          <p14:tracePt t="58634" x="7080250" y="1085850"/>
          <p14:tracePt t="58853" x="7067550" y="1085850"/>
          <p14:tracePt t="58863" x="7035800" y="1066800"/>
          <p14:tracePt t="58876" x="6959600" y="1041400"/>
          <p14:tracePt t="58886" x="6864350" y="1028700"/>
          <p14:tracePt t="58902" x="6743700" y="1028700"/>
          <p14:tracePt t="58917" x="6508750" y="1054100"/>
          <p14:tracePt t="58935" x="6324600" y="1149350"/>
          <p14:tracePt t="58953" x="6242050" y="1212850"/>
          <p14:tracePt t="58968" x="6115050" y="1346200"/>
          <p14:tracePt t="58985" x="6013450" y="1511300"/>
          <p14:tracePt t="59004" x="5988050" y="1587500"/>
          <p14:tracePt t="59018" x="5969000" y="1714500"/>
          <p14:tracePt t="59036" x="5975350" y="1847850"/>
          <p14:tracePt t="59051" x="5994400" y="1911350"/>
          <p14:tracePt t="59067" x="6070600" y="2051050"/>
          <p14:tracePt t="59086" x="6121400" y="2108200"/>
          <p14:tracePt t="59101" x="6197600" y="2203450"/>
          <p14:tracePt t="59118" x="6292850" y="2305050"/>
          <p14:tracePt t="59135" x="6330950" y="2343150"/>
          <p14:tracePt t="59141" x="6369050" y="2381250"/>
          <p14:tracePt t="59151" x="6407150" y="2413000"/>
          <p14:tracePt t="59168" x="6451600" y="2451100"/>
          <p14:tracePt t="59188" x="6464300" y="2470150"/>
          <p14:tracePt t="59202" x="6496050" y="2495550"/>
          <p14:tracePt t="59219" x="6508750" y="2501900"/>
          <p14:tracePt t="59234" x="6515100" y="2508250"/>
          <p14:tracePt t="59552" x="6527800" y="2508250"/>
          <p14:tracePt t="59563" x="6546850" y="2514600"/>
          <p14:tracePt t="59573" x="6584950" y="2514600"/>
          <p14:tracePt t="59585" x="6661150" y="2514600"/>
          <p14:tracePt t="59603" x="6775450" y="2514600"/>
          <p14:tracePt t="59617" x="7251700" y="2489200"/>
          <p14:tracePt t="59635" x="7823200" y="2451100"/>
          <p14:tracePt t="59652" x="8070850" y="2438400"/>
          <p14:tracePt t="59667" x="8439150" y="2438400"/>
          <p14:tracePt t="59684" x="8693150" y="2438400"/>
          <p14:tracePt t="59703" x="8782050" y="2438400"/>
          <p14:tracePt t="59719" x="8902700" y="2463800"/>
          <p14:tracePt t="59735" x="8978900" y="2489200"/>
          <p14:tracePt t="59752" x="9017000" y="2501900"/>
          <p14:tracePt t="59768" x="9067800" y="2514600"/>
          <p14:tracePt t="59785" x="9105900" y="2533650"/>
          <p14:tracePt t="59800" x="9131300" y="2540000"/>
          <p14:tracePt t="59817" x="9194800" y="2559050"/>
          <p14:tracePt t="59836" x="9239250" y="2571750"/>
          <p14:tracePt t="59850" x="9328150" y="2584450"/>
          <p14:tracePt t="59867" x="9423400" y="2584450"/>
          <p14:tracePt t="59885" x="9474200" y="2584450"/>
          <p14:tracePt t="59901" x="9582150" y="2552700"/>
          <p14:tracePt t="59918" x="9664700" y="2501900"/>
          <p14:tracePt t="59935" x="9702800" y="2463800"/>
          <p14:tracePt t="59950" x="9779000" y="2336800"/>
          <p14:tracePt t="59969" x="9810750" y="2165350"/>
          <p14:tracePt t="59986" x="9817100" y="2120900"/>
          <p14:tracePt t="60149" x="9810750" y="2120900"/>
          <p14:tracePt t="60160" x="9785350" y="2120900"/>
          <p14:tracePt t="60172" x="9766300" y="2108200"/>
          <p14:tracePt t="60184" x="9702800" y="2063750"/>
          <p14:tracePt t="60202" x="9531350" y="1828800"/>
          <p14:tracePt t="60219" x="9417050" y="1562100"/>
          <p14:tracePt t="60234" x="9264650" y="958850"/>
          <p14:tracePt t="60252" x="9251950" y="482600"/>
          <p14:tracePt t="60268" x="9251950" y="349250"/>
          <p14:tracePt t="60285" x="9258300" y="222250"/>
          <p14:tracePt t="60301" x="9264650" y="184150"/>
          <p14:tracePt t="60318" x="9271000" y="177800"/>
          <p14:tracePt t="60334" x="9271000" y="171450"/>
          <p14:tracePt t="60383" x="9251950" y="171450"/>
          <p14:tracePt t="60392" x="9201150" y="177800"/>
          <p14:tracePt t="60406" x="9156700" y="196850"/>
          <p14:tracePt t="60417" x="9099550" y="209550"/>
          <p14:tracePt t="60434" x="8997950" y="241300"/>
          <p14:tracePt t="60452" x="8947150" y="247650"/>
          <p14:tracePt t="60467" x="8813800" y="292100"/>
          <p14:tracePt t="60486" x="8712200" y="323850"/>
          <p14:tracePt t="60503" x="8674100" y="355600"/>
          <p14:tracePt t="60518" x="8597900" y="412750"/>
          <p14:tracePt t="60535" x="8534400" y="539750"/>
          <p14:tracePt t="60554" x="8496300" y="615950"/>
          <p14:tracePt t="60568" x="8451850" y="819150"/>
          <p14:tracePt t="60585" x="8445500" y="1054100"/>
          <p14:tracePt t="60600" x="8445500" y="1168400"/>
          <p14:tracePt t="60617" x="8477250" y="1422400"/>
          <p14:tracePt t="60635" x="8515350" y="1549400"/>
          <p14:tracePt t="60639" x="8559800" y="1682750"/>
          <p14:tracePt t="60650" x="8591550" y="1797050"/>
          <p14:tracePt t="60667" x="8680450" y="1962150"/>
          <p14:tracePt t="60684" x="8737600" y="2044700"/>
          <p14:tracePt t="60700" x="8826500" y="2171700"/>
          <p14:tracePt t="60718" x="8915400" y="2254250"/>
          <p14:tracePt t="60736" x="8953500" y="2298700"/>
          <p14:tracePt t="60751" x="9048750" y="2349500"/>
          <p14:tracePt t="60768" x="9169400" y="2374900"/>
          <p14:tracePt t="60786" x="9232900" y="2381250"/>
          <p14:tracePt t="60800" x="9340850" y="2381250"/>
          <p14:tracePt t="60818" x="9423400" y="2349500"/>
          <p14:tracePt t="60836" x="9474200" y="2317750"/>
          <p14:tracePt t="60851" x="9550400" y="2235200"/>
          <p14:tracePt t="60868" x="9683750" y="2038350"/>
          <p14:tracePt t="60883" x="9766300" y="1854200"/>
          <p14:tracePt t="60900" x="9906000" y="1435100"/>
          <p14:tracePt t="60919" x="9963150" y="1104900"/>
          <p14:tracePt t="60933" x="9975850" y="971550"/>
          <p14:tracePt t="60950" x="9975850" y="768350"/>
          <p14:tracePt t="60969" x="9969500" y="685800"/>
          <p14:tracePt t="60983" x="9918700" y="501650"/>
          <p14:tracePt t="61001" x="9842500" y="323850"/>
          <p14:tracePt t="61019" x="9798050" y="254000"/>
          <p14:tracePt t="61034" x="9709150" y="152400"/>
          <p14:tracePt t="61052" x="9601200" y="76200"/>
          <p14:tracePt t="61069" x="9556750" y="63500"/>
          <p14:tracePt t="61084" x="9442450" y="44450"/>
          <p14:tracePt t="61101" x="9315450" y="63500"/>
          <p14:tracePt t="61117" x="9245600" y="114300"/>
          <p14:tracePt t="61134" x="9124950" y="260350"/>
          <p14:tracePt t="61141" x="9061450" y="355600"/>
          <p14:tracePt t="61152" x="9004300" y="469900"/>
          <p14:tracePt t="61167" x="8953500" y="584200"/>
          <p14:tracePt t="61183" x="8902700" y="800100"/>
          <p14:tracePt t="61202" x="8890000" y="901700"/>
          <p14:tracePt t="61217" x="8890000" y="1054100"/>
          <p14:tracePt t="61234" x="8902700" y="1193800"/>
          <p14:tracePt t="61252" x="8928100" y="1250950"/>
          <p14:tracePt t="61267" x="8966200" y="1339850"/>
          <p14:tracePt t="61285" x="8991600" y="1384300"/>
          <p14:tracePt t="61302" x="9004300" y="1397000"/>
          <p14:tracePt t="61318" x="9017000" y="1416050"/>
          <p14:tracePt t="61577" x="9017000" y="1428750"/>
          <p14:tracePt t="61586" x="9017000" y="1447800"/>
          <p14:tracePt t="61600" x="9017000" y="1466850"/>
          <p14:tracePt t="61618" x="9010650" y="1600200"/>
          <p14:tracePt t="61633" x="9010650" y="1682750"/>
          <p14:tracePt t="61640" x="8997950" y="1784350"/>
          <p14:tracePt t="61650" x="8991600" y="1866900"/>
          <p14:tracePt t="61669" x="8991600" y="1968500"/>
          <p14:tracePt t="61683" x="9004300" y="2190750"/>
          <p14:tracePt t="61701" x="9048750" y="2374900"/>
          <p14:tracePt t="61718" x="9080500" y="2463800"/>
          <p14:tracePt t="61733" x="9156700" y="2616200"/>
          <p14:tracePt t="61751" x="9251950" y="2736850"/>
          <p14:tracePt t="61769" x="9290050" y="2774950"/>
          <p14:tracePt t="61784" x="9398000" y="2857500"/>
          <p14:tracePt t="61800" x="9531350" y="2914650"/>
          <p14:tracePt t="61817" x="9594850" y="2933700"/>
          <p14:tracePt t="61834" x="9715500" y="2933700"/>
          <p14:tracePt t="61851" x="9823450" y="2933700"/>
          <p14:tracePt t="61867" x="9861550" y="2933700"/>
          <p14:tracePt t="61883" x="9944100" y="2908300"/>
          <p14:tracePt t="61903" x="9982200" y="2889250"/>
          <p14:tracePt t="61916" x="10052050" y="2819400"/>
          <p14:tracePt t="61933" x="10121900" y="2724150"/>
          <p14:tracePt t="61953" x="10185400" y="2609850"/>
          <p14:tracePt t="61966" x="10210800" y="2552700"/>
          <p14:tracePt t="61984" x="10248900" y="2387600"/>
          <p14:tracePt t="62002" x="10255250" y="2292350"/>
          <p14:tracePt t="62017" x="10274300" y="2101850"/>
          <p14:tracePt t="62034" x="10274300" y="1866900"/>
          <p14:tracePt t="62052" x="10274300" y="1714500"/>
          <p14:tracePt t="62067" x="10274300" y="1409700"/>
          <p14:tracePt t="62084" x="10274300" y="1104900"/>
          <p14:tracePt t="62101" x="10274300" y="1003300"/>
          <p14:tracePt t="62116" x="10267950" y="825500"/>
          <p14:tracePt t="62134" x="10255250" y="673100"/>
          <p14:tracePt t="62150" x="10242550" y="596900"/>
          <p14:tracePt t="62167" x="10217150" y="495300"/>
          <p14:tracePt t="62186" x="10172700" y="419100"/>
          <p14:tracePt t="62200" x="10147300" y="393700"/>
          <p14:tracePt t="62216" x="10064750" y="323850"/>
          <p14:tracePt t="62235" x="9994900" y="292100"/>
          <p14:tracePt t="62251" x="9823450" y="247650"/>
          <p14:tracePt t="62267" x="9620250" y="247650"/>
          <p14:tracePt t="62285" x="9525000" y="266700"/>
          <p14:tracePt t="62300" x="9309100" y="374650"/>
          <p14:tracePt t="62317" x="9105900" y="527050"/>
          <p14:tracePt t="62334" x="9017000" y="628650"/>
          <p14:tracePt t="62351" x="8820150" y="876300"/>
          <p14:tracePt t="62367" x="8604250" y="1257300"/>
          <p14:tracePt t="62384" x="8496300" y="1428750"/>
          <p14:tracePt t="62400" x="8318500" y="1758950"/>
          <p14:tracePt t="62418" x="8153400" y="2032000"/>
          <p14:tracePt t="62434" x="8089900" y="2120900"/>
          <p14:tracePt t="62449" x="7988300" y="2254250"/>
          <p14:tracePt t="62471" x="7956550" y="2292350"/>
          <p14:tracePt t="62486" x="7931150" y="2311400"/>
          <p14:tracePt t="62761" x="7924800" y="2311400"/>
          <p14:tracePt t="62771" x="7912100" y="2311400"/>
          <p14:tracePt t="62784" x="7867650" y="2311400"/>
          <p14:tracePt t="62802" x="7689850" y="2298700"/>
          <p14:tracePt t="62816" x="6661150" y="2184400"/>
          <p14:tracePt t="62834" x="5638800" y="2082800"/>
          <p14:tracePt t="62851" x="5219700" y="2025650"/>
          <p14:tracePt t="62866" x="4127500" y="1905000"/>
          <p14:tracePt t="62884" x="3130550" y="1828800"/>
          <p14:tracePt t="62901" x="2736850" y="1797050"/>
          <p14:tracePt t="62917" x="2324100" y="1752600"/>
          <p14:tracePt t="62934" x="2197100" y="1733550"/>
          <p14:tracePt t="62950" x="2184400" y="1727200"/>
          <p14:tracePt t="62967" x="2178050" y="1727200"/>
          <p14:tracePt t="63129" x="2159000" y="1727200"/>
          <p14:tracePt t="63136" x="2127250" y="1727200"/>
          <p14:tracePt t="63150" x="2044700" y="1720850"/>
          <p14:tracePt t="63167" x="1714500" y="1663700"/>
          <p14:tracePt t="63183" x="1479550" y="1612900"/>
          <p14:tracePt t="63200" x="1136650" y="1511300"/>
          <p14:tracePt t="63218" x="971550" y="1447800"/>
          <p14:tracePt t="63234" x="920750" y="1422400"/>
          <p14:tracePt t="63251" x="882650" y="1397000"/>
          <p14:tracePt t="63268" x="869950" y="1390650"/>
          <p14:tracePt t="63284" x="869950" y="1384300"/>
          <p14:tracePt t="63301" x="869950" y="1377950"/>
          <p14:tracePt t="63723" x="869950" y="1371600"/>
          <p14:tracePt t="63735" x="863600" y="1371600"/>
          <p14:tracePt t="63743" x="857250" y="1371600"/>
          <p14:tracePt t="63755" x="850900" y="1358900"/>
          <p14:tracePt t="63767" x="838200" y="1352550"/>
          <p14:tracePt t="63785" x="825500" y="1339850"/>
          <p14:tracePt t="63799" x="812800" y="1333500"/>
          <p14:tracePt t="63816" x="806450" y="1327150"/>
          <p14:tracePt t="63833" x="800100" y="1320800"/>
          <p14:tracePt t="63849" x="793750" y="1314450"/>
          <p14:tracePt t="63888" x="793750" y="1308100"/>
          <p14:tracePt t="63906" x="787400" y="1308100"/>
          <p14:tracePt t="64251" x="793750" y="1308100"/>
          <p14:tracePt t="64260" x="844550" y="1301750"/>
          <p14:tracePt t="64271" x="1022350" y="1295400"/>
          <p14:tracePt t="64282" x="1517650" y="1276350"/>
          <p14:tracePt t="64302" x="2825750" y="1263650"/>
          <p14:tracePt t="64317" x="3149600" y="1263650"/>
          <p14:tracePt t="64333" x="4165600" y="1301750"/>
          <p14:tracePt t="64351" x="4749800" y="1339850"/>
          <p14:tracePt t="64365" x="5746750" y="1403350"/>
          <p14:tracePt t="64382" x="6394450" y="1416050"/>
          <p14:tracePt t="64400" x="6591300" y="1416050"/>
          <p14:tracePt t="64416" x="6781800" y="1428750"/>
          <p14:tracePt t="64433" x="6845300" y="1428750"/>
          <p14:tracePt t="64449" x="6851650" y="1428750"/>
          <p14:tracePt t="64655" x="6864350" y="1428750"/>
          <p14:tracePt t="64666" x="6915150" y="1416050"/>
          <p14:tracePt t="64675" x="7124700" y="1339850"/>
          <p14:tracePt t="64688" x="7575550" y="1193800"/>
          <p14:tracePt t="64699" x="8070850" y="1041400"/>
          <p14:tracePt t="64717" x="9023350" y="850900"/>
          <p14:tracePt t="64734" x="9417050" y="806450"/>
          <p14:tracePt t="64750" x="9918700" y="806450"/>
          <p14:tracePt t="64767" x="10077450" y="819150"/>
          <p14:tracePt t="64782" x="10109200" y="831850"/>
          <p14:tracePt t="64801" x="10121900" y="831850"/>
          <p14:tracePt t="64817" x="10128250" y="838200"/>
          <p14:tracePt t="64849" x="10128250" y="844550"/>
          <p14:tracePt t="65080" x="10128250" y="838200"/>
          <p14:tracePt t="65090" x="10128250" y="831850"/>
          <p14:tracePt t="65103" x="10128250" y="806450"/>
          <p14:tracePt t="65115" x="10128250" y="781050"/>
          <p14:tracePt t="65132" x="10134600" y="723900"/>
          <p14:tracePt t="65150" x="10134600" y="698500"/>
          <p14:tracePt t="65166" x="10128250" y="641350"/>
          <p14:tracePt t="65183" x="10058400" y="577850"/>
          <p14:tracePt t="65201" x="10001250" y="527050"/>
          <p14:tracePt t="65215" x="9855200" y="457200"/>
          <p14:tracePt t="65234" x="9709150" y="412750"/>
          <p14:tracePt t="65251" x="9645650" y="406400"/>
          <p14:tracePt t="65265" x="9550400" y="406400"/>
          <p14:tracePt t="65283" x="9493250" y="406400"/>
          <p14:tracePt t="65299" x="9474200" y="406400"/>
          <p14:tracePt t="65316" x="9448800" y="425450"/>
          <p14:tracePt t="65334" x="9423400" y="457200"/>
          <p14:tracePt t="65349" x="9410700" y="488950"/>
          <p14:tracePt t="65365" x="9378950" y="590550"/>
          <p14:tracePt t="65383" x="9372600" y="635000"/>
          <p14:tracePt t="65399" x="9353550" y="717550"/>
          <p14:tracePt t="65415" x="9347200" y="793750"/>
          <p14:tracePt t="65432" x="9347200" y="838200"/>
          <p14:tracePt t="65448" x="9347200" y="933450"/>
          <p14:tracePt t="65466" x="9347200" y="1009650"/>
          <p14:tracePt t="65485" x="9347200" y="1054100"/>
          <p14:tracePt t="65499" x="9347200" y="1098550"/>
          <p14:tracePt t="65516" x="9353550" y="1155700"/>
          <p14:tracePt t="65532" x="9359900" y="1181100"/>
          <p14:tracePt t="65549" x="9372600" y="1244600"/>
          <p14:tracePt t="65567" x="9391650" y="1320800"/>
          <p14:tracePt t="65582" x="9398000" y="1365250"/>
          <p14:tracePt t="65598" x="9410700" y="1485900"/>
          <p14:tracePt t="65617" x="9436100" y="1638300"/>
          <p14:tracePt t="65632" x="9455150" y="1714500"/>
          <p14:tracePt t="65648" x="9467850" y="1822450"/>
          <p14:tracePt t="65667" x="9467850" y="1854200"/>
          <p14:tracePt t="65682" x="9474200" y="1898650"/>
          <p14:tracePt t="65699" x="9474200" y="1930400"/>
          <p14:tracePt t="65717" x="9474200" y="1943100"/>
          <p14:tracePt t="65732" x="9480550" y="1987550"/>
          <p14:tracePt t="65749" x="9486900" y="2025650"/>
          <p14:tracePt t="65767" x="9493250" y="2051050"/>
          <p14:tracePt t="65782" x="9512300" y="2089150"/>
          <p14:tracePt t="65799" x="9531350" y="2120900"/>
          <p14:tracePt t="65816" x="9544050" y="2133600"/>
          <p14:tracePt t="65831" x="9556750" y="2165350"/>
          <p14:tracePt t="65851" x="9588500" y="2184400"/>
          <p14:tracePt t="65865" x="9601200" y="2197100"/>
          <p14:tracePt t="65882" x="9632950" y="2228850"/>
          <p14:tracePt t="65901" x="9645650" y="2241550"/>
          <p14:tracePt t="65915" x="9696450" y="2260600"/>
          <p14:tracePt t="65932" x="9747250" y="2273300"/>
          <p14:tracePt t="65950" x="9779000" y="2273300"/>
          <p14:tracePt t="65965" x="9823450" y="2273300"/>
          <p14:tracePt t="65982" x="9861550" y="2260600"/>
          <p14:tracePt t="66001" x="9880600" y="2247900"/>
          <p14:tracePt t="66015" x="9899650" y="2222500"/>
          <p14:tracePt t="66032" x="9931400" y="2184400"/>
          <p14:tracePt t="66050" x="9950450" y="2159000"/>
          <p14:tracePt t="66065" x="9982200" y="2089150"/>
          <p14:tracePt t="66083" x="9994900" y="2019300"/>
          <p14:tracePt t="66099" x="10001250" y="1987550"/>
          <p14:tracePt t="66115" x="10007600" y="1905000"/>
          <p14:tracePt t="66134" x="10013950" y="1822450"/>
          <p14:tracePt t="66148" x="10013950" y="1778000"/>
          <p14:tracePt t="66165" x="10013950" y="1689100"/>
          <p14:tracePt t="66185" x="10013950" y="1663700"/>
          <p14:tracePt t="66200" x="10013950" y="1619250"/>
          <p14:tracePt t="66216" x="10013950" y="1574800"/>
          <p14:tracePt t="66233" x="10013950" y="1555750"/>
          <p14:tracePt t="66248" x="10007600" y="1485900"/>
          <p14:tracePt t="66265" x="10007600" y="1422400"/>
          <p14:tracePt t="66282" x="10007600" y="1377950"/>
          <p14:tracePt t="66299" x="10007600" y="1314450"/>
          <p14:tracePt t="66316" x="10007600" y="1257300"/>
          <p14:tracePt t="66332" x="10007600" y="1225550"/>
          <p14:tracePt t="66348" x="10007600" y="1168400"/>
          <p14:tracePt t="66366" x="10007600" y="1117600"/>
          <p14:tracePt t="66381" x="10007600" y="1085850"/>
          <p14:tracePt t="66399" x="10007600" y="1028700"/>
          <p14:tracePt t="66417" x="10007600" y="1003300"/>
          <p14:tracePt t="66431" x="10013950" y="927100"/>
          <p14:tracePt t="66448" x="10013950" y="850900"/>
          <p14:tracePt t="66468" x="10013950" y="800100"/>
          <p14:tracePt t="66482" x="10013950" y="774700"/>
          <p14:tracePt t="66500" x="9994900" y="723900"/>
          <p14:tracePt t="66516" x="9988550" y="704850"/>
          <p14:tracePt t="66532" x="9969500" y="679450"/>
          <p14:tracePt t="66549" x="9956800" y="647700"/>
          <p14:tracePt t="66565" x="9950450" y="635000"/>
          <p14:tracePt t="66581" x="9937750" y="615950"/>
          <p14:tracePt t="66600" x="9925050" y="603250"/>
          <p14:tracePt t="66615" x="9918700" y="596900"/>
          <p14:tracePt t="66631" x="9918700" y="584200"/>
          <p14:tracePt t="66665" x="9912350" y="584200"/>
          <p14:tracePt t="66682" x="9906000" y="584200"/>
          <p14:tracePt t="66701" x="9899650" y="584200"/>
          <p14:tracePt t="66715" x="9861550" y="584200"/>
          <p14:tracePt t="66731" x="9829800" y="609600"/>
          <p14:tracePt t="66749" x="9810750" y="622300"/>
          <p14:tracePt t="66764" x="9772650" y="654050"/>
          <p14:tracePt t="66782" x="9747250" y="692150"/>
          <p14:tracePt t="66799" x="9721850" y="730250"/>
          <p14:tracePt t="66814" x="9677400" y="812800"/>
          <p14:tracePt t="66832" x="9639300" y="914400"/>
          <p14:tracePt t="66850" x="9613900" y="977900"/>
          <p14:tracePt t="66865" x="9575800" y="1130300"/>
          <p14:tracePt t="66882" x="9563100" y="1295400"/>
          <p14:tracePt t="66898" x="9563100" y="1358900"/>
          <p14:tracePt t="66915" x="9563100" y="1485900"/>
          <p14:tracePt t="66933" x="9563100" y="1536700"/>
          <p14:tracePt t="66948" x="9563100" y="1663700"/>
          <p14:tracePt t="66965" x="9563100" y="1784350"/>
          <p14:tracePt t="66982" x="9569450" y="1828800"/>
          <p14:tracePt t="66998" x="9575800" y="1892300"/>
          <p14:tracePt t="67015" x="9575800" y="1936750"/>
          <p14:tracePt t="67033" x="9575800" y="1955800"/>
          <p14:tracePt t="67048" x="9582150" y="2006600"/>
          <p14:tracePt t="67065" x="9588500" y="2063750"/>
          <p14:tracePt t="67083" x="9588500" y="2095500"/>
          <p14:tracePt t="67098" x="9588500" y="2133600"/>
          <p14:tracePt t="67116" x="9594850" y="2171700"/>
          <p14:tracePt t="67134" x="9594850" y="2178050"/>
          <p14:tracePt t="67140" x="9594850" y="2184400"/>
          <p14:tracePt t="67149" x="9594850" y="2197100"/>
          <p14:tracePt t="67168" x="9594850" y="2203450"/>
          <p14:tracePt t="67181" x="9594850" y="2209800"/>
          <p14:tracePt t="67198" x="9594850" y="2216150"/>
          <p14:tracePt t="73518" x="9607550" y="2216150"/>
          <p14:tracePt t="73530" x="9639300" y="2228850"/>
          <p14:tracePt t="73538" x="9696450" y="2266950"/>
          <p14:tracePt t="73552" x="9772650" y="2317750"/>
          <p14:tracePt t="73563" x="9867900" y="2400300"/>
          <p14:tracePt t="73580" x="10045700" y="2628900"/>
          <p14:tracePt t="73597" x="10128250" y="2813050"/>
          <p14:tracePt t="73613" x="10255250" y="3225800"/>
          <p14:tracePt t="73630" x="10293350" y="3651250"/>
          <p14:tracePt t="73648" x="10293350" y="3848100"/>
          <p14:tracePt t="73662" x="10293350" y="4114800"/>
          <p14:tracePt t="73681" x="10287000" y="4292600"/>
          <p14:tracePt t="73696" x="10280650" y="4349750"/>
          <p14:tracePt t="73712" x="10280650" y="4425950"/>
          <p14:tracePt t="73732" x="10280650" y="4438650"/>
          <p14:tracePt t="73746" x="10280650" y="4451350"/>
          <p14:tracePt t="73943" x="10287000" y="4445000"/>
          <p14:tracePt t="73954" x="10318750" y="4425950"/>
          <p14:tracePt t="73968" x="10375900" y="4394200"/>
          <p14:tracePt t="73979" x="10445750" y="4349750"/>
          <p14:tracePt t="73995" x="10604500" y="4273550"/>
          <p14:tracePt t="74017" x="10668000" y="4248150"/>
          <p14:tracePt t="74029" x="10750550" y="4216400"/>
          <p14:tracePt t="74046" x="10775950" y="4197350"/>
          <p14:tracePt t="74064" x="10782300" y="4171950"/>
          <p14:tracePt t="74081" x="10788650" y="4044950"/>
          <p14:tracePt t="74098" x="10775950" y="3879850"/>
          <p14:tracePt t="74116" x="10718800" y="3511550"/>
          <p14:tracePt t="74129" x="10680700" y="3302000"/>
          <p14:tracePt t="74147" x="10668000" y="3225800"/>
          <p14:tracePt t="74163" x="10661650" y="3213100"/>
          <p14:tracePt t="74419" x="10661650" y="3206750"/>
          <p14:tracePt t="74431" x="10668000" y="3206750"/>
          <p14:tracePt t="74461" x="10668000" y="3200400"/>
          <p14:tracePt t="74483" x="10668000" y="3187700"/>
          <p14:tracePt t="74492" x="10655300" y="3168650"/>
          <p14:tracePt t="74502" x="10629900" y="3149600"/>
          <p14:tracePt t="74514" x="10572750" y="3117850"/>
          <p14:tracePt t="74531" x="10515600" y="3092450"/>
          <p14:tracePt t="74547" x="10350500" y="3060700"/>
          <p14:tracePt t="74563" x="10217150" y="3048000"/>
          <p14:tracePt t="74581" x="10172700" y="3048000"/>
          <p14:tracePt t="74596" x="10102850" y="3067050"/>
          <p14:tracePt t="74614" x="10058400" y="3098800"/>
          <p14:tracePt t="74631" x="10033000" y="3130550"/>
          <p14:tracePt t="74635" x="10001250" y="3168650"/>
          <p14:tracePt t="74646" x="9988550" y="3225800"/>
          <p14:tracePt t="74663" x="9956800" y="3346450"/>
          <p14:tracePt t="74679" x="9956800" y="3409950"/>
          <p14:tracePt t="74695" x="9963150" y="3575050"/>
          <p14:tracePt t="74714" x="10007600" y="3733800"/>
          <p14:tracePt t="74729" x="10045700" y="3803650"/>
          <p14:tracePt t="74746" x="10096500" y="3905250"/>
          <p14:tracePt t="74763" x="10140950" y="3943350"/>
          <p14:tracePt t="74783" x="10236200" y="4038600"/>
          <p14:tracePt t="74797" x="10363200" y="4121150"/>
          <p14:tracePt t="74814" x="10439400" y="4165600"/>
          <p14:tracePt t="74830" x="10572750" y="4222750"/>
          <p14:tracePt t="74847" x="10687050" y="4273550"/>
          <p14:tracePt t="74863" x="10744200" y="4279900"/>
          <p14:tracePt t="74879" x="10833100" y="4298950"/>
          <p14:tracePt t="74897" x="10922000" y="4298950"/>
          <p14:tracePt t="74913" x="10960100" y="4298950"/>
          <p14:tracePt t="74929" x="11074400" y="4273550"/>
          <p14:tracePt t="74947" x="11176000" y="4229100"/>
          <p14:tracePt t="74962" x="11226800" y="4203700"/>
          <p14:tracePt t="74978" x="11296650" y="4159250"/>
          <p14:tracePt t="74997" x="11328400" y="4140200"/>
          <p14:tracePt t="75012" x="11372850" y="4108450"/>
          <p14:tracePt t="75031" x="11423650" y="4013200"/>
          <p14:tracePt t="75048" x="11455400" y="3917950"/>
          <p14:tracePt t="75062" x="11468100" y="3695700"/>
          <p14:tracePt t="75080" x="11455400" y="3390900"/>
          <p14:tracePt t="75097" x="11423650" y="3263900"/>
          <p14:tracePt t="75112" x="11372850" y="3098800"/>
          <p14:tracePt t="75130" x="11341100" y="3035300"/>
          <p14:tracePt t="75147" x="11309350" y="3016250"/>
          <p14:tracePt t="75162" x="11271250" y="299720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099" y="870675"/>
            <a:ext cx="2210325" cy="569001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9043" y="463500"/>
            <a:ext cx="5794707" cy="6213526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06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567"/>
    </mc:Choice>
    <mc:Fallback>
      <p:transition spd="slow" advTm="109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623" x="11271250" y="3009900"/>
          <p14:tracePt t="16633" x="11258550" y="3054350"/>
          <p14:tracePt t="16645" x="11239500" y="3130550"/>
          <p14:tracePt t="16661" x="11201400" y="3225800"/>
          <p14:tracePt t="16677" x="11093450" y="3568700"/>
          <p14:tracePt t="16696" x="11010900" y="3930650"/>
          <p14:tracePt t="16703" x="10979150" y="4076700"/>
          <p14:tracePt t="16727" x="10953750" y="4298950"/>
          <p14:tracePt t="16745" x="10941050" y="4476750"/>
          <p14:tracePt t="16765" x="10941050" y="4533900"/>
          <p14:tracePt t="16778" x="10941050" y="4591050"/>
          <p14:tracePt t="16798" x="10941050" y="4603750"/>
          <p14:tracePt t="17058" x="10947400" y="4603750"/>
          <p14:tracePt t="17068" x="10966450" y="4603750"/>
          <p14:tracePt t="17081" x="11010900" y="4591050"/>
          <p14:tracePt t="17094" x="11074400" y="4572000"/>
          <p14:tracePt t="17110" x="11258550" y="4552950"/>
          <p14:tracePt t="17128" x="11334750" y="4552950"/>
          <p14:tracePt t="17144" x="11436350" y="4622800"/>
          <p14:tracePt t="17161" x="11525250" y="4806950"/>
          <p14:tracePt t="17178" x="11550650" y="4902200"/>
          <p14:tracePt t="17194" x="11569700" y="5041900"/>
          <p14:tracePt t="17212" x="11569700" y="5143500"/>
          <p14:tracePt t="17229" x="11569700" y="5175250"/>
          <p14:tracePt t="17244" x="11557000" y="5213350"/>
          <p14:tracePt t="17263" x="11550650" y="5219700"/>
          <p14:tracePt t="17278" x="11550650" y="5232400"/>
          <p14:tracePt t="18502" x="11525250" y="5232400"/>
          <p14:tracePt t="18514" x="11417300" y="5207000"/>
          <p14:tracePt t="18522" x="11169650" y="5143500"/>
          <p14:tracePt t="18533" x="10763250" y="5016500"/>
          <p14:tracePt t="18545" x="10350500" y="4876800"/>
          <p14:tracePt t="18561" x="9931400" y="4699000"/>
          <p14:tracePt t="18577" x="9131300" y="4267200"/>
          <p14:tracePt t="18594" x="8528050" y="3727450"/>
          <p14:tracePt t="18612" x="8235950" y="3321050"/>
          <p14:tracePt t="18626" x="7842250" y="2559050"/>
          <p14:tracePt t="18644" x="7715250" y="2228850"/>
          <p14:tracePt t="19100" x="7708900" y="2216150"/>
          <p14:tracePt t="19112" x="7689850" y="2203450"/>
          <p14:tracePt t="19120" x="7658100" y="2178050"/>
          <p14:tracePt t="19131" x="7613650" y="2139950"/>
          <p14:tracePt t="19144" x="7556500" y="2089150"/>
          <p14:tracePt t="19161" x="7391400" y="1930400"/>
          <p14:tracePt t="19179" x="7270750" y="1809750"/>
          <p14:tracePt t="19193" x="7029450" y="1581150"/>
          <p14:tracePt t="19212" x="6864350" y="1428750"/>
          <p14:tracePt t="19227" x="6800850" y="1377950"/>
          <p14:tracePt t="19243" x="6661150" y="1289050"/>
          <p14:tracePt t="19260" x="6604000" y="1276350"/>
          <p14:tracePt t="19276" x="6521450" y="1270000"/>
          <p14:tracePt t="19293" x="6438900" y="1282700"/>
          <p14:tracePt t="19311" x="6400800" y="1308100"/>
          <p14:tracePt t="19326" x="6286500" y="1397000"/>
          <p14:tracePt t="19345" x="6172200" y="1536700"/>
          <p14:tracePt t="19360" x="6115050" y="1606550"/>
          <p14:tracePt t="19377" x="6019800" y="1746250"/>
          <p14:tracePt t="19394" x="5930900" y="1866900"/>
          <p14:tracePt t="19410" x="5892800" y="1936750"/>
          <p14:tracePt t="19427" x="5822950" y="2095500"/>
          <p14:tracePt t="19446" x="5778500" y="2235200"/>
          <p14:tracePt t="19459" x="5765800" y="2298700"/>
          <p14:tracePt t="19476" x="5740400" y="2451100"/>
          <p14:tracePt t="19495" x="5740400" y="2533650"/>
          <p14:tracePt t="19512" x="5740400" y="2692400"/>
          <p14:tracePt t="19515" x="5740400" y="2755900"/>
          <p14:tracePt t="19526" x="5740400" y="2832100"/>
          <p14:tracePt t="19544" x="5740400" y="2914650"/>
          <p14:tracePt t="19559" x="5784850" y="3092450"/>
          <p14:tracePt t="19577" x="5829300" y="3244850"/>
          <p14:tracePt t="19594" x="5854700" y="3308350"/>
          <p14:tracePt t="19609" x="5905500" y="3460750"/>
          <p14:tracePt t="19627" x="5949950" y="3594100"/>
          <p14:tracePt t="19645" x="5975350" y="3651250"/>
          <p14:tracePt t="19660" x="6026150" y="3727450"/>
          <p14:tracePt t="19677" x="6096000" y="3797300"/>
          <p14:tracePt t="19697" x="6146800" y="3829050"/>
          <p14:tracePt t="19703" x="6191250" y="3854450"/>
          <p14:tracePt t="19711" x="6242050" y="3873500"/>
          <p14:tracePt t="19729" x="6343650" y="3905250"/>
          <p14:tracePt t="19745" x="6419850" y="3930650"/>
          <p14:tracePt t="19761" x="6565900" y="3949700"/>
          <p14:tracePt t="19781" x="6629400" y="3956050"/>
          <p14:tracePt t="19794" x="6781800" y="3956050"/>
          <p14:tracePt t="19811" x="6940550" y="3956050"/>
          <p14:tracePt t="19829" x="7092950" y="3924300"/>
          <p14:tracePt t="19844" x="7156450" y="3898900"/>
          <p14:tracePt t="19861" x="7283450" y="3822700"/>
          <p14:tracePt t="19880" x="7334250" y="3778250"/>
          <p14:tracePt t="19893" x="7410450" y="3695700"/>
          <p14:tracePt t="19910" x="7486650" y="3594100"/>
          <p14:tracePt t="19929" x="7518400" y="3549650"/>
          <p14:tracePt t="19943" x="7588250" y="3435350"/>
          <p14:tracePt t="19962" x="7658100" y="3270250"/>
          <p14:tracePt t="19979" x="7683500" y="3168650"/>
          <p14:tracePt t="19996" x="7727950" y="2990850"/>
          <p14:tracePt t="20013" x="7740650" y="2895600"/>
          <p14:tracePt t="20028" x="7747000" y="2673350"/>
          <p14:tracePt t="20044" x="7747000" y="2451100"/>
          <p14:tracePt t="20061" x="7747000" y="2349500"/>
          <p14:tracePt t="20078" x="7727950" y="2133600"/>
          <p14:tracePt t="20094" x="7664450" y="1962150"/>
          <p14:tracePt t="20111" x="7626350" y="1892300"/>
          <p14:tracePt t="20127" x="7512050" y="1752600"/>
          <p14:tracePt t="20144" x="7359650" y="1612900"/>
          <p14:tracePt t="20162" x="7270750" y="1536700"/>
          <p14:tracePt t="20178" x="7061200" y="1428750"/>
          <p14:tracePt t="20196" x="6902450" y="1377950"/>
          <p14:tracePt t="20213" x="6826250" y="1358900"/>
          <p14:tracePt t="20228" x="6686550" y="1358900"/>
          <p14:tracePt t="20246" x="6534150" y="1397000"/>
          <p14:tracePt t="20260" x="6464300" y="1435100"/>
          <p14:tracePt t="20278" x="6330950" y="1543050"/>
          <p14:tracePt t="20296" x="6191250" y="1670050"/>
          <p14:tracePt t="20310" x="6127750" y="1739900"/>
          <p14:tracePt t="20327" x="6007100" y="1898650"/>
          <p14:tracePt t="20346" x="5937250" y="2000250"/>
          <p14:tracePt t="20361" x="5848350" y="2178050"/>
          <p14:tracePt t="20377" x="5797550" y="2381250"/>
          <p14:tracePt t="20394" x="5791200" y="2476500"/>
          <p14:tracePt t="20410" x="5772150" y="2660650"/>
          <p14:tracePt t="20428" x="5765800" y="2819400"/>
          <p14:tracePt t="20447" x="5765800" y="2895600"/>
          <p14:tracePt t="20460" x="5765800" y="3041650"/>
          <p14:tracePt t="20478" x="5778500" y="3162300"/>
          <p14:tracePt t="20493" x="5784850" y="3194050"/>
          <p14:tracePt t="20510" x="5797550" y="3238500"/>
          <p14:tracePt t="20529" x="5803900" y="3257550"/>
          <p14:tracePt t="20544" x="5810250" y="3270250"/>
          <p14:tracePt t="20561" x="5822950" y="3282950"/>
          <p14:tracePt t="20577" x="5822950" y="3302000"/>
          <p14:tracePt t="20594" x="5842000" y="3327400"/>
          <p14:tracePt t="20610" x="5873750" y="3384550"/>
          <p14:tracePt t="20628" x="5886450" y="3409950"/>
          <p14:tracePt t="20643" x="5930900" y="3454400"/>
          <p14:tracePt t="20662" x="5975350" y="3505200"/>
          <p14:tracePt t="20680" x="5994400" y="3511550"/>
          <p14:tracePt t="20693" x="6045200" y="3549650"/>
          <p14:tracePt t="20711" x="6115050" y="3568700"/>
          <p14:tracePt t="20729" x="6159500" y="3581400"/>
          <p14:tracePt t="20744" x="6242050" y="3587750"/>
          <p14:tracePt t="20761" x="6261100" y="3587750"/>
          <p14:tracePt t="20777" x="6299200" y="3587750"/>
          <p14:tracePt t="20781" x="6311900" y="3587750"/>
          <p14:tracePt t="20794" x="6330950" y="3575050"/>
          <p14:tracePt t="20812" x="6350000" y="3568700"/>
          <p14:tracePt t="20827" x="6394450" y="3492500"/>
          <p14:tracePt t="20844" x="6419850" y="3422650"/>
          <p14:tracePt t="20862" x="6426200" y="3397250"/>
          <p14:tracePt t="20877" x="6432550" y="3352800"/>
          <p14:tracePt t="20883" x="6432550" y="3340100"/>
          <p14:tracePt t="20895" x="6432550" y="3321050"/>
          <p14:tracePt t="20912" x="6432550" y="3314700"/>
          <p14:tracePt t="20926" x="6432550" y="3270250"/>
          <p14:tracePt t="20945" x="6419850" y="3187700"/>
          <p14:tracePt t="20964" x="6400800" y="3130550"/>
          <p14:tracePt t="20978" x="6381750" y="3016250"/>
          <p14:tracePt t="20995" x="6350000" y="2895600"/>
          <p14:tracePt t="21011" x="6330950" y="2819400"/>
          <p14:tracePt t="21026" x="6299200" y="2667000"/>
          <p14:tracePt t="21046" x="6261100" y="2540000"/>
          <p14:tracePt t="21061" x="6248400" y="2470150"/>
          <p14:tracePt t="21077" x="6216650" y="2362200"/>
          <p14:tracePt t="21095" x="6197600" y="2317750"/>
          <p14:tracePt t="21110" x="6159500" y="2222500"/>
          <p14:tracePt t="21127" x="6127750" y="2165350"/>
          <p14:tracePt t="21144" x="6108700" y="2146300"/>
          <p14:tracePt t="21159" x="6057900" y="2114550"/>
          <p14:tracePt t="21178" x="5949950" y="2101850"/>
          <p14:tracePt t="21194" x="5873750" y="2101850"/>
          <p14:tracePt t="21201" x="5810250" y="2120900"/>
          <p14:tracePt t="21209" x="5740400" y="2152650"/>
          <p14:tracePt t="21228" x="5619750" y="2254250"/>
          <p14:tracePt t="21245" x="5581650" y="2298700"/>
          <p14:tracePt t="21260" x="5486400" y="2438400"/>
          <p14:tracePt t="21279" x="5435600" y="2641600"/>
          <p14:tracePt t="21294" x="5422900" y="2749550"/>
          <p14:tracePt t="21310" x="5422900" y="2940050"/>
          <p14:tracePt t="21329" x="5473700" y="3143250"/>
          <p14:tracePt t="21343" x="5518150" y="3232150"/>
          <p14:tracePt t="21360" x="5619750" y="3371850"/>
          <p14:tracePt t="21380" x="5765800" y="3479800"/>
          <p14:tracePt t="21392" x="5848350" y="3517900"/>
          <p14:tracePt t="21410" x="6013450" y="3536950"/>
          <p14:tracePt t="21428" x="6121400" y="3511550"/>
          <p14:tracePt t="21443" x="6337300" y="3365500"/>
          <p14:tracePt t="21460" x="6534150" y="3149600"/>
          <p14:tracePt t="21475" x="6642100" y="2978150"/>
          <p14:tracePt t="21493" x="6826250" y="2609850"/>
          <p14:tracePt t="21512" x="6896100" y="2292350"/>
          <p14:tracePt t="21526" x="6902450" y="2114550"/>
          <p14:tracePt t="21543" x="6877050" y="1797050"/>
          <p14:tracePt t="21561" x="6826250" y="1676400"/>
          <p14:tracePt t="21577" x="6724650" y="1454150"/>
          <p14:tracePt t="21593" x="6610350" y="1295400"/>
          <p14:tracePt t="21610" x="6540500" y="1225550"/>
          <p14:tracePt t="21627" x="6381750" y="1117600"/>
          <p14:tracePt t="21643" x="6261100" y="1066800"/>
          <p14:tracePt t="21661" x="6210300" y="1054100"/>
          <p14:tracePt t="21677" x="6108700" y="1054100"/>
          <p14:tracePt t="21693" x="5994400" y="1060450"/>
          <p14:tracePt t="21713" x="5937250" y="1098550"/>
          <p14:tracePt t="21723" x="5880100" y="1136650"/>
          <p14:tracePt t="21729" x="5829300" y="1187450"/>
          <p14:tracePt t="21745" x="5708650" y="1333500"/>
          <p14:tracePt t="21760" x="5645150" y="1422400"/>
          <p14:tracePt t="21777" x="5518150" y="1663700"/>
          <p14:tracePt t="21795" x="5473700" y="1816100"/>
          <p14:tracePt t="21809" x="5429250" y="2044700"/>
          <p14:tracePt t="21814" x="5422900" y="2159000"/>
          <p14:tracePt t="21827" x="5422900" y="2286000"/>
          <p14:tracePt t="21844" x="5422900" y="2400300"/>
          <p14:tracePt t="21859" x="5454650" y="2603500"/>
          <p14:tracePt t="21878" x="5518150" y="2800350"/>
          <p14:tracePt t="21894" x="5556250" y="2895600"/>
          <p14:tracePt t="21910" x="5613400" y="3041650"/>
          <p14:tracePt t="21926" x="5651500" y="3117850"/>
          <p14:tracePt t="21942" x="5664200" y="3130550"/>
          <p14:tracePt t="21959" x="5670550" y="3155950"/>
          <p14:tracePt t="21977" x="5676900" y="3155950"/>
          <p14:tracePt t="21994" x="5683250" y="3155950"/>
          <p14:tracePt t="22009" x="5683250" y="3162300"/>
          <p14:tracePt t="22043" x="5689600" y="3162300"/>
          <p14:tracePt t="22493" x="5695950" y="3143250"/>
          <p14:tracePt t="22503" x="5702300" y="3111500"/>
          <p14:tracePt t="22516" x="5721350" y="3054350"/>
          <p14:tracePt t="22527" x="5727700" y="2990850"/>
          <p14:tracePt t="22545" x="5740400" y="2889250"/>
          <p14:tracePt t="22559" x="5740400" y="2863850"/>
          <p14:tracePt t="22577" x="5746750" y="2844800"/>
          <p14:tracePt t="22807" x="5746750" y="2838450"/>
          <p14:tracePt t="22817" x="5746750" y="2813050"/>
          <p14:tracePt t="22831" x="5753100" y="2787650"/>
          <p14:tracePt t="22846" x="5772150" y="2730500"/>
          <p14:tracePt t="22860" x="5810250" y="2578100"/>
          <p14:tracePt t="22879" x="5867400" y="2393950"/>
          <p14:tracePt t="22893" x="5880100" y="2317750"/>
          <p14:tracePt t="22910" x="5905500" y="2209800"/>
          <p14:tracePt t="22927" x="5924550" y="2152650"/>
          <p14:tracePt t="22944" x="5937250" y="2025650"/>
          <p14:tracePt t="22959" x="5956300" y="1860550"/>
          <p14:tracePt t="22979" x="5962650" y="1797050"/>
          <p14:tracePt t="22994" x="5969000" y="1657350"/>
          <p14:tracePt t="23011" x="5981700" y="1524000"/>
          <p14:tracePt t="23029" x="5981700" y="1460500"/>
          <p14:tracePt t="23043" x="5988050" y="1352550"/>
          <p14:tracePt t="23063" x="5988050" y="1314450"/>
          <p14:tracePt t="23076" x="5994400" y="1238250"/>
          <p14:tracePt t="23093" x="6000750" y="1149350"/>
          <p14:tracePt t="23110" x="6000750" y="1111250"/>
          <p14:tracePt t="23126" x="6007100" y="1022350"/>
          <p14:tracePt t="23143" x="6007100" y="965200"/>
          <p14:tracePt t="23163" x="6007100" y="939800"/>
          <p14:tracePt t="23177" x="6007100" y="908050"/>
          <p14:tracePt t="23193" x="6007100" y="869950"/>
          <p14:tracePt t="23212" x="6007100" y="850900"/>
          <p14:tracePt t="23217" x="6007100" y="831850"/>
          <p14:tracePt t="23227" x="6007100" y="812800"/>
          <p14:tracePt t="23244" x="6000750" y="774700"/>
          <p14:tracePt t="23260" x="6000750" y="762000"/>
          <p14:tracePt t="23277" x="5981700" y="742950"/>
          <p14:tracePt t="23294" x="5969000" y="723900"/>
          <p14:tracePt t="23312" x="5969000" y="717550"/>
          <p14:tracePt t="23325" x="5956300" y="711200"/>
          <p14:tracePt t="23345" x="5956300" y="704850"/>
          <p14:tracePt t="23359" x="5943600" y="704850"/>
          <p14:tracePt t="23377" x="5937250" y="704850"/>
          <p14:tracePt t="23394" x="5924550" y="704850"/>
          <p14:tracePt t="23409" x="5899150" y="742950"/>
          <p14:tracePt t="23426" x="5854700" y="838200"/>
          <p14:tracePt t="23444" x="5829300" y="914400"/>
          <p14:tracePt t="23460" x="5791200" y="1130300"/>
          <p14:tracePt t="23476" x="5778500" y="1352550"/>
          <p14:tracePt t="23496" x="5778500" y="1492250"/>
          <p14:tracePt t="23509" x="5791200" y="1809750"/>
          <p14:tracePt t="23527" x="5810250" y="2044700"/>
          <p14:tracePt t="23544" x="5822950" y="2152650"/>
          <p14:tracePt t="23560" x="5848350" y="2324100"/>
          <p14:tracePt t="23578" x="5867400" y="2425700"/>
          <p14:tracePt t="23594" x="5873750" y="2457450"/>
          <p14:tracePt t="23609" x="5880100" y="2495550"/>
          <p14:tracePt t="23628" x="5886450" y="2501900"/>
          <p14:tracePt t="23643" x="5886450" y="2520950"/>
          <p14:tracePt t="23661" x="5892800" y="2527300"/>
          <p14:tracePt t="23682" x="5892800" y="2533650"/>
          <p14:tracePt t="23729" x="5899150" y="2533650"/>
          <p14:tracePt t="24467" x="5899150" y="2540000"/>
          <p14:tracePt t="24478" x="5899150" y="2552700"/>
          <p14:tracePt t="24493" x="5899150" y="2565400"/>
          <p14:tracePt t="24510" x="5899150" y="2622550"/>
          <p14:tracePt t="24528" x="5899150" y="2667000"/>
          <p14:tracePt t="24542" x="5905500" y="2730500"/>
          <p14:tracePt t="24560" x="5905500" y="2774950"/>
          <p14:tracePt t="24575" x="5905500" y="2781300"/>
          <p14:tracePt t="24592" x="5911850" y="2800350"/>
          <p14:tracePt t="24625" x="5911850" y="2806700"/>
          <p14:tracePt t="24642" x="5911850" y="2813050"/>
          <p14:tracePt t="24731" x="5911850" y="2819400"/>
          <p14:tracePt t="24823" x="5911850" y="2825750"/>
          <p14:tracePt t="24832" x="5911850" y="2832100"/>
          <p14:tracePt t="24854" x="5911850" y="2844800"/>
          <p14:tracePt t="24864" x="5911850" y="2851150"/>
          <p14:tracePt t="24884" x="5918200" y="2857500"/>
          <p14:tracePt t="24898" x="5918200" y="2863850"/>
          <p14:tracePt t="24908" x="5918200" y="2870200"/>
          <p14:tracePt t="24928" x="5924550" y="2870200"/>
          <p14:tracePt t="24944" x="5924550" y="2876550"/>
          <p14:tracePt t="38812" x="5911850" y="2889250"/>
          <p14:tracePt t="38824" x="5842000" y="2933700"/>
          <p14:tracePt t="38838" x="5556250" y="3098800"/>
          <p14:tracePt t="38855" x="4565650" y="3568700"/>
          <p14:tracePt t="38871" x="4051300" y="3733800"/>
          <p14:tracePt t="38889" x="3225800" y="3886200"/>
          <p14:tracePt t="38904" x="2755900" y="3860800"/>
          <p14:tracePt t="38924" x="2660650" y="3822700"/>
          <p14:tracePt t="38937" x="2565400" y="3759200"/>
          <p14:tracePt t="38955" x="2552700" y="3740150"/>
          <p14:tracePt t="38972" x="2546350" y="3714750"/>
          <p14:tracePt t="38987" x="2584450" y="3689350"/>
          <p14:tracePt t="39006" x="2686050" y="3663950"/>
          <p14:tracePt t="39020" x="2730500" y="3663950"/>
          <p14:tracePt t="39037" x="2787650" y="3663950"/>
          <p14:tracePt t="39057" x="2800350" y="3663950"/>
          <p14:tracePt t="39071" x="2819400" y="3663950"/>
          <p14:tracePt t="39087" x="2825750" y="3663950"/>
          <p14:tracePt t="39104" x="2832100" y="3663950"/>
          <p14:tracePt t="39120" x="2844800" y="3663950"/>
          <p14:tracePt t="39138" x="2921000" y="3619500"/>
          <p14:tracePt t="39153" x="2984500" y="3568700"/>
          <p14:tracePt t="39171" x="3232150" y="3321050"/>
          <p14:tracePt t="39188" x="3536950" y="2978150"/>
          <p14:tracePt t="39205" x="3644900" y="2825750"/>
          <p14:tracePt t="39211" x="3721100" y="2717800"/>
          <p14:tracePt t="39221" x="3765550" y="2654300"/>
          <p14:tracePt t="39239" x="3803650" y="2584450"/>
          <p14:tracePt t="39253" x="3810000" y="2571750"/>
          <p14:tracePt t="39270" x="3810000" y="2565400"/>
          <p14:tracePt t="39288" x="3810000" y="2559050"/>
          <p14:tracePt t="40282" x="3810000" y="2552700"/>
          <p14:tracePt t="40292" x="3810000" y="2540000"/>
          <p14:tracePt t="40305" x="3816350" y="2520950"/>
          <p14:tracePt t="40323" x="3829050" y="2489200"/>
          <p14:tracePt t="40337" x="3854450" y="2381250"/>
          <p14:tracePt t="40354" x="3860800" y="2216150"/>
          <p14:tracePt t="40371" x="3860800" y="2127250"/>
          <p14:tracePt t="40386" x="3829050" y="1790700"/>
          <p14:tracePt t="40407" x="3721100" y="1441450"/>
          <p14:tracePt t="40423" x="3651250" y="1282700"/>
          <p14:tracePt t="40436" x="3498850" y="1041400"/>
          <p14:tracePt t="40454" x="3314700" y="869950"/>
          <p14:tracePt t="40471" x="3181350" y="768350"/>
          <p14:tracePt t="40487" x="2933700" y="622300"/>
          <p14:tracePt t="40506" x="2813050" y="577850"/>
          <p14:tracePt t="40519" x="2628900" y="520700"/>
          <p14:tracePt t="40536" x="2438400" y="508000"/>
          <p14:tracePt t="40555" x="2355850" y="508000"/>
          <p14:tracePt t="40571" x="2171700" y="558800"/>
          <p14:tracePt t="40575" x="2082800" y="615950"/>
          <p14:tracePt t="40587" x="1993900" y="673100"/>
          <p14:tracePt t="40606" x="1898650" y="749300"/>
          <p14:tracePt t="40621" x="1746250" y="927100"/>
          <p14:tracePt t="40627" x="1644650" y="1060450"/>
          <p14:tracePt t="40637" x="1568450" y="1187450"/>
          <p14:tracePt t="40656" x="1498600" y="1314450"/>
          <p14:tracePt t="40669" x="1384300" y="1625600"/>
          <p14:tracePt t="40688" x="1308100" y="1943100"/>
          <p14:tracePt t="40705" x="1282700" y="2127250"/>
          <p14:tracePt t="40711" x="1257300" y="2330450"/>
          <p14:tracePt t="40720" x="1250950" y="2489200"/>
          <p14:tracePt t="40739" x="1250950" y="2730500"/>
          <p14:tracePt t="40753" x="1250950" y="2863850"/>
          <p14:tracePt t="40770" x="1250950" y="3111500"/>
          <p14:tracePt t="40789" x="1289050" y="3371850"/>
          <p14:tracePt t="40802" x="1308100" y="3511550"/>
          <p14:tracePt t="40822" x="1346200" y="3714750"/>
          <p14:tracePt t="40839" x="1365250" y="3816350"/>
          <p14:tracePt t="40854" x="1390650" y="3994150"/>
          <p14:tracePt t="40870" x="1416050" y="4133850"/>
          <p14:tracePt t="40889" x="1428750" y="4210050"/>
          <p14:tracePt t="40904" x="1466850" y="4356100"/>
          <p14:tracePt t="40920" x="1498600" y="4533900"/>
          <p14:tracePt t="40938" x="1524000" y="4622800"/>
          <p14:tracePt t="40953" x="1587500" y="4787900"/>
          <p14:tracePt t="40971" x="1663700" y="4953000"/>
          <p14:tracePt t="40986" x="1714500" y="5029200"/>
          <p14:tracePt t="41002" x="1790700" y="5156200"/>
          <p14:tracePt t="41022" x="1873250" y="5264150"/>
          <p14:tracePt t="41036" x="1917700" y="5321300"/>
          <p14:tracePt t="41054" x="2000250" y="5429250"/>
          <p14:tracePt t="41072" x="2082800" y="5524500"/>
          <p14:tracePt t="41086" x="2120900" y="5562600"/>
          <p14:tracePt t="41103" x="2209800" y="5600700"/>
          <p14:tracePt t="41121" x="2235200" y="5607050"/>
          <p14:tracePt t="41365" x="2241550" y="5613400"/>
          <p14:tracePt t="41375" x="2247900" y="5619750"/>
          <p14:tracePt t="41389" x="2273300" y="5626100"/>
          <p14:tracePt t="41406" x="2311400" y="5632450"/>
          <p14:tracePt t="41420" x="2489200" y="5638800"/>
          <p14:tracePt t="41438" x="2781300" y="5626100"/>
          <p14:tracePt t="41454" x="2952750" y="5581650"/>
          <p14:tracePt t="41472" x="3194050" y="5492750"/>
          <p14:tracePt t="41490" x="3321050" y="5416550"/>
          <p14:tracePt t="41503" x="3359150" y="5378450"/>
          <p14:tracePt t="41520" x="3460750" y="5238750"/>
          <p14:tracePt t="41539" x="3651250" y="4883150"/>
          <p14:tracePt t="41555" x="3740150" y="4660900"/>
          <p14:tracePt t="41570" x="3879850" y="4127500"/>
          <p14:tracePt t="41589" x="3917950" y="3917950"/>
          <p14:tracePt t="41604" x="3924300" y="3498850"/>
          <p14:tracePt t="41619" x="3924300" y="3244850"/>
          <p14:tracePt t="41639" x="3924300" y="3149600"/>
          <p14:tracePt t="41653" x="3886200" y="3035300"/>
          <p14:tracePt t="41670" x="3867150" y="2990850"/>
          <p14:tracePt t="41688" x="3854450" y="2978150"/>
          <p14:tracePt t="66699" x="3854450" y="2959100"/>
          <p14:tracePt t="66708" x="3854450" y="2908300"/>
          <p14:tracePt t="66717" x="3854450" y="2825750"/>
          <p14:tracePt t="66732" x="3854450" y="2692400"/>
          <p14:tracePt t="66746" x="3854450" y="2457450"/>
          <p14:tracePt t="66762" x="3816350" y="1905000"/>
          <p14:tracePt t="66779" x="3778250" y="1720850"/>
          <p14:tracePt t="66799" x="3689350" y="1397000"/>
          <p14:tracePt t="66814" x="3606800" y="1193800"/>
          <p14:tracePt t="66818" x="3556000" y="1123950"/>
          <p14:tracePt t="66846" x="3454400" y="1009650"/>
          <p14:tracePt t="66863" x="3340100" y="914400"/>
          <p14:tracePt t="66881" x="3225800" y="850900"/>
          <p14:tracePt t="66895" x="3168650" y="819150"/>
          <p14:tracePt t="66914" x="3041650" y="768350"/>
          <p14:tracePt t="66931" x="2965450" y="749300"/>
          <p14:tracePt t="66944" x="2844800" y="717550"/>
          <p14:tracePt t="66962" x="2698750" y="717550"/>
          <p14:tracePt t="66980" x="2622550" y="717550"/>
          <p14:tracePt t="66996" x="2470150" y="755650"/>
          <p14:tracePt t="67013" x="2317750" y="831850"/>
          <p14:tracePt t="67027" x="2235200" y="876300"/>
          <p14:tracePt t="67044" x="2070100" y="977900"/>
          <p14:tracePt t="67064" x="1917700" y="1143000"/>
          <p14:tracePt t="67077" x="1790700" y="1320800"/>
          <p14:tracePt t="67094" x="1504950" y="1866900"/>
          <p14:tracePt t="67113" x="1308100" y="2533650"/>
          <p14:tracePt t="67126" x="1270000" y="2863850"/>
          <p14:tracePt t="67145" x="1238250" y="3435350"/>
          <p14:tracePt t="67162" x="1263650" y="3721100"/>
          <p14:tracePt t="67176" x="1390650" y="4337050"/>
          <p14:tracePt t="67197" x="1549400" y="4953000"/>
          <p14:tracePt t="67204" x="1625600" y="5295900"/>
          <p14:tracePt t="67227" x="1809750" y="5899150"/>
          <p14:tracePt t="67245" x="2012950" y="6388100"/>
          <p14:tracePt t="67261" x="2108200" y="6540500"/>
          <p14:tracePt t="67278" x="2235200" y="6686550"/>
          <p14:tracePt t="67296" x="2324100" y="6743700"/>
          <p14:tracePt t="67312" x="2362200" y="6762750"/>
          <p14:tracePt t="67548" x="2362200" y="6775450"/>
          <p14:tracePt t="67561" x="2362200" y="6781800"/>
          <p14:tracePt t="67569" x="2362200" y="6794500"/>
          <p14:tracePt t="67584" x="2368550" y="6807200"/>
          <p14:tracePt t="67594" x="2374900" y="6819900"/>
          <p14:tracePt t="67611" x="2470150" y="6851650"/>
          <p14:tracePt t="67632" x="2667000" y="6851650"/>
          <p14:tracePt t="67644" x="2787650" y="6851650"/>
          <p14:tracePt t="67661" x="3111500" y="6769100"/>
          <p14:tracePt t="67677" x="3276600" y="6686550"/>
          <p14:tracePt t="67694" x="3556000" y="6457950"/>
          <p14:tracePt t="67712" x="3879850" y="6038850"/>
          <p14:tracePt t="67733" x="4057650" y="5740400"/>
          <p14:tracePt t="67744" x="4349750" y="4978400"/>
          <p14:tracePt t="67762" x="4425950" y="4635500"/>
          <p14:tracePt t="67777" x="4495800" y="3994150"/>
          <p14:tracePt t="67793" x="4495800" y="3676650"/>
          <p14:tracePt t="67813" x="4489450" y="3619500"/>
          <p14:tracePt t="67827" x="4457700" y="3587750"/>
          <p14:tracePt t="68085" x="4451350" y="3581400"/>
          <p14:tracePt t="68095" x="4425950" y="3543300"/>
          <p14:tracePt t="68110" x="4381500" y="3454400"/>
          <p14:tracePt t="68127" x="4140200" y="2851150"/>
          <p14:tracePt t="68146" x="4013200" y="2438400"/>
          <p14:tracePt t="68160" x="3778250" y="1689100"/>
          <p14:tracePt t="68177" x="3556000" y="1250950"/>
          <p14:tracePt t="68193" x="3454400" y="1117600"/>
          <p14:tracePt t="68209" x="3225800" y="939800"/>
          <p14:tracePt t="68231" x="2914650" y="825500"/>
          <p14:tracePt t="68246" x="2800350" y="819150"/>
          <p14:tracePt t="68260" x="2571750" y="850900"/>
          <p14:tracePt t="68279" x="2438400" y="901700"/>
          <p14:tracePt t="68294" x="2197100" y="1073150"/>
          <p14:tracePt t="68310" x="1987550" y="1276350"/>
          <p14:tracePt t="68329" x="1866900" y="1454150"/>
          <p14:tracePt t="68343" x="1644650" y="1797050"/>
          <p14:tracePt t="68360" x="1498600" y="2178050"/>
          <p14:tracePt t="68378" x="1447800" y="2368550"/>
          <p14:tracePt t="68393" x="1397000" y="2698750"/>
          <p14:tracePt t="68411" x="1384300" y="3028950"/>
          <p14:tracePt t="68426" x="1384300" y="3143250"/>
          <p14:tracePt t="68443" x="1384300" y="3346450"/>
          <p14:tracePt t="68460" x="1397000" y="3524250"/>
          <p14:tracePt t="68478" x="1409700" y="3613150"/>
          <p14:tracePt t="68493" x="1441450" y="3733800"/>
          <p14:tracePt t="68513" x="1479550" y="3790950"/>
          <p14:tracePt t="68530" x="1555750" y="3898900"/>
          <p14:tracePt t="68532" x="1625600" y="3956050"/>
          <p14:tracePt t="68544" x="1708150" y="4019550"/>
          <p14:tracePt t="68562" x="1809750" y="4089400"/>
          <p14:tracePt t="68576" x="2012950" y="4184650"/>
          <p14:tracePt t="68593" x="2184400" y="4248150"/>
          <p14:tracePt t="68611" x="2260600" y="4267200"/>
          <p14:tracePt t="68626" x="2432050" y="4298950"/>
          <p14:tracePt t="68643" x="2584450" y="4305300"/>
          <p14:tracePt t="68660" x="2635250" y="4305300"/>
          <p14:tracePt t="68676" x="2743200" y="4305300"/>
          <p14:tracePt t="68693" x="2863850" y="4292600"/>
          <p14:tracePt t="68709" x="2927350" y="4267200"/>
          <p14:tracePt t="68716" x="2984500" y="4241800"/>
          <p14:tracePt t="68727" x="3035300" y="4216400"/>
          <p14:tracePt t="68745" x="3136900" y="4146550"/>
          <p14:tracePt t="68760" x="3187700" y="4102100"/>
          <p14:tracePt t="68776" x="3295650" y="4013200"/>
          <p14:tracePt t="68794" x="3346450" y="3968750"/>
          <p14:tracePt t="68809" x="3448050" y="3854450"/>
          <p14:tracePt t="68827" x="3543300" y="3695700"/>
          <p14:tracePt t="68844" x="3587750" y="3619500"/>
          <p14:tracePt t="68859" x="3632200" y="3505200"/>
          <p14:tracePt t="68877" x="3651250" y="3460750"/>
          <p14:tracePt t="68893" x="3657600" y="3448050"/>
          <p14:tracePt t="68909" x="3657600" y="3441700"/>
          <p14:tracePt t="68927" x="3663950" y="3435350"/>
          <p14:tracePt t="69089" x="3670300" y="3435350"/>
          <p14:tracePt t="69098" x="3689350" y="3429000"/>
          <p14:tracePt t="69111" x="3702050" y="3429000"/>
          <p14:tracePt t="69127" x="3721100" y="3429000"/>
          <p14:tracePt t="69143" x="3771900" y="3409950"/>
          <p14:tracePt t="69160" x="3816350" y="3397250"/>
          <p14:tracePt t="69176" x="3841750" y="3384550"/>
          <p14:tracePt t="69193" x="3873500" y="3371850"/>
          <p14:tracePt t="69212" x="3905250" y="3352800"/>
          <p14:tracePt t="69228" x="3905250" y="3346450"/>
          <p14:tracePt t="69244" x="3917950" y="3346450"/>
          <p14:tracePt t="86285" x="3905250" y="3346450"/>
          <p14:tracePt t="86295" x="3873500" y="3346450"/>
          <p14:tracePt t="86308" x="3784600" y="3346450"/>
          <p14:tracePt t="86320" x="3663950" y="3359150"/>
          <p14:tracePt t="86338" x="3308350" y="3365500"/>
          <p14:tracePt t="86356" x="3155950" y="3365500"/>
          <p14:tracePt t="86371" x="2959100" y="3365500"/>
          <p14:tracePt t="86388" x="2844800" y="3333750"/>
          <p14:tracePt t="86405" x="2819400" y="3321050"/>
          <p14:tracePt t="86421" x="2800350" y="3308350"/>
          <p14:tracePt t="86439" x="2787650" y="3302000"/>
          <p14:tracePt t="86690" x="2774950" y="3302000"/>
          <p14:tracePt t="86704" x="2749550" y="3302000"/>
          <p14:tracePt t="86711" x="2711450" y="3302000"/>
          <p14:tracePt t="86724" x="2635250" y="3302000"/>
          <p14:tracePt t="86737" x="2546350" y="3308350"/>
          <p14:tracePt t="86753" x="2349500" y="3340100"/>
          <p14:tracePt t="86772" x="2260600" y="3352800"/>
          <p14:tracePt t="86787" x="2171700" y="3371850"/>
          <p14:tracePt t="86804" x="2127250" y="3384550"/>
          <p14:tracePt t="86823" x="2120900" y="3384550"/>
          <p14:tracePt t="86838" x="2101850" y="3409950"/>
          <p14:tracePt t="86854" x="2089150" y="3467100"/>
          <p14:tracePt t="86873" x="2082800" y="3511550"/>
          <p14:tracePt t="86887" x="2082800" y="3575050"/>
          <p14:tracePt t="86905" x="2082800" y="3632200"/>
          <p14:tracePt t="86920" x="2089150" y="3657600"/>
          <p14:tracePt t="86937" x="2101850" y="3708400"/>
          <p14:tracePt t="86954" x="2120900" y="3752850"/>
          <p14:tracePt t="86970" x="2127250" y="3778250"/>
          <p14:tracePt t="86987" x="2133600" y="3803650"/>
          <p14:tracePt t="87005" x="2146300" y="3829050"/>
          <p14:tracePt t="87020" x="2152650" y="3829050"/>
          <p14:tracePt t="87037" x="2159000" y="3841750"/>
          <p14:tracePt t="87339" x="2165350" y="3810000"/>
          <p14:tracePt t="87349" x="2203450" y="3733800"/>
          <p14:tracePt t="87359" x="2279650" y="3530600"/>
          <p14:tracePt t="87373" x="2413000" y="3257550"/>
          <p14:tracePt t="87388" x="2501900" y="3054350"/>
          <p14:tracePt t="87403" x="2597150" y="2838450"/>
          <p14:tracePt t="87420" x="2635250" y="2762250"/>
          <p14:tracePt t="87436" x="2641600" y="2749550"/>
          <p14:tracePt t="87453" x="2647950" y="2736850"/>
          <p14:tracePt t="87967" x="2641600" y="2736850"/>
          <p14:tracePt t="87978" x="2635250" y="2736850"/>
          <p14:tracePt t="87990" x="2616200" y="2730500"/>
          <p14:tracePt t="88003" x="2590800" y="2724150"/>
          <p14:tracePt t="88020" x="2533650" y="2692400"/>
          <p14:tracePt t="88038" x="2514600" y="2667000"/>
          <p14:tracePt t="88053" x="2463800" y="2578100"/>
          <p14:tracePt t="88069" x="2425700" y="2508250"/>
          <p14:tracePt t="88090" x="2419350" y="2470150"/>
          <p14:tracePt t="88103" x="2413000" y="2444750"/>
          <p14:tracePt t="88120" x="2413000" y="2425700"/>
          <p14:tracePt t="88139" x="2413000" y="2419350"/>
          <p14:tracePt t="88153" x="2413000" y="2406650"/>
          <p14:tracePt t="88170" x="2406650" y="2387600"/>
          <p14:tracePt t="88186" x="2406650" y="2362200"/>
          <p14:tracePt t="88203" x="2400300" y="2324100"/>
          <p14:tracePt t="88221" x="2400300" y="2292350"/>
          <p14:tracePt t="88236" x="2393950" y="2273300"/>
          <p14:tracePt t="88252" x="2387600" y="2228850"/>
          <p14:tracePt t="88271" x="2381250" y="2209800"/>
          <p14:tracePt t="88286" x="2368550" y="2146300"/>
          <p14:tracePt t="88303" x="2349500" y="2076450"/>
          <p14:tracePt t="88320" x="2343150" y="2051050"/>
          <p14:tracePt t="88337" x="2324100" y="2019300"/>
          <p14:tracePt t="88354" x="2311400" y="1993900"/>
          <p14:tracePt t="88370" x="2305050" y="1993900"/>
          <p14:tracePt t="88386" x="2286000" y="1974850"/>
          <p14:tracePt t="88403" x="2254250" y="1974850"/>
          <p14:tracePt t="88422" x="2247900" y="1974850"/>
          <p14:tracePt t="88436" x="2216150" y="1981200"/>
          <p14:tracePt t="88453" x="2190750" y="2012950"/>
          <p14:tracePt t="88469" x="2165350" y="2044700"/>
          <p14:tracePt t="88486" x="2127250" y="2152650"/>
          <p14:tracePt t="88505" x="2089150" y="2241550"/>
          <p14:tracePt t="88519" x="2070100" y="2311400"/>
          <p14:tracePt t="88538" x="2044700" y="2457450"/>
          <p14:tracePt t="88554" x="2038350" y="2533650"/>
          <p14:tracePt t="88569" x="2038350" y="2660650"/>
          <p14:tracePt t="88586" x="2038350" y="2800350"/>
          <p14:tracePt t="88604" x="2051050" y="2882900"/>
          <p14:tracePt t="88619" x="2063750" y="3016250"/>
          <p14:tracePt t="88637" x="2089150" y="3098800"/>
          <p14:tracePt t="88654" x="2095500" y="3130550"/>
          <p14:tracePt t="88669" x="2108200" y="3162300"/>
          <p14:tracePt t="88686" x="2108200" y="3181350"/>
          <p14:tracePt t="88703" x="2114550" y="3181350"/>
          <p14:tracePt t="88719" x="2114550" y="3187700"/>
          <p14:tracePt t="88768" x="2120900" y="3187700"/>
          <p14:tracePt t="88791" x="2127250" y="3181350"/>
          <p14:tracePt t="88800" x="2146300" y="3143250"/>
          <p14:tracePt t="88810" x="2159000" y="3079750"/>
          <p14:tracePt t="88822" x="2197100" y="2971800"/>
          <p14:tracePt t="88838" x="2235200" y="2838450"/>
          <p14:tracePt t="88855" x="2292350" y="2508250"/>
          <p14:tracePt t="88871" x="2311400" y="2317750"/>
          <p14:tracePt t="88890" x="2317750" y="2127250"/>
          <p14:tracePt t="88905" x="2317750" y="2044700"/>
          <p14:tracePt t="88922" x="2317750" y="1873250"/>
          <p14:tracePt t="88939" x="2317750" y="1809750"/>
          <p14:tracePt t="88955" x="2317750" y="1714500"/>
          <p14:tracePt t="88972" x="2317750" y="1644650"/>
          <p14:tracePt t="88986" x="2317750" y="1625600"/>
          <p14:tracePt t="89003" x="2317750" y="1587500"/>
          <p14:tracePt t="89022" x="2317750" y="1581150"/>
          <p14:tracePt t="89036" x="2317750" y="1574800"/>
          <p14:tracePt t="91087" x="2330450" y="1581150"/>
          <p14:tracePt t="91097" x="2343150" y="1593850"/>
          <p14:tracePt t="91108" x="2355850" y="1631950"/>
          <p14:tracePt t="91120" x="2368550" y="1676400"/>
          <p14:tracePt t="91137" x="2393950" y="1733550"/>
          <p14:tracePt t="91152" x="2425700" y="1873250"/>
          <p14:tracePt t="91171" x="2451100" y="1987550"/>
          <p14:tracePt t="91189" x="2463800" y="2019300"/>
          <p14:tracePt t="91203" x="2476500" y="2082800"/>
          <p14:tracePt t="91219" x="2489200" y="2127250"/>
          <p14:tracePt t="91235" x="2495550" y="2165350"/>
          <p14:tracePt t="91252" x="2514600" y="2254250"/>
          <p14:tracePt t="91270" x="2527300" y="2330450"/>
          <p14:tracePt t="91285" x="2527300" y="2362200"/>
          <p14:tracePt t="91303" x="2533650" y="2451100"/>
          <p14:tracePt t="91321" x="2540000" y="2603500"/>
          <p14:tracePt t="91335" x="2552700" y="2698750"/>
          <p14:tracePt t="91352" x="2552700" y="2908300"/>
          <p14:tracePt t="91372" x="2552700" y="3022600"/>
          <p14:tracePt t="91385" x="2552700" y="3213100"/>
          <p14:tracePt t="91403" x="2559050" y="3340100"/>
          <p14:tracePt t="91420" x="2559050" y="3365500"/>
          <p14:tracePt t="91435" x="2565400" y="3397250"/>
          <p14:tracePt t="91453" x="2565400" y="3403600"/>
          <p14:tracePt t="91468" x="2571750" y="3409950"/>
          <p14:tracePt t="91485" x="2578100" y="3422650"/>
          <p14:tracePt t="91504" x="2603500" y="3422650"/>
          <p14:tracePt t="91518" x="2616200" y="3422650"/>
          <p14:tracePt t="91535" x="2635250" y="3429000"/>
          <p14:tracePt t="91554" x="2654300" y="3429000"/>
          <p14:tracePt t="91568" x="2660650" y="3429000"/>
          <p14:tracePt t="91587" x="2673350" y="3429000"/>
          <p14:tracePt t="91604" x="2679700" y="3429000"/>
          <p14:tracePt t="91618" x="2686050" y="3422650"/>
          <p14:tracePt t="91635" x="2692400" y="3416300"/>
          <p14:tracePt t="91654" x="2698750" y="3403600"/>
          <p14:tracePt t="91668" x="2711450" y="3352800"/>
          <p14:tracePt t="91686" x="2724150" y="3263900"/>
          <p14:tracePt t="91703" x="2724150" y="3232150"/>
          <p14:tracePt t="91718" x="2730500" y="3162300"/>
          <p14:tracePt t="91725" x="2730500" y="3130550"/>
          <p14:tracePt t="91735" x="2730500" y="3111500"/>
          <p14:tracePt t="91752" x="2730500" y="3086100"/>
          <p14:tracePt t="91768" x="2730500" y="3035300"/>
          <p14:tracePt t="91787" x="2730500" y="2997200"/>
          <p14:tracePt t="91804" x="2730500" y="2971800"/>
          <p14:tracePt t="91818" x="2730500" y="2933700"/>
          <p14:tracePt t="91837" x="2730500" y="2914650"/>
          <p14:tracePt t="91852" x="2724150" y="2857500"/>
          <p14:tracePt t="91858" x="2724150" y="2825750"/>
          <p14:tracePt t="91870" x="2717800" y="2794000"/>
          <p14:tracePt t="91887" x="2717800" y="2762250"/>
          <p14:tracePt t="91902" x="2717800" y="2705100"/>
          <p14:tracePt t="91919" x="2711450" y="2635250"/>
          <p14:tracePt t="91937" x="2711450" y="2597150"/>
          <p14:tracePt t="91952" x="2711450" y="2508250"/>
          <p14:tracePt t="91968" x="2705100" y="2438400"/>
          <p14:tracePt t="91985" x="2705100" y="2406650"/>
          <p14:tracePt t="92001" x="2698750" y="2368550"/>
          <p14:tracePt t="92020" x="2686050" y="2330450"/>
          <p14:tracePt t="92035" x="2673350" y="2305050"/>
          <p14:tracePt t="92053" x="2654300" y="2266950"/>
          <p14:tracePt t="92071" x="2628900" y="2222500"/>
          <p14:tracePt t="92086" x="2616200" y="2203450"/>
          <p14:tracePt t="92102" x="2590800" y="2178050"/>
          <p14:tracePt t="92135" x="2584450" y="2165350"/>
          <p14:tracePt t="92153" x="2571750" y="2165350"/>
          <p14:tracePt t="92170" x="2565400" y="2171700"/>
          <p14:tracePt t="92186" x="2540000" y="2216150"/>
          <p14:tracePt t="92202" x="2508250" y="2292350"/>
          <p14:tracePt t="92218" x="2495550" y="2368550"/>
          <p14:tracePt t="92225" x="2482850" y="2457450"/>
          <p14:tracePt t="92235" x="2476500" y="2533650"/>
          <p14:tracePt t="92252" x="2470150" y="2673350"/>
          <p14:tracePt t="92268" x="2470150" y="2724150"/>
          <p14:tracePt t="92285" x="2470150" y="2819400"/>
          <p14:tracePt t="92303" x="2489200" y="2914650"/>
          <p14:tracePt t="92318" x="2508250" y="2946400"/>
          <p14:tracePt t="92334" x="2533650" y="2997200"/>
          <p14:tracePt t="92355" x="2546350" y="3016250"/>
          <p14:tracePt t="92368" x="2559050" y="3041650"/>
          <p14:tracePt t="92385" x="2578100" y="3054350"/>
          <p14:tracePt t="92405" x="2578100" y="3060700"/>
          <p14:tracePt t="92418" x="2590800" y="3067050"/>
          <p14:tracePt t="92436" x="2603500" y="3079750"/>
          <p14:tracePt t="92454" x="2616200" y="3086100"/>
          <p14:tracePt t="92468" x="2635250" y="3098800"/>
          <p14:tracePt t="92485" x="2660650" y="3124200"/>
          <p14:tracePt t="92501" x="2673350" y="3136900"/>
          <p14:tracePt t="92518" x="2692400" y="3162300"/>
          <p14:tracePt t="92536" x="2724150" y="3187700"/>
          <p14:tracePt t="92551" x="2736850" y="3200400"/>
          <p14:tracePt t="92568" x="2762250" y="3206750"/>
          <p14:tracePt t="92587" x="2774950" y="3213100"/>
          <p14:tracePt t="92602" x="2787650" y="3219450"/>
          <p14:tracePt t="92618" x="2800350" y="3219450"/>
          <p14:tracePt t="92637" x="2813050" y="3219450"/>
          <p14:tracePt t="92651" x="2825750" y="3219450"/>
          <p14:tracePt t="92668" x="2838450" y="3219450"/>
          <p14:tracePt t="92687" x="2844800" y="3219450"/>
          <p14:tracePt t="92701" x="2857500" y="3213100"/>
          <p14:tracePt t="92722" x="2857500" y="3206750"/>
          <p14:tracePt t="92735" x="2863850" y="3206750"/>
          <p14:tracePt t="92751" x="2870200" y="3187700"/>
          <p14:tracePt t="92770" x="2895600" y="3162300"/>
          <p14:tracePt t="92784" x="2908300" y="3143250"/>
          <p14:tracePt t="92802" x="2933700" y="3105150"/>
          <p14:tracePt t="92820" x="2946400" y="3086100"/>
          <p14:tracePt t="92835" x="2952750" y="3079750"/>
          <p14:tracePt t="92852" x="2971800" y="3054350"/>
          <p14:tracePt t="92870" x="2984500" y="3028950"/>
          <p14:tracePt t="92885" x="3016250" y="2952750"/>
          <p14:tracePt t="92902" x="3048000" y="2876550"/>
          <p14:tracePt t="92919" x="3054350" y="2838450"/>
          <p14:tracePt t="92935" x="3067050" y="2762250"/>
          <p14:tracePt t="92952" x="3079750" y="2692400"/>
          <p14:tracePt t="92968" x="3079750" y="2660650"/>
          <p14:tracePt t="92984" x="3092450" y="2590800"/>
          <p14:tracePt t="93003" x="3098800" y="2501900"/>
          <p14:tracePt t="93019" x="3098800" y="2438400"/>
          <p14:tracePt t="93034" x="3105150" y="2298700"/>
          <p14:tracePt t="93055" x="3111500" y="2184400"/>
          <p14:tracePt t="93068" x="3111500" y="2127250"/>
          <p14:tracePt t="93086" x="3124200" y="2012950"/>
          <p14:tracePt t="93104" x="3124200" y="1924050"/>
          <p14:tracePt t="93118" x="3124200" y="1892300"/>
          <p14:tracePt t="93135" x="3124200" y="1835150"/>
          <p14:tracePt t="93153" x="3124200" y="1822450"/>
          <p14:tracePt t="93168" x="3124200" y="1790700"/>
          <p14:tracePt t="93186" x="3124200" y="1771650"/>
          <p14:tracePt t="93204" x="3117850" y="1752600"/>
          <p14:tracePt t="93218" x="3111500" y="1733550"/>
          <p14:tracePt t="93236" x="3098800" y="1701800"/>
          <p14:tracePt t="93252" x="3092450" y="1695450"/>
          <p14:tracePt t="93268" x="3073400" y="1670050"/>
          <p14:tracePt t="93286" x="3028950" y="1651000"/>
          <p14:tracePt t="93302" x="3003550" y="1651000"/>
          <p14:tracePt t="93317" x="2959100" y="1657350"/>
          <p14:tracePt t="93336" x="2895600" y="1701800"/>
          <p14:tracePt t="93351" x="2851150" y="1752600"/>
          <p14:tracePt t="93369" x="2762250" y="1879600"/>
          <p14:tracePt t="93387" x="2705100" y="1968500"/>
          <p14:tracePt t="93401" x="2647950" y="2133600"/>
          <p14:tracePt t="93418" x="2622550" y="2279650"/>
          <p14:tracePt t="93438" x="2622550" y="2355850"/>
          <p14:tracePt t="93452" x="2622550" y="2527300"/>
          <p14:tracePt t="93468" x="2647950" y="2679700"/>
          <p14:tracePt t="93486" x="2673350" y="2743200"/>
          <p14:tracePt t="93501" x="2724150" y="2863850"/>
          <p14:tracePt t="93519" x="2762250" y="2959100"/>
          <p14:tracePt t="93534" x="2774950" y="3003550"/>
          <p14:tracePt t="93551" x="2794000" y="3054350"/>
          <p14:tracePt t="93570" x="2800350" y="3079750"/>
          <p14:tracePt t="93584" x="2813050" y="3111500"/>
          <p14:tracePt t="93601" x="2825750" y="3136900"/>
          <p14:tracePt t="93620" x="2832100" y="3149600"/>
          <p14:tracePt t="93634" x="2832100" y="3162300"/>
          <p14:tracePt t="93652" x="2838450" y="3175000"/>
          <p14:tracePt t="93670" x="2838450" y="3181350"/>
          <p14:tracePt t="93684" x="2844800" y="3200400"/>
          <p14:tracePt t="93701" x="2851150" y="3213100"/>
          <p14:tracePt t="93719" x="2851150" y="3219450"/>
          <p14:tracePt t="93725" x="2851150" y="3225800"/>
          <p14:tracePt t="93735" x="2851150" y="3232150"/>
          <p14:tracePt t="93752" x="2857500" y="3238500"/>
          <p14:tracePt t="93768" x="2857500" y="3244850"/>
          <p14:tracePt t="93805" x="2857500" y="3251200"/>
          <p14:tracePt t="94125" x="2851150" y="3251200"/>
          <p14:tracePt t="94137" x="2838450" y="3251200"/>
          <p14:tracePt t="94146" x="2806700" y="3251200"/>
          <p14:tracePt t="94157" x="2774950" y="3251200"/>
          <p14:tracePt t="94169" x="2730500" y="3238500"/>
          <p14:tracePt t="94187" x="2660650" y="3225800"/>
          <p14:tracePt t="94201" x="2501900" y="3187700"/>
          <p14:tracePt t="94218" x="2298700" y="3086100"/>
          <p14:tracePt t="94237" x="2190750" y="3016250"/>
          <p14:tracePt t="94251" x="2032000" y="2895600"/>
          <p14:tracePt t="94269" x="1911350" y="2813050"/>
          <p14:tracePt t="94286" x="1860550" y="2768600"/>
          <p14:tracePt t="94301" x="1797050" y="2717800"/>
          <p14:tracePt t="94318" x="1758950" y="2686050"/>
          <p14:tracePt t="94334" x="1746250" y="2679700"/>
          <p14:tracePt t="94352" x="1720850" y="2641600"/>
          <p14:tracePt t="94370" x="1689100" y="2597150"/>
          <p14:tracePt t="94384" x="1676400" y="2559050"/>
          <p14:tracePt t="94401" x="1638300" y="2476500"/>
          <p14:tracePt t="94421" x="1625600" y="2444750"/>
          <p14:tracePt t="94434" x="1606550" y="2381250"/>
          <p14:tracePt t="94451" x="1581150" y="2305050"/>
          <p14:tracePt t="94469" x="1574800" y="2260600"/>
          <p14:tracePt t="94484" x="1568450" y="2171700"/>
          <p14:tracePt t="94501" x="1568450" y="2076450"/>
          <p14:tracePt t="94519" x="1574800" y="2025650"/>
          <p14:tracePt t="94534" x="1612900" y="1943100"/>
          <p14:tracePt t="94552" x="1651000" y="1879600"/>
          <p14:tracePt t="94567" x="1663700" y="1854200"/>
          <p14:tracePt t="94584" x="1695450" y="1822450"/>
          <p14:tracePt t="94603" x="1739900" y="1771650"/>
          <p14:tracePt t="94617" x="1771650" y="1746250"/>
          <p14:tracePt t="94635" x="1847850" y="1676400"/>
          <p14:tracePt t="94653" x="1892300" y="1644650"/>
          <p14:tracePt t="94667" x="1962150" y="1581150"/>
          <p14:tracePt t="94684" x="2025650" y="1543050"/>
          <p14:tracePt t="94702" x="2063750" y="1517650"/>
          <p14:tracePt t="94717" x="2165350" y="1460500"/>
          <p14:tracePt t="94735" x="2298700" y="1428750"/>
          <p14:tracePt t="94752" x="2355850" y="1416050"/>
          <p14:tracePt t="94767" x="2470150" y="1416050"/>
          <p14:tracePt t="94784" x="2578100" y="1422400"/>
          <p14:tracePt t="94800" x="2628900" y="1447800"/>
          <p14:tracePt t="94817" x="2711450" y="1492250"/>
          <p14:tracePt t="94836" x="2781300" y="1562100"/>
          <p14:tracePt t="94850" x="2813050" y="1606550"/>
          <p14:tracePt t="94867" x="2876550" y="1714500"/>
          <p14:tracePt t="94887" x="2901950" y="1771650"/>
          <p14:tracePt t="94901" x="2927350" y="1854200"/>
          <p14:tracePt t="94905" x="2946400" y="1898650"/>
          <p14:tracePt t="94918" x="2952750" y="1930400"/>
          <p14:tracePt t="94938" x="2971800" y="1962150"/>
          <p14:tracePt t="94951" x="2990850" y="2032000"/>
          <p14:tracePt t="94968" x="3022600" y="2089150"/>
          <p14:tracePt t="94985" x="3035300" y="2120900"/>
          <p14:tracePt t="95000" x="3054350" y="2171700"/>
          <p14:tracePt t="95018" x="3073400" y="2209800"/>
          <p14:tracePt t="95034" x="3086100" y="2228850"/>
          <p14:tracePt t="95051" x="3098800" y="2266950"/>
          <p14:tracePt t="95068" x="3105150" y="2298700"/>
          <p14:tracePt t="95084" x="3111500" y="2324100"/>
          <p14:tracePt t="95100" x="3124200" y="2381250"/>
          <p14:tracePt t="95118" x="3143250" y="2451100"/>
          <p14:tracePt t="95134" x="3149600" y="2489200"/>
          <p14:tracePt t="95150" x="3155950" y="2527300"/>
          <p14:tracePt t="95168" x="3155950" y="2546350"/>
          <p14:tracePt t="95184" x="3155950" y="2571750"/>
          <p14:tracePt t="95201" x="3155950" y="2584450"/>
          <p14:tracePt t="95219" x="3155950" y="2597150"/>
          <p14:tracePt t="95234" x="3155950" y="2609850"/>
          <p14:tracePt t="95240" x="3155950" y="2628900"/>
          <p14:tracePt t="95251" x="3155950" y="2635250"/>
          <p14:tracePt t="95269" x="3155950" y="2654300"/>
          <p14:tracePt t="95284" x="3155950" y="2679700"/>
          <p14:tracePt t="95301" x="3155950" y="2705100"/>
          <p14:tracePt t="95317" x="3155950" y="2717800"/>
          <p14:tracePt t="95334" x="3155950" y="2736850"/>
          <p14:tracePt t="95352" x="3155950" y="2755900"/>
          <p14:tracePt t="95384" x="3143250" y="2774950"/>
          <p14:tracePt t="95402" x="3143250" y="2781300"/>
          <p14:tracePt t="95417" x="3136900" y="2787650"/>
          <p14:tracePt t="95434" x="3124200" y="2794000"/>
          <p14:tracePt t="95452" x="3111500" y="2800350"/>
          <p14:tracePt t="95468" x="3098800" y="2819400"/>
          <p14:tracePt t="95485" x="3067050" y="2825750"/>
          <p14:tracePt t="95501" x="3054350" y="2825750"/>
          <p14:tracePt t="95517" x="3035300" y="2838450"/>
          <p14:tracePt t="95534" x="3016250" y="2838450"/>
          <p14:tracePt t="95552" x="2997200" y="2838450"/>
          <p14:tracePt t="95567" x="2965450" y="2838450"/>
          <p14:tracePt t="95585" x="2921000" y="2838450"/>
          <p14:tracePt t="95600" x="2901950" y="2832100"/>
          <p14:tracePt t="95617" x="2863850" y="2813050"/>
          <p14:tracePt t="95636" x="2832100" y="2794000"/>
          <p14:tracePt t="95652" x="2825750" y="2781300"/>
          <p14:tracePt t="95667" x="2781300" y="2736850"/>
          <p14:tracePt t="95687" x="2749550" y="2673350"/>
          <p14:tracePt t="95701" x="2724150" y="2635250"/>
          <p14:tracePt t="95717" x="2698750" y="2571750"/>
          <p14:tracePt t="95725" x="2692400" y="2546350"/>
          <p14:tracePt t="95751" x="2679700" y="2508250"/>
          <p14:tracePt t="95767" x="2673350" y="2457450"/>
          <p14:tracePt t="95785" x="2673350" y="2432050"/>
          <p14:tracePt t="95800" x="2673350" y="2368550"/>
          <p14:tracePt t="95818" x="2673350" y="2324100"/>
          <p14:tracePt t="95836" x="2673350" y="2298700"/>
          <p14:tracePt t="95851" x="2673350" y="2273300"/>
          <p14:tracePt t="95868" x="2679700" y="2247900"/>
          <p14:tracePt t="95886" x="2679700" y="2241550"/>
          <p14:tracePt t="95901" x="2692400" y="2203450"/>
          <p14:tracePt t="95918" x="2698750" y="2190750"/>
          <p14:tracePt t="95934" x="2717800" y="2139950"/>
          <p14:tracePt t="95950" x="2730500" y="2076450"/>
          <p14:tracePt t="95970" x="2736850" y="2044700"/>
          <p14:tracePt t="95984" x="2755900" y="2000250"/>
          <p14:tracePt t="96000" x="2768600" y="1968500"/>
          <p14:tracePt t="96018" x="2768600" y="1949450"/>
          <p14:tracePt t="96034" x="2787650" y="1924050"/>
          <p14:tracePt t="96051" x="2806700" y="1892300"/>
          <p14:tracePt t="96070" x="2819400" y="1873250"/>
          <p14:tracePt t="96083" x="2844800" y="1835150"/>
          <p14:tracePt t="96101" x="2895600" y="1790700"/>
          <p14:tracePt t="96119" x="2914650" y="1771650"/>
          <p14:tracePt t="96134" x="2959100" y="1739900"/>
          <p14:tracePt t="96153" x="2997200" y="1714500"/>
          <p14:tracePt t="96167" x="3009900" y="1708150"/>
          <p14:tracePt t="96183" x="3048000" y="1701800"/>
          <p14:tracePt t="96203" x="3079750" y="1701800"/>
          <p14:tracePt t="96217" x="3105150" y="1708150"/>
          <p14:tracePt t="96223" x="3117850" y="1727200"/>
          <p14:tracePt t="96235" x="3143250" y="1758950"/>
          <p14:tracePt t="96251" x="3168650" y="1803400"/>
          <p14:tracePt t="96266" x="3213100" y="1898650"/>
          <p14:tracePt t="96284" x="3232150" y="1968500"/>
          <p14:tracePt t="96301" x="3238500" y="1993900"/>
          <p14:tracePt t="96317" x="3238500" y="2012950"/>
          <p14:tracePt t="96334" x="3238500" y="2019300"/>
          <p14:tracePt t="97868" x="3244850" y="2019300"/>
          <p14:tracePt t="97878" x="3257550" y="2006600"/>
          <p14:tracePt t="97889" x="3263900" y="1993900"/>
          <p14:tracePt t="97902" x="3282950" y="1955800"/>
          <p14:tracePt t="97918" x="3295650" y="1917700"/>
          <p14:tracePt t="97933" x="3327400" y="1847850"/>
          <p14:tracePt t="97951" x="3340100" y="1739900"/>
          <p14:tracePt t="97968" x="3340100" y="1676400"/>
          <p14:tracePt t="97983" x="3340100" y="1549400"/>
          <p14:tracePt t="98001" x="3282950" y="1422400"/>
          <p14:tracePt t="98018" x="3257550" y="1358900"/>
          <p14:tracePt t="98033" x="3194050" y="1263650"/>
          <p14:tracePt t="98053" x="3155950" y="1212850"/>
          <p14:tracePt t="98070" x="3136900" y="1193800"/>
          <p14:tracePt t="98084" x="3092450" y="1181100"/>
          <p14:tracePt t="98101" x="3048000" y="1181100"/>
          <p14:tracePt t="98116" x="3022600" y="1181100"/>
          <p14:tracePt t="98133" x="2940050" y="1212850"/>
          <p14:tracePt t="98152" x="2895600" y="1244600"/>
          <p14:tracePt t="98167" x="2819400" y="1308100"/>
          <p14:tracePt t="98183" x="2762250" y="1365250"/>
          <p14:tracePt t="98201" x="2717800" y="1422400"/>
          <p14:tracePt t="98216" x="2635250" y="1568450"/>
          <p14:tracePt t="98222" x="2590800" y="1657350"/>
          <p14:tracePt t="98233" x="2546350" y="1746250"/>
          <p14:tracePt t="98250" x="2508250" y="1841500"/>
          <p14:tracePt t="98266" x="2444750" y="2038350"/>
          <p14:tracePt t="98284" x="2419350" y="2228850"/>
          <p14:tracePt t="98302" x="2419350" y="2317750"/>
          <p14:tracePt t="98316" x="2419350" y="2501900"/>
          <p14:tracePt t="98334" x="2451100" y="2686050"/>
          <p14:tracePt t="98349" x="2476500" y="2762250"/>
          <p14:tracePt t="98368" x="2514600" y="2895600"/>
          <p14:tracePt t="98386" x="2540000" y="2965450"/>
          <p14:tracePt t="98400" x="2597150" y="3086100"/>
          <p14:tracePt t="98416" x="2647950" y="3181350"/>
          <p14:tracePt t="98436" x="2667000" y="3219450"/>
          <p14:tracePt t="98450" x="2705100" y="3270250"/>
          <p14:tracePt t="98467" x="2736850" y="3308350"/>
          <p14:tracePt t="98484" x="2762250" y="3321050"/>
          <p14:tracePt t="98499" x="2838450" y="3365500"/>
          <p14:tracePt t="98517" x="2921000" y="3397250"/>
          <p14:tracePt t="98535" x="2965450" y="3403600"/>
          <p14:tracePt t="98549" x="3054350" y="3403600"/>
          <p14:tracePt t="98568" x="3155950" y="3403600"/>
          <p14:tracePt t="98583" x="3213100" y="3390900"/>
          <p14:tracePt t="98599" x="3314700" y="3352800"/>
          <p14:tracePt t="98618" x="3390900" y="3282950"/>
          <p14:tracePt t="98633" x="3448050" y="3213100"/>
          <p14:tracePt t="98651" x="3556000" y="3028950"/>
          <p14:tracePt t="98669" x="3600450" y="2908300"/>
          <p14:tracePt t="98683" x="3676650" y="2686050"/>
          <p14:tracePt t="98700" x="3733800" y="2482850"/>
          <p14:tracePt t="98717" x="3746500" y="2381250"/>
          <p14:tracePt t="98722" x="3759200" y="2279650"/>
          <p14:tracePt t="98733" x="3778250" y="2159000"/>
          <p14:tracePt t="98750" x="3784600" y="1917700"/>
          <p14:tracePt t="98768" x="3784600" y="1822450"/>
          <p14:tracePt t="98785" x="3784600" y="1682750"/>
          <p14:tracePt t="98800" x="3771900" y="1593850"/>
          <p14:tracePt t="98818" x="3746500" y="1568450"/>
          <p14:tracePt t="98833" x="3721100" y="1536700"/>
          <p14:tracePt t="98852" x="3702050" y="1524000"/>
          <p14:tracePt t="98866" x="3657600" y="1504950"/>
          <p14:tracePt t="98883" x="3619500" y="1504950"/>
          <p14:tracePt t="98902" x="3600450" y="1504950"/>
          <p14:tracePt t="98916" x="3568700" y="1517650"/>
          <p14:tracePt t="98934" x="3536950" y="1536700"/>
          <p14:tracePt t="98951" x="3530600" y="1543050"/>
          <p14:tracePt t="99438" x="3524250" y="1555750"/>
          <p14:tracePt t="99449" x="3479800" y="1600200"/>
          <p14:tracePt t="99458" x="3365500" y="1727200"/>
          <p14:tracePt t="99471" x="3200400" y="1924050"/>
          <p14:tracePt t="99482" x="3035300" y="2108200"/>
          <p14:tracePt t="99500" x="2692400" y="2533650"/>
          <p14:tracePt t="99518" x="2527300" y="2749550"/>
          <p14:tracePt t="99532" x="2235200" y="3168650"/>
          <p14:tracePt t="99549" x="2025650" y="3581400"/>
          <p14:tracePt t="99565" x="1943100" y="3765550"/>
          <p14:tracePt t="99585" x="1797050" y="4127500"/>
          <p14:tracePt t="99600" x="1714500" y="4464050"/>
          <p14:tracePt t="99615" x="1695450" y="4603750"/>
          <p14:tracePt t="99632" x="1676400" y="4940300"/>
          <p14:tracePt t="99652" x="1676400" y="5207000"/>
          <p14:tracePt t="99666" x="1701800" y="5372100"/>
          <p14:tracePt t="99682" x="1778000" y="5600700"/>
          <p14:tracePt t="99701" x="1822450" y="5683250"/>
          <p14:tracePt t="99715" x="1892300" y="5765800"/>
          <p14:tracePt t="99733" x="1993900" y="5797550"/>
          <p14:tracePt t="99750" x="2019300" y="5797550"/>
          <p14:tracePt t="99965" x="2019300" y="5803900"/>
          <p14:tracePt t="99974" x="2019300" y="5810250"/>
          <p14:tracePt t="99987" x="2019300" y="5842000"/>
          <p14:tracePt t="99999" x="2025650" y="5886450"/>
          <p14:tracePt t="100016" x="2063750" y="6000750"/>
          <p14:tracePt t="100033" x="2101850" y="6076950"/>
          <p14:tracePt t="100049" x="2203450" y="6223000"/>
          <p14:tracePt t="100066" x="2343150" y="6375400"/>
          <p14:tracePt t="100085" x="2413000" y="6445250"/>
          <p14:tracePt t="100100" x="2540000" y="6540500"/>
          <p14:tracePt t="100118" x="2622550" y="6578600"/>
          <p14:tracePt t="100132" x="2679700" y="6578600"/>
          <p14:tracePt t="100150" x="2806700" y="6559550"/>
          <p14:tracePt t="100168" x="2965450" y="6470650"/>
          <p14:tracePt t="100184" x="3022600" y="6426200"/>
          <p14:tracePt t="100200" x="3130550" y="6350000"/>
          <p14:tracePt t="100217" x="3187700" y="6305550"/>
          <p14:tracePt t="100221" x="3238500" y="6254750"/>
          <p14:tracePt t="100232" x="3295650" y="6203950"/>
          <p14:tracePt t="100249" x="3409950" y="6083300"/>
          <p14:tracePt t="100267" x="3467100" y="5994400"/>
          <p14:tracePt t="100282" x="3568700" y="5829300"/>
          <p14:tracePt t="100299" x="3644900" y="5651500"/>
          <p14:tracePt t="100317" x="3683000" y="5556250"/>
          <p14:tracePt t="100332" x="3727450" y="5327650"/>
          <p14:tracePt t="100350" x="3752850" y="5092700"/>
          <p14:tracePt t="100365" x="3752850" y="4991100"/>
          <p14:tracePt t="100382" x="3740150" y="4806950"/>
          <p14:tracePt t="100401" x="3721100" y="4749800"/>
          <p14:tracePt t="100416" x="3651250" y="4654550"/>
          <p14:tracePt t="100432" x="3543300" y="4546600"/>
          <p14:tracePt t="100451" x="3384550" y="4432300"/>
          <p14:tracePt t="100466" x="3321050" y="4387850"/>
          <p14:tracePt t="100483" x="3181350" y="4324350"/>
          <p14:tracePt t="100501" x="3105150" y="4298950"/>
          <p14:tracePt t="100515" x="2978150" y="4273550"/>
          <p14:tracePt t="100532" x="2844800" y="4279900"/>
          <p14:tracePt t="100550" x="2787650" y="4305300"/>
          <p14:tracePt t="100565" x="2673350" y="4387850"/>
          <p14:tracePt t="100582" x="2552700" y="4508500"/>
          <p14:tracePt t="100599" x="2489200" y="4597400"/>
          <p14:tracePt t="100615" x="2355850" y="4857750"/>
          <p14:tracePt t="100634" x="2273300" y="5143500"/>
          <p14:tracePt t="100649" x="2254250" y="5302250"/>
          <p14:tracePt t="100665" x="2228850" y="5581650"/>
          <p14:tracePt t="100686" x="2222500" y="5676900"/>
          <p14:tracePt t="100699" x="2222500" y="5822950"/>
          <p14:tracePt t="100718" x="2228850" y="590550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999" y="1620458"/>
            <a:ext cx="7547278" cy="292473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5999" y="227012"/>
            <a:ext cx="7547278" cy="170912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497515" y="6225523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1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Lavandula</a:t>
            </a:r>
            <a:r>
              <a:rPr lang="en-US" b="0" i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angustifolia</a:t>
            </a:r>
            <a:endParaRPr lang="pt-BR" i="1" dirty="0">
              <a:solidFill>
                <a:schemeClr val="bg1"/>
              </a:solidFill>
            </a:endParaRPr>
          </a:p>
        </p:txBody>
      </p:sp>
      <p:pic>
        <p:nvPicPr>
          <p:cNvPr id="27650" name="Picture 2" descr="Resultado de image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64" y="4665047"/>
            <a:ext cx="1882321" cy="14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Resultado de imagem para ginkgo biloba"/>
          <p:cNvSpPr>
            <a:spLocks noChangeAspect="1" noChangeArrowheads="1"/>
          </p:cNvSpPr>
          <p:nvPr/>
        </p:nvSpPr>
        <p:spPr bwMode="auto">
          <a:xfrm>
            <a:off x="2045999" y="5830273"/>
            <a:ext cx="173447" cy="17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7656" name="Picture 8" descr="Resultado de imagem para ginkgo bilob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265" y="4665047"/>
            <a:ext cx="2981131" cy="15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4857750" y="6340097"/>
            <a:ext cx="164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Ginkgo  biloba</a:t>
            </a:r>
            <a:endParaRPr lang="pt-BR" i="1" dirty="0">
              <a:solidFill>
                <a:schemeClr val="bg1"/>
              </a:solidFill>
            </a:endParaRPr>
          </a:p>
        </p:txBody>
      </p:sp>
      <p:pic>
        <p:nvPicPr>
          <p:cNvPr id="27658" name="Picture 10" descr="Imagem relacionad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176" y="4598966"/>
            <a:ext cx="2554380" cy="169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8656320" y="6381750"/>
            <a:ext cx="3078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bg1"/>
                </a:solidFill>
              </a:rPr>
              <a:t>Hypericum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perforatum</a:t>
            </a:r>
            <a:endParaRPr lang="pt-BR" i="1" dirty="0">
              <a:solidFill>
                <a:schemeClr val="bg1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62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70"/>
    </mc:Choice>
    <mc:Fallback>
      <p:transition spd="slow" advTm="56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553" x="2241550" y="5899150"/>
          <p14:tracePt t="11564" x="2286000" y="5867400"/>
          <p14:tracePt t="11575" x="2406650" y="5759450"/>
          <p14:tracePt t="11593" x="2622550" y="5613400"/>
          <p14:tracePt t="11608" x="2921000" y="5429250"/>
          <p14:tracePt t="11625" x="3022600" y="5378450"/>
          <p14:tracePt t="11642" x="3041650" y="5378450"/>
          <p14:tracePt t="11659" x="3048000" y="5378450"/>
          <p14:tracePt t="11676" x="2978150" y="5480050"/>
          <p14:tracePt t="11695" x="2832100" y="5638800"/>
          <p14:tracePt t="11708" x="2330450" y="6140450"/>
          <p14:tracePt t="11727" x="1847850" y="6642100"/>
          <p14:tracePt t="11741" x="1638300" y="6845300"/>
          <p14:tracePt t="11961" x="1593850" y="6356350"/>
          <p14:tracePt t="11978" x="1701800" y="6292850"/>
          <p14:tracePt t="11991" x="1828800" y="6172200"/>
          <p14:tracePt t="12009" x="1917700" y="6070600"/>
          <p14:tracePt t="12024" x="1955800" y="6026150"/>
          <p14:tracePt t="12041" x="2019300" y="5949950"/>
          <p14:tracePt t="12060" x="2051050" y="5892800"/>
          <p14:tracePt t="12075" x="2063750" y="5880100"/>
          <p14:tracePt t="12091" x="2076450" y="5873750"/>
          <p14:tracePt t="12108" x="2076450" y="5867400"/>
          <p14:tracePt t="26286" x="2076450" y="5861050"/>
          <p14:tracePt t="26294" x="2070100" y="5861050"/>
          <p14:tracePt t="26309" x="2057400" y="5854700"/>
          <p14:tracePt t="26320" x="2051050" y="5854700"/>
          <p14:tracePt t="26337" x="2006600" y="5848350"/>
          <p14:tracePt t="26355" x="1981200" y="5842000"/>
          <p14:tracePt t="26369" x="1917700" y="5842000"/>
          <p14:tracePt t="26387" x="1860550" y="5842000"/>
          <p14:tracePt t="26405" x="1828800" y="5842000"/>
          <p14:tracePt t="26421" x="1739900" y="5848350"/>
          <p14:tracePt t="26438" x="1663700" y="5861050"/>
          <p14:tracePt t="26453" x="1625600" y="5880100"/>
          <p14:tracePt t="26470" x="1574800" y="5892800"/>
          <p14:tracePt t="26490" x="1536700" y="5899150"/>
          <p14:tracePt t="26503" x="1517650" y="5905500"/>
          <p14:tracePt t="26520" x="1492250" y="5911850"/>
          <p14:tracePt t="26539" x="1473200" y="5918200"/>
          <p14:tracePt t="26570" x="1466850" y="5918200"/>
          <p14:tracePt t="26609" x="1460500" y="5918200"/>
          <p14:tracePt t="26630" x="1454150" y="5924550"/>
          <p14:tracePt t="26639" x="1428750" y="5937250"/>
          <p14:tracePt t="26653" x="1346200" y="5981700"/>
          <p14:tracePt t="26671" x="927100" y="6223000"/>
          <p14:tracePt t="26687" x="647700" y="6400800"/>
          <p14:tracePt t="28141" x="6057900" y="3778250"/>
          <p14:tracePt t="28150" x="5930900" y="3810000"/>
          <p14:tracePt t="28164" x="5588000" y="3911600"/>
          <p14:tracePt t="28179" x="5118100" y="4044950"/>
          <p14:tracePt t="28193" x="4108450" y="4324350"/>
          <p14:tracePt t="28211" x="3162300" y="4635500"/>
          <p14:tracePt t="28227" x="3073400" y="4686300"/>
          <p14:tracePt t="28243" x="2597150" y="4908550"/>
          <p14:tracePt t="28262" x="2235200" y="5016500"/>
          <p14:tracePt t="28277" x="1574800" y="5162550"/>
          <p14:tracePt t="28294" x="1092200" y="5251450"/>
          <p14:tracePt t="28313" x="933450" y="5276850"/>
          <p14:tracePt t="28327" x="736600" y="5308600"/>
          <p14:tracePt t="28345" x="647700" y="5327650"/>
          <p14:tracePt t="28364" x="615950" y="5327650"/>
          <p14:tracePt t="28379" x="609600" y="5327650"/>
          <p14:tracePt t="28417" x="603250" y="5327650"/>
          <p14:tracePt t="28428" x="603250" y="5334000"/>
          <p14:tracePt t="28445" x="584200" y="5353050"/>
          <p14:tracePt t="28462" x="584200" y="5372100"/>
          <p14:tracePt t="28478" x="558800" y="5416550"/>
          <p14:tracePt t="28497" x="520700" y="5486400"/>
          <p14:tracePt t="28513" x="508000" y="5524500"/>
          <p14:tracePt t="28528" x="476250" y="5632450"/>
          <p14:tracePt t="28548" x="457200" y="5689600"/>
          <p14:tracePt t="28561" x="438150" y="5778500"/>
          <p14:tracePt t="28570" x="425450" y="5822950"/>
          <p14:tracePt t="28582" x="419100" y="5848350"/>
          <p14:tracePt t="28601" x="419100" y="5880100"/>
          <p14:tracePt t="28611" x="419100" y="5937250"/>
          <p14:tracePt t="28629" x="419100" y="5975350"/>
          <p14:tracePt t="28647" x="419100" y="5981700"/>
          <p14:tracePt t="28660" x="438150" y="5988050"/>
          <p14:tracePt t="28679" x="463550" y="5988050"/>
          <p14:tracePt t="30049" x="482600" y="5981700"/>
          <p14:tracePt t="30064" x="514350" y="5956300"/>
          <p14:tracePt t="30071" x="596900" y="5886450"/>
          <p14:tracePt t="30081" x="730250" y="5803900"/>
          <p14:tracePt t="30093" x="920750" y="5689600"/>
          <p14:tracePt t="30112" x="1143000" y="5594350"/>
          <p14:tracePt t="30126" x="1447800" y="5505450"/>
          <p14:tracePt t="30143" x="1606550" y="5499100"/>
          <p14:tracePt t="30160" x="1682750" y="5499100"/>
          <p14:tracePt t="30177" x="1790700" y="5499100"/>
          <p14:tracePt t="30183" x="1835150" y="5499100"/>
          <p14:tracePt t="30193" x="1879600" y="5505450"/>
          <p14:tracePt t="30211" x="1905000" y="5505450"/>
          <p14:tracePt t="30226" x="1949450" y="5518150"/>
          <p14:tracePt t="30243" x="1974850" y="5518150"/>
          <p14:tracePt t="30261" x="1987550" y="5524500"/>
          <p14:tracePt t="30276" x="2025650" y="5524500"/>
          <p14:tracePt t="30294" x="2070100" y="5524500"/>
          <p14:tracePt t="30313" x="2095500" y="5524500"/>
          <p14:tracePt t="30326" x="2127250" y="5518150"/>
          <p14:tracePt t="30344" x="2159000" y="5518150"/>
          <p14:tracePt t="30360" x="2165350" y="5511800"/>
          <p14:tracePt t="30377" x="2190750" y="5492750"/>
          <p14:tracePt t="30395" x="2216150" y="5461000"/>
          <p14:tracePt t="30409" x="2235200" y="5429250"/>
          <p14:tracePt t="30426" x="2260600" y="5378450"/>
          <p14:tracePt t="30444" x="2273300" y="5353050"/>
          <p14:tracePt t="30459" x="2286000" y="5308600"/>
          <p14:tracePt t="30476" x="2292350" y="5270500"/>
          <p14:tracePt t="30494" x="2292350" y="5245100"/>
          <p14:tracePt t="30510" x="2298700" y="5156200"/>
          <p14:tracePt t="30527" x="2298700" y="5073650"/>
          <p14:tracePt t="30545" x="2298700" y="5016500"/>
          <p14:tracePt t="30559" x="2292350" y="4940300"/>
          <p14:tracePt t="30577" x="2260600" y="4857750"/>
          <p14:tracePt t="30594" x="2235200" y="4819650"/>
          <p14:tracePt t="30609" x="2197100" y="4768850"/>
          <p14:tracePt t="30628" x="2146300" y="4718050"/>
          <p14:tracePt t="30642" x="2114550" y="4692650"/>
          <p14:tracePt t="30659" x="2051050" y="4660900"/>
          <p14:tracePt t="30679" x="1993900" y="4635500"/>
          <p14:tracePt t="30692" x="1981200" y="4629150"/>
          <p14:tracePt t="30710" x="1930400" y="4622800"/>
          <p14:tracePt t="30727" x="1898650" y="4622800"/>
          <p14:tracePt t="30742" x="1822450" y="4622800"/>
          <p14:tracePt t="30760" x="1727200" y="4660900"/>
          <p14:tracePt t="30776" x="1682750" y="4686300"/>
          <p14:tracePt t="30793" x="1600200" y="4730750"/>
          <p14:tracePt t="30811" x="1511300" y="4794250"/>
          <p14:tracePt t="30827" x="1473200" y="4826000"/>
          <p14:tracePt t="30843" x="1390650" y="4883150"/>
          <p14:tracePt t="30861" x="1314450" y="4946650"/>
          <p14:tracePt t="30876" x="1282700" y="4984750"/>
          <p14:tracePt t="30892" x="1206500" y="5099050"/>
          <p14:tracePt t="30911" x="1162050" y="5162550"/>
          <p14:tracePt t="30926" x="1117600" y="5283200"/>
          <p14:tracePt t="30942" x="1073150" y="5416550"/>
          <p14:tracePt t="30960" x="1066800" y="5492750"/>
          <p14:tracePt t="30976" x="1060450" y="5657850"/>
          <p14:tracePt t="30993" x="1060450" y="5829300"/>
          <p14:tracePt t="31010" x="1066800" y="5905500"/>
          <p14:tracePt t="31026" x="1117600" y="6045200"/>
          <p14:tracePt t="31043" x="1193800" y="6184900"/>
          <p14:tracePt t="31061" x="1238250" y="6235700"/>
          <p14:tracePt t="31077" x="1346200" y="6324600"/>
          <p14:tracePt t="31094" x="1447800" y="6381750"/>
          <p14:tracePt t="31109" x="1504950" y="6388100"/>
          <p14:tracePt t="31127" x="1619250" y="6394450"/>
          <p14:tracePt t="31144" x="1778000" y="6388100"/>
          <p14:tracePt t="31159" x="1860550" y="6356350"/>
          <p14:tracePt t="31176" x="1981200" y="6299200"/>
          <p14:tracePt t="31195" x="2032000" y="6267450"/>
          <p14:tracePt t="31209" x="2127250" y="6216650"/>
          <p14:tracePt t="31226" x="2209800" y="6140450"/>
          <p14:tracePt t="31243" x="2260600" y="6108700"/>
          <p14:tracePt t="31259" x="2336800" y="6051550"/>
          <p14:tracePt t="31277" x="2368550" y="6019800"/>
          <p14:tracePt t="31295" x="2381250" y="6007100"/>
          <p14:tracePt t="31310" x="2387600" y="6007100"/>
          <p14:tracePt t="31327" x="2393950" y="5994400"/>
          <p14:tracePt t="31359" x="2393950" y="5988050"/>
          <p14:tracePt t="31381" x="2400300" y="5981700"/>
          <p14:tracePt t="31392" x="2400300" y="5969000"/>
          <p14:tracePt t="31409" x="2406650" y="5924550"/>
          <p14:tracePt t="31428" x="2406650" y="5905500"/>
          <p14:tracePt t="31442" x="2406650" y="5873750"/>
          <p14:tracePt t="31460" x="2406650" y="5854700"/>
          <p14:tracePt t="31477" x="2406650" y="5842000"/>
          <p14:tracePt t="34815" x="2413000" y="5842000"/>
          <p14:tracePt t="34827" x="2419350" y="5829300"/>
          <p14:tracePt t="34835" x="2463800" y="5791200"/>
          <p14:tracePt t="34847" x="2571750" y="5715000"/>
          <p14:tracePt t="34858" x="2743200" y="5607050"/>
          <p14:tracePt t="34877" x="2959100" y="5454650"/>
          <p14:tracePt t="34891" x="3028950" y="5416550"/>
          <p14:tracePt t="34908" x="3105150" y="5378450"/>
          <p14:tracePt t="34926" x="3117850" y="5365750"/>
          <p14:tracePt t="34941" x="3130550" y="5359400"/>
          <p14:tracePt t="34958" x="3136900" y="5359400"/>
          <p14:tracePt t="35038" x="3136900" y="5365750"/>
          <p14:tracePt t="35049" x="3130550" y="5372100"/>
          <p14:tracePt t="35064" x="3124200" y="5384800"/>
          <p14:tracePt t="35075" x="3117850" y="5403850"/>
          <p14:tracePt t="35092" x="3105150" y="5441950"/>
          <p14:tracePt t="35110" x="3086100" y="5492750"/>
          <p14:tracePt t="35125" x="3086100" y="5518150"/>
          <p14:tracePt t="35142" x="3079750" y="5562600"/>
          <p14:tracePt t="35159" x="3079750" y="5575300"/>
          <p14:tracePt t="35174" x="3079750" y="5613400"/>
          <p14:tracePt t="35192" x="3098800" y="5645150"/>
          <p14:tracePt t="35209" x="3136900" y="5683250"/>
          <p14:tracePt t="35224" x="3257550" y="5778500"/>
          <p14:tracePt t="35242" x="3409950" y="5873750"/>
          <p14:tracePt t="35259" x="3492500" y="5918200"/>
          <p14:tracePt t="35274" x="3632200" y="5969000"/>
          <p14:tracePt t="35293" x="3746500" y="6007100"/>
          <p14:tracePt t="35310" x="3771900" y="6013450"/>
          <p14:tracePt t="35738" x="3790950" y="6013450"/>
          <p14:tracePt t="35749" x="3822700" y="6013450"/>
          <p14:tracePt t="35760" x="3905250" y="6013450"/>
          <p14:tracePt t="35776" x="4038600" y="6000750"/>
          <p14:tracePt t="35791" x="4597400" y="6000750"/>
          <p14:tracePt t="35809" x="5080000" y="6019800"/>
          <p14:tracePt t="35826" x="5295900" y="6070600"/>
          <p14:tracePt t="35841" x="5600700" y="6159500"/>
          <p14:tracePt t="35859" x="5695950" y="6191250"/>
          <p14:tracePt t="35874" x="5861050" y="6248400"/>
          <p14:tracePt t="35891" x="5981700" y="6280150"/>
          <p14:tracePt t="35911" x="6013450" y="6286500"/>
          <p14:tracePt t="35924" x="6070600" y="6292850"/>
          <p14:tracePt t="35941" x="6115050" y="6292850"/>
          <p14:tracePt t="35959" x="6140450" y="6286500"/>
          <p14:tracePt t="35974" x="6242050" y="6229350"/>
          <p14:tracePt t="35991" x="6350000" y="6165850"/>
          <p14:tracePt t="36009" x="6394450" y="6121400"/>
          <p14:tracePt t="36025" x="6483350" y="6070600"/>
          <p14:tracePt t="36042" x="6540500" y="6019800"/>
          <p14:tracePt t="36057" x="6578600" y="5988050"/>
          <p14:tracePt t="36074" x="6642100" y="5918200"/>
          <p14:tracePt t="36095" x="6724650" y="5822950"/>
          <p14:tracePt t="36110" x="6756400" y="5778500"/>
          <p14:tracePt t="36124" x="6794500" y="5695950"/>
          <p14:tracePt t="36143" x="6807200" y="5670550"/>
          <p14:tracePt t="36157" x="6807200" y="5600700"/>
          <p14:tracePt t="36174" x="6775450" y="5511800"/>
          <p14:tracePt t="36192" x="6737350" y="5461000"/>
          <p14:tracePt t="36207" x="6572250" y="5334000"/>
          <p14:tracePt t="36225" x="6324600" y="5245100"/>
          <p14:tracePt t="36242" x="6229350" y="5238750"/>
          <p14:tracePt t="36257" x="6057900" y="5257800"/>
          <p14:tracePt t="36275" x="6032500" y="5270500"/>
          <p14:tracePt t="45406" x="6057900" y="5264150"/>
          <p14:tracePt t="45416" x="6178550" y="5245100"/>
          <p14:tracePt t="45427" x="6515100" y="5187950"/>
          <p14:tracePt t="45440" x="6991350" y="5137150"/>
          <p14:tracePt t="45455" x="7467600" y="5124450"/>
          <p14:tracePt t="45471" x="8477250" y="5124450"/>
          <p14:tracePt t="45488" x="8839200" y="5213350"/>
          <p14:tracePt t="45506" x="9163050" y="5302250"/>
          <p14:tracePt t="45521" x="9855200" y="5511800"/>
          <p14:tracePt t="45539" x="10312400" y="5651500"/>
          <p14:tracePt t="45554" x="10363200" y="5657850"/>
          <p14:tracePt t="45782" x="10369550" y="5657850"/>
          <p14:tracePt t="45791" x="10388600" y="5657850"/>
          <p14:tracePt t="45804" x="10445750" y="5645150"/>
          <p14:tracePt t="45822" x="10699750" y="5607050"/>
          <p14:tracePt t="45838" x="10877550" y="5607050"/>
          <p14:tracePt t="45854" x="11099800" y="5619750"/>
          <p14:tracePt t="45874" x="11201400" y="5651500"/>
          <p14:tracePt t="45888" x="11214100" y="5657850"/>
          <p14:tracePt t="45906" x="11226800" y="5670550"/>
          <p14:tracePt t="45922" x="11226800" y="5676900"/>
          <p14:tracePt t="45939" x="11182350" y="5708650"/>
          <p14:tracePt t="45954" x="10941050" y="5746750"/>
          <p14:tracePt t="45972" x="10725150" y="5746750"/>
          <p14:tracePt t="45987" x="10344150" y="5715000"/>
          <p14:tracePt t="46004" x="10071100" y="5626100"/>
          <p14:tracePt t="46020" x="9988550" y="5588000"/>
          <p14:tracePt t="46037" x="9880600" y="5524500"/>
          <p14:tracePt t="46055" x="9848850" y="5492750"/>
          <p14:tracePt t="46072" x="9842500" y="548640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472" y="226423"/>
            <a:ext cx="9850429" cy="5835832"/>
          </a:xfrm>
          <a:prstGeom prst="rect">
            <a:avLst/>
          </a:prstGeom>
        </p:spPr>
      </p:pic>
      <p:pic>
        <p:nvPicPr>
          <p:cNvPr id="30722" name="Picture 2" descr="Resultado de imagem para silex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528" y="2785926"/>
            <a:ext cx="2286000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35131" y="330926"/>
            <a:ext cx="1515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C000"/>
                </a:solidFill>
              </a:rPr>
              <a:t>Lavanda</a:t>
            </a:r>
            <a:endParaRPr lang="pt-BR" sz="2800" dirty="0">
              <a:solidFill>
                <a:srgbClr val="FFC000"/>
              </a:solidFill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57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779"/>
    </mc:Choice>
    <mc:Fallback>
      <p:transition spd="slow" advTm="94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58" x="9836150" y="5486400"/>
          <p14:tracePt t="1169" x="9766300" y="5530850"/>
          <p14:tracePt t="1182" x="9455150" y="5708650"/>
          <p14:tracePt t="1198" x="8845550" y="6007100"/>
          <p14:tracePt t="1214" x="7448550" y="6502400"/>
          <p14:tracePt t="1231" x="6642100" y="6673850"/>
          <p14:tracePt t="1250" x="6064250" y="6673850"/>
          <p14:tracePt t="1264" x="4813300" y="6457950"/>
          <p14:tracePt t="1280" x="4019550" y="6000750"/>
          <p14:tracePt t="1298" x="3790950" y="5695950"/>
          <p14:tracePt t="1313" x="3251200" y="4679950"/>
          <p14:tracePt t="1332" x="3092450" y="4248150"/>
          <p14:tracePt t="1346" x="2959100" y="3752850"/>
          <p14:tracePt t="1363" x="2946400" y="3632200"/>
          <p14:tracePt t="1381" x="2946400" y="3619500"/>
          <p14:tracePt t="1563" x="2952750" y="3619500"/>
          <p14:tracePt t="1574" x="2959100" y="3619500"/>
          <p14:tracePt t="1585" x="2971800" y="3619500"/>
          <p14:tracePt t="1605" x="2978150" y="3619500"/>
          <p14:tracePt t="1635" x="2978150" y="3606800"/>
          <p14:tracePt t="1646" x="2978150" y="3587750"/>
          <p14:tracePt t="1656" x="2959100" y="3549650"/>
          <p14:tracePt t="1669" x="2870200" y="3441700"/>
          <p14:tracePt t="1681" x="2673350" y="3219450"/>
          <p14:tracePt t="1697" x="2298700" y="2787650"/>
          <p14:tracePt t="1716" x="2127250" y="2603500"/>
          <p14:tracePt t="1732" x="1784350" y="2286000"/>
          <p14:tracePt t="1737" x="1651000" y="2197100"/>
          <p14:tracePt t="1747" x="1530350" y="2133600"/>
          <p14:tracePt t="1765" x="1441450" y="2101850"/>
          <p14:tracePt t="1780" x="1263650" y="2082800"/>
          <p14:tracePt t="1798" x="1123950" y="2101850"/>
          <p14:tracePt t="1814" x="1066800" y="2127250"/>
          <p14:tracePt t="1830" x="946150" y="2235200"/>
          <p14:tracePt t="1848" x="781050" y="2451100"/>
          <p14:tracePt t="1866" x="666750" y="2641600"/>
          <p14:tracePt t="1879" x="501650" y="2971800"/>
          <p14:tracePt t="1898" x="425450" y="3175000"/>
          <p14:tracePt t="1914" x="349250" y="3492500"/>
          <p14:tracePt t="1933" x="317500" y="3854450"/>
          <p14:tracePt t="1948" x="317500" y="4025900"/>
          <p14:tracePt t="1963" x="317500" y="4394200"/>
          <p14:tracePt t="1980" x="323850" y="4813300"/>
          <p14:tracePt t="1997" x="342900" y="4953000"/>
          <p14:tracePt t="2013" x="406400" y="5251450"/>
          <p14:tracePt t="2031" x="457200" y="5473700"/>
          <p14:tracePt t="2048" x="495300" y="5562600"/>
          <p14:tracePt t="2064" x="571500" y="5689600"/>
          <p14:tracePt t="2081" x="654050" y="5791200"/>
          <p14:tracePt t="2096" x="704850" y="5842000"/>
          <p14:tracePt t="2103" x="762000" y="5886450"/>
          <p14:tracePt t="2113" x="831850" y="5937250"/>
          <p14:tracePt t="2132" x="908050" y="5969000"/>
          <p14:tracePt t="2146" x="1073150" y="6038850"/>
          <p14:tracePt t="2164" x="1225550" y="6076950"/>
          <p14:tracePt t="2183" x="1295400" y="6083300"/>
          <p14:tracePt t="2197" x="1498600" y="6083300"/>
          <p14:tracePt t="2213" x="1727200" y="6026150"/>
          <p14:tracePt t="2232" x="1847850" y="5975350"/>
          <p14:tracePt t="2246" x="2032000" y="5892800"/>
          <p14:tracePt t="2264" x="2159000" y="5835650"/>
          <p14:tracePt t="2280" x="2203450" y="5816600"/>
          <p14:tracePt t="2296" x="2298700" y="5765800"/>
          <p14:tracePt t="2314" x="2413000" y="5676900"/>
          <p14:tracePt t="2330" x="2476500" y="5613400"/>
          <p14:tracePt t="2347" x="2590800" y="5454650"/>
          <p14:tracePt t="2366" x="2641600" y="5365750"/>
          <p14:tracePt t="2380" x="2711450" y="5181600"/>
          <p14:tracePt t="2396" x="2774950" y="4895850"/>
          <p14:tracePt t="2415" x="2800350" y="4686300"/>
          <p14:tracePt t="2429" x="2813050" y="4165600"/>
          <p14:tracePt t="2447" x="2774950" y="3638550"/>
          <p14:tracePt t="2464" x="2724150" y="3403600"/>
          <p14:tracePt t="2481" x="2603500" y="3162300"/>
          <p14:tracePt t="2497" x="2495550" y="3041650"/>
          <p14:tracePt t="2515" x="2425700" y="3009900"/>
          <p14:tracePt t="2529" x="2266950" y="2990850"/>
          <p14:tracePt t="2547" x="2070100" y="3105150"/>
          <p14:tracePt t="2564" x="1955800" y="3244850"/>
          <p14:tracePt t="2581" x="1746250" y="3581400"/>
          <p14:tracePt t="3778" x="1746250" y="3613150"/>
          <p14:tracePt t="3787" x="1746250" y="3689350"/>
          <p14:tracePt t="3800" x="1720850" y="3790950"/>
          <p14:tracePt t="3812" x="1682750" y="3905250"/>
          <p14:tracePt t="3829" x="1568450" y="4216400"/>
          <p14:tracePt t="3848" x="1543050" y="4324350"/>
          <p14:tracePt t="3863" x="1498600" y="4508500"/>
          <p14:tracePt t="3881" x="1492250" y="4667250"/>
          <p14:tracePt t="3897" x="1492250" y="4762500"/>
          <p14:tracePt t="3912" x="1536700" y="4946650"/>
          <p14:tracePt t="3931" x="1593850" y="5080000"/>
          <p14:tracePt t="3948" x="1625600" y="5124450"/>
          <p14:tracePt t="3962" x="1714500" y="5207000"/>
          <p14:tracePt t="3981" x="1835150" y="5283200"/>
          <p14:tracePt t="3995" x="1898650" y="5295900"/>
          <p14:tracePt t="4012" x="2006600" y="5314950"/>
          <p14:tracePt t="4032" x="2051050" y="5314950"/>
          <p14:tracePt t="4048" x="2139950" y="5314950"/>
          <p14:tracePt t="4063" x="2222500" y="5264150"/>
          <p14:tracePt t="4080" x="2247900" y="5245100"/>
          <p14:tracePt t="4096" x="2311400" y="5168900"/>
          <p14:tracePt t="4103" x="2343150" y="5099050"/>
          <p14:tracePt t="4115" x="2368550" y="5016500"/>
          <p14:tracePt t="4131" x="2393950" y="4914900"/>
          <p14:tracePt t="4146" x="2406650" y="4768850"/>
          <p14:tracePt t="4164" x="2406650" y="4718050"/>
          <p14:tracePt t="5033" x="2406650" y="4711700"/>
          <p14:tracePt t="5046" x="2406650" y="4692650"/>
          <p14:tracePt t="5055" x="2413000" y="4641850"/>
          <p14:tracePt t="5069" x="2463800" y="4483100"/>
          <p14:tracePt t="5078" x="2578100" y="4178300"/>
          <p14:tracePt t="5096" x="2971800" y="3441700"/>
          <p14:tracePt t="5114" x="3187700" y="3117850"/>
          <p14:tracePt t="5129" x="3517900" y="2603500"/>
          <p14:tracePt t="5146" x="3683000" y="2362200"/>
          <p14:tracePt t="5162" x="3714750" y="2305050"/>
          <p14:tracePt t="5178" x="3746500" y="2266950"/>
          <p14:tracePt t="5195" x="3752850" y="2266950"/>
          <p14:tracePt t="5398" x="3752850" y="2260600"/>
          <p14:tracePt t="5408" x="3752850" y="2247900"/>
          <p14:tracePt t="5418" x="3708400" y="2235200"/>
          <p14:tracePt t="5431" x="3625850" y="2228850"/>
          <p14:tracePt t="5447" x="3479800" y="2228850"/>
          <p14:tracePt t="5462" x="2965450" y="2343150"/>
          <p14:tracePt t="5480" x="2470150" y="2578100"/>
          <p14:tracePt t="5496" x="2260600" y="2692400"/>
          <p14:tracePt t="5512" x="1930400" y="2927350"/>
          <p14:tracePt t="5529" x="1803400" y="3067050"/>
          <p14:tracePt t="5545" x="1555750" y="3365500"/>
          <p14:tracePt t="5563" x="1320800" y="3765550"/>
          <p14:tracePt t="5579" x="1257300" y="3924300"/>
          <p14:tracePt t="5595" x="1212850" y="4127500"/>
          <p14:tracePt t="5612" x="1200150" y="4279900"/>
          <p14:tracePt t="5632" x="1200150" y="4343400"/>
          <p14:tracePt t="5645" x="1200150" y="4432300"/>
          <p14:tracePt t="5662" x="1244600" y="4476750"/>
          <p14:tracePt t="5678" x="1270000" y="4495800"/>
          <p14:tracePt t="5695" x="1409700" y="4521200"/>
          <p14:tracePt t="5713" x="1543050" y="4495800"/>
          <p14:tracePt t="5728" x="1587500" y="4464050"/>
          <p14:tracePt t="5745" x="1670050" y="4375150"/>
          <p14:tracePt t="5763" x="1733550" y="4286250"/>
          <p14:tracePt t="5778" x="1752600" y="4241800"/>
          <p14:tracePt t="5795" x="1816100" y="4159250"/>
          <p14:tracePt t="5813" x="1847850" y="4089400"/>
          <p14:tracePt t="5828" x="1936750" y="3930650"/>
          <p14:tracePt t="5845" x="2012950" y="3797300"/>
          <p14:tracePt t="5863" x="2044700" y="3740150"/>
          <p14:tracePt t="5878" x="2127250" y="3575050"/>
          <p14:tracePt t="5895" x="2197100" y="3390900"/>
          <p14:tracePt t="5912" x="2228850" y="3302000"/>
          <p14:tracePt t="5928" x="2279650" y="3130550"/>
          <p14:tracePt t="5947" x="2292350" y="2959100"/>
          <p14:tracePt t="5965" x="2279650" y="2882900"/>
          <p14:tracePt t="5978" x="2228850" y="2768600"/>
          <p14:tracePt t="5996" x="2152650" y="2692400"/>
          <p14:tracePt t="6011" x="2076450" y="2654300"/>
          <p14:tracePt t="6028" x="1892300" y="2609850"/>
          <p14:tracePt t="6047" x="1739900" y="2603500"/>
          <p14:tracePt t="6062" x="1670050" y="2603500"/>
          <p14:tracePt t="6078" x="1517650" y="2641600"/>
          <p14:tracePt t="6098" x="1377950" y="2717800"/>
          <p14:tracePt t="6111" x="1308100" y="2787650"/>
          <p14:tracePt t="6130" x="1162050" y="2984500"/>
          <p14:tracePt t="6147" x="1066800" y="3155950"/>
          <p14:tracePt t="6161" x="889000" y="3524250"/>
          <p14:tracePt t="6179" x="812800" y="3752850"/>
          <p14:tracePt t="6195" x="800100" y="3848100"/>
          <p14:tracePt t="6211" x="762000" y="4038600"/>
          <p14:tracePt t="6229" x="762000" y="4229100"/>
          <p14:tracePt t="6245" x="762000" y="4311650"/>
          <p14:tracePt t="6261" x="762000" y="4502150"/>
          <p14:tracePt t="6280" x="793750" y="4699000"/>
          <p14:tracePt t="6295" x="819150" y="4762500"/>
          <p14:tracePt t="6311" x="857250" y="4883150"/>
          <p14:tracePt t="6331" x="889000" y="4953000"/>
          <p14:tracePt t="6345" x="946150" y="5067300"/>
          <p14:tracePt t="6362" x="1003300" y="5149850"/>
          <p14:tracePt t="6380" x="1035050" y="5187950"/>
          <p14:tracePt t="6394" x="1085850" y="5257800"/>
          <p14:tracePt t="6412" x="1149350" y="5314950"/>
          <p14:tracePt t="6428" x="1187450" y="5346700"/>
          <p14:tracePt t="6445" x="1295400" y="5391150"/>
          <p14:tracePt t="6462" x="1384300" y="5416550"/>
          <p14:tracePt t="6478" x="1416050" y="5416550"/>
          <p14:tracePt t="6495" x="1524000" y="5422900"/>
          <p14:tracePt t="6513" x="1644650" y="5416550"/>
          <p14:tracePt t="6528" x="1708150" y="5397500"/>
          <p14:tracePt t="6545" x="1854200" y="5321300"/>
          <p14:tracePt t="6563" x="1924050" y="5270500"/>
          <p14:tracePt t="6578" x="2044700" y="5149850"/>
          <p14:tracePt t="6595" x="2152650" y="5022850"/>
          <p14:tracePt t="6614" x="2197100" y="4953000"/>
          <p14:tracePt t="6619" x="2247900" y="4883150"/>
          <p14:tracePt t="6629" x="2292350" y="4806950"/>
          <p14:tracePt t="6646" x="2368550" y="4629150"/>
          <p14:tracePt t="6662" x="2393950" y="4552950"/>
          <p14:tracePt t="6678" x="2432050" y="4419600"/>
          <p14:tracePt t="6695" x="2444750" y="4292600"/>
          <p14:tracePt t="6713" x="2444750" y="4216400"/>
          <p14:tracePt t="6728" x="2444750" y="4051300"/>
          <p14:tracePt t="6746" x="2444750" y="3860800"/>
          <p14:tracePt t="6761" x="2444750" y="3746500"/>
          <p14:tracePt t="6779" x="2413000" y="3530600"/>
          <p14:tracePt t="6797" x="2355850" y="3359150"/>
          <p14:tracePt t="6811" x="2311400" y="3276600"/>
          <p14:tracePt t="6828" x="2209800" y="3124200"/>
          <p14:tracePt t="6847" x="2152650" y="3054350"/>
          <p14:tracePt t="6861" x="2076450" y="2971800"/>
          <p14:tracePt t="6879" x="2025650" y="2946400"/>
          <p14:tracePt t="11077" x="2025650" y="2940050"/>
          <p14:tracePt t="11086" x="2032000" y="2927350"/>
          <p14:tracePt t="11098" x="2095500" y="2825750"/>
          <p14:tracePt t="11109" x="2355850" y="2438400"/>
          <p14:tracePt t="11127" x="2914650" y="1581150"/>
          <p14:tracePt t="11143" x="3124200" y="1200150"/>
          <p14:tracePt t="11161" x="3378200" y="755650"/>
          <p14:tracePt t="11340" x="3378200" y="749300"/>
          <p14:tracePt t="11362" x="3384550" y="730250"/>
          <p14:tracePt t="11371" x="3390900" y="717550"/>
          <p14:tracePt t="11382" x="3397250" y="679450"/>
          <p14:tracePt t="11393" x="3403600" y="635000"/>
          <p14:tracePt t="11412" x="3422650" y="539750"/>
          <p14:tracePt t="11426" x="3422650" y="514350"/>
          <p14:tracePt t="11443" x="3422650" y="488950"/>
          <p14:tracePt t="11461" x="3422650" y="482600"/>
          <p14:tracePt t="11476" x="3422650" y="476250"/>
          <p14:tracePt t="11493" x="3384550" y="476250"/>
          <p14:tracePt t="11514" x="3359150" y="476250"/>
          <p14:tracePt t="11527" x="3302000" y="520700"/>
          <p14:tracePt t="11545" x="3263900" y="577850"/>
          <p14:tracePt t="11563" x="3238500" y="622300"/>
          <p14:tracePt t="11836" x="3232150" y="641350"/>
          <p14:tracePt t="11846" x="3213100" y="692150"/>
          <p14:tracePt t="11859" x="3155950" y="806450"/>
          <p14:tracePt t="11877" x="2997200" y="1250950"/>
          <p14:tracePt t="11896" x="2946400" y="1460500"/>
          <p14:tracePt t="11909" x="2908300" y="1746250"/>
          <p14:tracePt t="11929" x="2895600" y="1828800"/>
          <p14:tracePt t="11943" x="2895600" y="1968500"/>
          <p14:tracePt t="11959" x="2895600" y="2076450"/>
          <p14:tracePt t="11978" x="2895600" y="2108200"/>
          <p14:tracePt t="11993" x="2901950" y="2159000"/>
          <p14:tracePt t="12011" x="2908300" y="2178050"/>
          <p14:tracePt t="13574" x="2901950" y="2178050"/>
          <p14:tracePt t="13583" x="2870200" y="2178050"/>
          <p14:tracePt t="13599" x="2819400" y="2178050"/>
          <p14:tracePt t="13609" x="2730500" y="2178050"/>
          <p14:tracePt t="13626" x="2552700" y="2209800"/>
          <p14:tracePt t="13645" x="2343150" y="2266950"/>
          <p14:tracePt t="13659" x="2235200" y="2292350"/>
          <p14:tracePt t="13676" x="2063750" y="2355850"/>
          <p14:tracePt t="13694" x="1974850" y="2381250"/>
          <p14:tracePt t="13709" x="1828800" y="2444750"/>
          <p14:tracePt t="13727" x="1708150" y="2508250"/>
          <p14:tracePt t="13744" x="1663700" y="2527300"/>
          <p14:tracePt t="13759" x="1562100" y="2590800"/>
          <p14:tracePt t="13776" x="1466850" y="2654300"/>
          <p14:tracePt t="13793" x="1428750" y="2686050"/>
          <p14:tracePt t="13810" x="1333500" y="2749550"/>
          <p14:tracePt t="13827" x="1257300" y="2813050"/>
          <p14:tracePt t="13843" x="1219200" y="2851150"/>
          <p14:tracePt t="13859" x="1149350" y="2940050"/>
          <p14:tracePt t="13878" x="1085850" y="3041650"/>
          <p14:tracePt t="13893" x="1054100" y="3092450"/>
          <p14:tracePt t="13909" x="1009650" y="3175000"/>
          <p14:tracePt t="13928" x="984250" y="3219450"/>
          <p14:tracePt t="13945" x="946150" y="3321050"/>
          <p14:tracePt t="13948" x="933450" y="3390900"/>
          <p14:tracePt t="13959" x="933450" y="3454400"/>
          <p14:tracePt t="13977" x="933450" y="3517900"/>
          <p14:tracePt t="13992" x="939800" y="3613150"/>
          <p14:tracePt t="14010" x="984250" y="3695700"/>
          <p14:tracePt t="14028" x="1009650" y="3746500"/>
          <p14:tracePt t="14043" x="1085850" y="3854450"/>
          <p14:tracePt t="14060" x="1206500" y="3962400"/>
          <p14:tracePt t="14076" x="1289050" y="4025900"/>
          <p14:tracePt t="14093" x="1422400" y="4108450"/>
          <p14:tracePt t="14099" x="1492250" y="4140200"/>
          <p14:tracePt t="14111" x="1555750" y="4165600"/>
          <p14:tracePt t="14126" x="1625600" y="4191000"/>
          <p14:tracePt t="14143" x="1765300" y="4216400"/>
          <p14:tracePt t="14161" x="1873250" y="4222750"/>
          <p14:tracePt t="14176" x="1917700" y="4222750"/>
          <p14:tracePt t="14194" x="2012950" y="4222750"/>
          <p14:tracePt t="14211" x="2101850" y="4222750"/>
          <p14:tracePt t="14225" x="2146300" y="4216400"/>
          <p14:tracePt t="14244" x="2228850" y="4178300"/>
          <p14:tracePt t="14262" x="2266950" y="4159250"/>
          <p14:tracePt t="14276" x="2311400" y="4108450"/>
          <p14:tracePt t="14294" x="2343150" y="4070350"/>
          <p14:tracePt t="14309" x="2355850" y="4057650"/>
          <p14:tracePt t="14327" x="2362200" y="4038600"/>
          <p14:tracePt t="14344" x="2381250" y="4000500"/>
          <p14:tracePt t="14358" x="2393950" y="3987800"/>
          <p14:tracePt t="14376" x="2413000" y="3937000"/>
          <p14:tracePt t="14394" x="2432050" y="3886200"/>
          <p14:tracePt t="14409" x="2444750" y="3848100"/>
          <p14:tracePt t="14426" x="2451100" y="3790950"/>
          <p14:tracePt t="14444" x="2451100" y="3746500"/>
          <p14:tracePt t="14460" x="2451100" y="3670300"/>
          <p14:tracePt t="14476" x="2451100" y="3594100"/>
          <p14:tracePt t="14495" x="2438400" y="3549650"/>
          <p14:tracePt t="14508" x="2406650" y="3429000"/>
          <p14:tracePt t="14526" x="2355850" y="3333750"/>
          <p14:tracePt t="14544" x="2336800" y="3289300"/>
          <p14:tracePt t="14559" x="2292350" y="3225800"/>
          <p14:tracePt t="14577" x="2235200" y="3162300"/>
          <p14:tracePt t="14592" x="2197100" y="3136900"/>
          <p14:tracePt t="14599" x="2165350" y="3111500"/>
          <p14:tracePt t="14609" x="2139950" y="3092450"/>
          <p14:tracePt t="14627" x="2082800" y="3054350"/>
          <p14:tracePt t="14642" x="2057400" y="3028950"/>
          <p14:tracePt t="14659" x="2012950" y="3009900"/>
          <p14:tracePt t="14678" x="1993900" y="2990850"/>
          <p14:tracePt t="14692" x="1955800" y="2971800"/>
          <p14:tracePt t="14709" x="1911350" y="2959100"/>
          <p14:tracePt t="14727" x="1885950" y="2959100"/>
          <p14:tracePt t="14742" x="1841500" y="2959100"/>
          <p14:tracePt t="14759" x="1784350" y="2990850"/>
          <p14:tracePt t="14778" x="1758950" y="3009900"/>
          <p14:tracePt t="14793" x="1720850" y="3060700"/>
          <p14:tracePt t="14810" x="1689100" y="3111500"/>
          <p14:tracePt t="14829" x="1682750" y="3130550"/>
          <p14:tracePt t="14842" x="1676400" y="3143250"/>
          <p14:tracePt t="18838" x="1682750" y="3117850"/>
          <p14:tracePt t="18848" x="1733550" y="3060700"/>
          <p14:tracePt t="18862" x="1841500" y="2908300"/>
          <p14:tracePt t="18874" x="2051050" y="2698750"/>
          <p14:tracePt t="18891" x="2578100" y="2292350"/>
          <p14:tracePt t="18909" x="2844800" y="2165350"/>
          <p14:tracePt t="18924" x="3282950" y="2076450"/>
          <p14:tracePt t="18941" x="3651250" y="2114550"/>
          <p14:tracePt t="18959" x="3771900" y="2178050"/>
          <p14:tracePt t="18974" x="3943350" y="2330450"/>
          <p14:tracePt t="18992" x="4044950" y="2489200"/>
          <p14:tracePt t="19009" x="4070350" y="2565400"/>
          <p14:tracePt t="19024" x="4108450" y="2730500"/>
          <p14:tracePt t="19042" x="4108450" y="2889250"/>
          <p14:tracePt t="19059" x="4095750" y="2971800"/>
          <p14:tracePt t="19074" x="4044950" y="3105150"/>
          <p14:tracePt t="19092" x="4032250" y="3130550"/>
          <p14:tracePt t="19304" x="4032250" y="3105150"/>
          <p14:tracePt t="19314" x="4044950" y="3054350"/>
          <p14:tracePt t="19327" x="4102100" y="2933700"/>
          <p14:tracePt t="19343" x="4222750" y="2762250"/>
          <p14:tracePt t="19357" x="4616450" y="2413000"/>
          <p14:tracePt t="19377" x="4908550" y="2266950"/>
          <p14:tracePt t="19391" x="5353050" y="2165350"/>
          <p14:tracePt t="19395" x="5505450" y="2165350"/>
          <p14:tracePt t="19407" x="5613400" y="2165350"/>
          <p14:tracePt t="19425" x="5695950" y="2184400"/>
          <p14:tracePt t="19440" x="5778500" y="2222500"/>
          <p14:tracePt t="19457" x="5803900" y="2241550"/>
          <p14:tracePt t="19699" x="5797550" y="2241550"/>
          <p14:tracePt t="19709" x="5765800" y="2235200"/>
          <p14:tracePt t="19723" x="5727700" y="2216150"/>
          <p14:tracePt t="19741" x="5626100" y="2108200"/>
          <p14:tracePt t="19759" x="5562600" y="2000250"/>
          <p14:tracePt t="19774" x="5467350" y="1733550"/>
          <p14:tracePt t="19792" x="5435600" y="1562100"/>
          <p14:tracePt t="19810" x="5429250" y="1524000"/>
          <p14:tracePt t="19826" x="5429250" y="1517650"/>
          <p14:tracePt t="20347" x="5422900" y="1511300"/>
          <p14:tracePt t="20359" x="5416550" y="1511300"/>
          <p14:tracePt t="20368" x="5410200" y="1504950"/>
          <p14:tracePt t="20379" x="5391150" y="1492250"/>
          <p14:tracePt t="20390" x="5372100" y="1485900"/>
          <p14:tracePt t="20408" x="5353050" y="1479550"/>
          <p14:tracePt t="20423" x="5314950" y="1454150"/>
          <p14:tracePt t="20440" x="5264150" y="1428750"/>
          <p14:tracePt t="20458" x="5245100" y="1416050"/>
          <p14:tracePt t="20473" x="5213350" y="1403350"/>
          <p14:tracePt t="20490" x="5207000" y="1397000"/>
          <p14:tracePt t="20525" x="5200650" y="1397000"/>
          <p14:tracePt t="20864" x="5194300" y="1397000"/>
          <p14:tracePt t="20875" x="5187950" y="1397000"/>
          <p14:tracePt t="20884" x="5168900" y="1390650"/>
          <p14:tracePt t="20896" x="5156200" y="1390650"/>
          <p14:tracePt t="20907" x="5137150" y="1384300"/>
          <p14:tracePt t="20926" x="5118100" y="1377950"/>
          <p14:tracePt t="20941" x="5099050" y="1371600"/>
          <p14:tracePt t="20957" x="5086350" y="1365250"/>
          <p14:tracePt t="20998" x="5080000" y="1365250"/>
          <p14:tracePt t="21087" x="5073650" y="1365250"/>
          <p14:tracePt t="21249" x="5067300" y="1384300"/>
          <p14:tracePt t="21259" x="5060950" y="1409700"/>
          <p14:tracePt t="21273" x="5054600" y="1454150"/>
          <p14:tracePt t="21291" x="5048250" y="1517650"/>
          <p14:tracePt t="21308" x="5048250" y="1536700"/>
          <p14:tracePt t="21324" x="5048250" y="1568450"/>
          <p14:tracePt t="21342" x="5048250" y="1587500"/>
          <p14:tracePt t="21374" x="5048250" y="1593850"/>
          <p14:tracePt t="21452" x="5048250" y="1600200"/>
          <p14:tracePt t="21746" x="5048250" y="1612900"/>
          <p14:tracePt t="21757" x="5048250" y="1625600"/>
          <p14:tracePt t="21765" x="5048250" y="1638300"/>
          <p14:tracePt t="21778" x="5048250" y="1657350"/>
          <p14:tracePt t="21789" x="5048250" y="1663700"/>
          <p14:tracePt t="21807" x="5048250" y="1689100"/>
          <p14:tracePt t="21841" x="5048250" y="1701800"/>
          <p14:tracePt t="21857" x="5048250" y="1708150"/>
          <p14:tracePt t="21875" x="5048250" y="1720850"/>
          <p14:tracePt t="21890" x="5048250" y="1727200"/>
          <p14:tracePt t="21909" x="5048250" y="1739900"/>
          <p14:tracePt t="21923" x="5048250" y="1746250"/>
          <p14:tracePt t="21939" x="5048250" y="1758950"/>
          <p14:tracePt t="22403" x="5048250" y="1765300"/>
          <p14:tracePt t="22413" x="5048250" y="1771650"/>
          <p14:tracePt t="22427" x="5048250" y="1784350"/>
          <p14:tracePt t="22439" x="5048250" y="1803400"/>
          <p14:tracePt t="22456" x="5048250" y="1841500"/>
          <p14:tracePt t="22475" x="5048250" y="1860550"/>
          <p14:tracePt t="22490" x="5048250" y="1898650"/>
          <p14:tracePt t="22506" x="5048250" y="1949450"/>
          <p14:tracePt t="22526" x="5048250" y="1993900"/>
          <p14:tracePt t="22539" x="5048250" y="2019300"/>
          <p14:tracePt t="22558" x="5048250" y="2057400"/>
          <p14:tracePt t="22575" x="5048250" y="2076450"/>
          <p14:tracePt t="22589" x="5054600" y="2089150"/>
          <p14:tracePt t="22607" x="5060950" y="2108200"/>
          <p14:tracePt t="23062" x="5060950" y="2139950"/>
          <p14:tracePt t="23074" x="5060950" y="2203450"/>
          <p14:tracePt t="23082" x="5060950" y="2286000"/>
          <p14:tracePt t="23096" x="5060950" y="2432050"/>
          <p14:tracePt t="23107" x="5060950" y="2647950"/>
          <p14:tracePt t="23123" x="5092700" y="3048000"/>
          <p14:tracePt t="23141" x="5105400" y="3232150"/>
          <p14:tracePt t="23156" x="5130800" y="3606800"/>
          <p14:tracePt t="23174" x="5143500" y="3829050"/>
          <p14:tracePt t="23189" x="5156200" y="3924300"/>
          <p14:tracePt t="23207" x="5162550" y="4064000"/>
          <p14:tracePt t="23225" x="5175250" y="4133850"/>
          <p14:tracePt t="23240" x="5181600" y="4152900"/>
          <p14:tracePt t="23257" x="5181600" y="4165600"/>
          <p14:tracePt t="23274" x="5181600" y="4171950"/>
          <p14:tracePt t="23289" x="5187950" y="4171950"/>
          <p14:tracePt t="23315" x="5200650" y="4171950"/>
          <p14:tracePt t="23328" x="5232400" y="4152900"/>
          <p14:tracePt t="23340" x="5314950" y="4114800"/>
          <p14:tracePt t="23357" x="5543550" y="4006850"/>
          <p14:tracePt t="23373" x="5740400" y="3943350"/>
          <p14:tracePt t="23390" x="6115050" y="3860800"/>
          <p14:tracePt t="23407" x="6381750" y="3822700"/>
          <p14:tracePt t="23423" x="6489700" y="3803650"/>
          <p14:tracePt t="23439" x="6616700" y="3790950"/>
          <p14:tracePt t="23458" x="6667500" y="3778250"/>
          <p14:tracePt t="23472" x="6680200" y="3771900"/>
          <p14:tracePt t="23489" x="6699250" y="3752850"/>
          <p14:tracePt t="23509" x="6711950" y="3683000"/>
          <p14:tracePt t="23522" x="6718300" y="3619500"/>
          <p14:tracePt t="23539" x="6718300" y="3409950"/>
          <p14:tracePt t="23559" x="6718300" y="3263900"/>
          <p14:tracePt t="23572" x="6718300" y="2978150"/>
          <p14:tracePt t="23590" x="6661150" y="2686050"/>
          <p14:tracePt t="23608" x="6623050" y="2533650"/>
          <p14:tracePt t="23623" x="6508750" y="2279650"/>
          <p14:tracePt t="23640" x="6356350" y="2006600"/>
          <p14:tracePt t="23656" x="6273800" y="1892300"/>
          <p14:tracePt t="23672" x="6108700" y="1739900"/>
          <p14:tracePt t="23690" x="5892800" y="1631950"/>
          <p14:tracePt t="23706" x="5784850" y="1612900"/>
          <p14:tracePt t="23722" x="5562600" y="1638300"/>
          <p14:tracePt t="23743" x="5340350" y="1765300"/>
          <p14:tracePt t="23756" x="5238750" y="1847850"/>
          <p14:tracePt t="23772" x="5003800" y="2063750"/>
          <p14:tracePt t="23791" x="4889500" y="2203450"/>
          <p14:tracePt t="23806" x="4686300" y="2508250"/>
          <p14:tracePt t="23823" x="4565650" y="2800350"/>
          <p14:tracePt t="23842" x="4508500" y="2978150"/>
          <p14:tracePt t="23855" x="4457700" y="3251200"/>
          <p14:tracePt t="23874" x="4451350" y="3479800"/>
          <p14:tracePt t="23891" x="4451350" y="3587750"/>
          <p14:tracePt t="23906" x="4451350" y="3746500"/>
          <p14:tracePt t="23924" x="4489450" y="3829050"/>
          <p14:tracePt t="23939" x="4508500" y="3848100"/>
          <p14:tracePt t="23955" x="4603750" y="3898900"/>
          <p14:tracePt t="23975" x="4794250" y="3905250"/>
          <p14:tracePt t="23989" x="4902200" y="3905250"/>
          <p14:tracePt t="24005" x="5168900" y="3797300"/>
          <p14:tracePt t="24024" x="5283200" y="3714750"/>
          <p14:tracePt t="24039" x="5422900" y="3568700"/>
          <p14:tracePt t="24057" x="5530850" y="3308350"/>
          <p14:tracePt t="24076" x="5556250" y="3143250"/>
          <p14:tracePt t="24089" x="5543550" y="2870200"/>
          <p14:tracePt t="24107" x="5410200" y="2641600"/>
          <p14:tracePt t="24123" x="5353050" y="2571750"/>
          <p14:tracePt t="24139" x="5168900" y="2451100"/>
          <p14:tracePt t="24157" x="4965700" y="2432050"/>
          <p14:tracePt t="24172" x="4883150" y="2451100"/>
          <p14:tracePt t="24189" x="4756150" y="2514600"/>
          <p14:tracePt t="24208" x="4699000" y="2571750"/>
          <p14:tracePt t="24783" x="4699000" y="2565400"/>
          <p14:tracePt t="24794" x="4699000" y="2520950"/>
          <p14:tracePt t="24808" x="4699000" y="2406650"/>
          <p14:tracePt t="24824" x="4699000" y="2184400"/>
          <p14:tracePt t="24838" x="4699000" y="1536700"/>
          <p14:tracePt t="24856" x="4699000" y="977900"/>
          <p14:tracePt t="24873" x="4699000" y="825500"/>
          <p14:tracePt t="24890" x="4660900" y="635000"/>
          <p14:tracePt t="24906" x="4597400" y="520700"/>
          <p14:tracePt t="24922" x="4572000" y="488950"/>
          <p14:tracePt t="24941" x="4502150" y="431800"/>
          <p14:tracePt t="24956" x="4445000" y="387350"/>
          <p14:tracePt t="24972" x="4413250" y="374650"/>
          <p14:tracePt t="24988" x="4349750" y="349250"/>
          <p14:tracePt t="25007" x="4279900" y="317500"/>
          <p14:tracePt t="25022" x="4241800" y="304800"/>
          <p14:tracePt t="25038" x="4159250" y="279400"/>
          <p14:tracePt t="25058" x="4127500" y="266700"/>
          <p14:tracePt t="25072" x="4038600" y="254000"/>
          <p14:tracePt t="25089" x="3917950" y="247650"/>
          <p14:tracePt t="25108" x="3841750" y="247650"/>
          <p14:tracePt t="25122" x="3714750" y="254000"/>
          <p14:tracePt t="25140" x="3613150" y="304800"/>
          <p14:tracePt t="25158" x="3562350" y="336550"/>
          <p14:tracePt t="25172" x="3479800" y="400050"/>
          <p14:tracePt t="25189" x="3409950" y="476250"/>
          <p14:tracePt t="25205" x="3371850" y="514350"/>
          <p14:tracePt t="25222" x="3295650" y="622300"/>
          <p14:tracePt t="25240" x="3232150" y="742950"/>
          <p14:tracePt t="25256" x="3206750" y="819150"/>
          <p14:tracePt t="25271" x="3162300" y="965200"/>
          <p14:tracePt t="25290" x="3143250" y="1022350"/>
          <p14:tracePt t="25305" x="3130550" y="1136650"/>
          <p14:tracePt t="25322" x="3130550" y="1257300"/>
          <p14:tracePt t="25342" x="3130550" y="1384300"/>
          <p14:tracePt t="25356" x="3130550" y="1435100"/>
          <p14:tracePt t="25373" x="3136900" y="1524000"/>
          <p14:tracePt t="25390" x="3162300" y="1581150"/>
          <p14:tracePt t="25407" x="3213100" y="1695450"/>
          <p14:tracePt t="25423" x="3289300" y="1822450"/>
          <p14:tracePt t="25438" x="3327400" y="1873250"/>
          <p14:tracePt t="25455" x="3409950" y="1968500"/>
          <p14:tracePt t="25473" x="3479800" y="2038350"/>
          <p14:tracePt t="25488" x="3517900" y="2070100"/>
          <p14:tracePt t="25505" x="3594100" y="2127250"/>
          <p14:tracePt t="25523" x="3676650" y="2190750"/>
          <p14:tracePt t="25538" x="3733800" y="2222500"/>
          <p14:tracePt t="25555" x="3829050" y="2279650"/>
          <p14:tracePt t="25572" x="3873500" y="2292350"/>
          <p14:tracePt t="25589" x="3943350" y="2317750"/>
          <p14:tracePt t="25595" x="3987800" y="2324100"/>
          <p14:tracePt t="25607" x="4044950" y="2324100"/>
          <p14:tracePt t="25624" x="4089400" y="2324100"/>
          <p14:tracePt t="25638" x="4197350" y="2311400"/>
          <p14:tracePt t="25656" x="4286250" y="2292350"/>
          <p14:tracePt t="25673" x="4324350" y="2273300"/>
          <p14:tracePt t="25688" x="4413250" y="2235200"/>
          <p14:tracePt t="25706" x="4514850" y="2197100"/>
          <p14:tracePt t="25722" x="4572000" y="2171700"/>
          <p14:tracePt t="25738" x="4635500" y="2139950"/>
          <p14:tracePt t="25756" x="4673600" y="2114550"/>
          <p14:tracePt t="25771" x="4692650" y="2108200"/>
          <p14:tracePt t="25788" x="4724400" y="2070100"/>
          <p14:tracePt t="25806" x="4743450" y="2044700"/>
          <p14:tracePt t="25822" x="4800600" y="1949450"/>
          <p14:tracePt t="25838" x="4832350" y="1885950"/>
          <p14:tracePt t="25858" x="4845050" y="1860550"/>
          <p14:tracePt t="25872" x="4857750" y="1841500"/>
          <p14:tracePt t="25889" x="4864100" y="1816100"/>
          <p14:tracePt t="25909" x="4883150" y="1790700"/>
          <p14:tracePt t="25921" x="4921250" y="1657350"/>
          <p14:tracePt t="25940" x="4965700" y="1485900"/>
          <p14:tracePt t="25957" x="4978400" y="1403350"/>
          <p14:tracePt t="25972" x="4978400" y="1263650"/>
          <p14:tracePt t="25989" x="4965700" y="1136650"/>
          <p14:tracePt t="26005" x="4940300" y="1079500"/>
          <p14:tracePt t="26021" x="4876800" y="939800"/>
          <p14:tracePt t="26040" x="4768850" y="787400"/>
          <p14:tracePt t="26055" x="4724400" y="717550"/>
          <p14:tracePt t="26073" x="4622800" y="596900"/>
          <p14:tracePt t="26091" x="4578350" y="552450"/>
          <p14:tracePt t="26094" x="4527550" y="520700"/>
          <p14:tracePt t="26106" x="4489450" y="495300"/>
          <p14:tracePt t="26122" x="4445000" y="476250"/>
          <p14:tracePt t="26140" x="4438650" y="476250"/>
          <p14:tracePt t="26156" x="4425950" y="476250"/>
          <p14:tracePt t="26707" x="4400550" y="469900"/>
          <p14:tracePt t="26718" x="4356100" y="463550"/>
          <p14:tracePt t="26728" x="4279900" y="444500"/>
          <p14:tracePt t="26741" x="4178300" y="438150"/>
          <p14:tracePt t="26755" x="4064000" y="438150"/>
          <p14:tracePt t="26771" x="3714750" y="457200"/>
          <p14:tracePt t="26789" x="3390900" y="533400"/>
          <p14:tracePt t="26805" x="3257550" y="584200"/>
          <p14:tracePt t="26821" x="3041650" y="679450"/>
          <p14:tracePt t="26839" x="2965450" y="730250"/>
          <p14:tracePt t="26858" x="2851150" y="831850"/>
          <p14:tracePt t="26872" x="2768600" y="958850"/>
          <p14:tracePt t="26890" x="2711450" y="1092200"/>
          <p14:tracePt t="26905" x="2686050" y="1168400"/>
          <p14:tracePt t="26922" x="2679700" y="1339850"/>
          <p14:tracePt t="26939" x="2679700" y="1422400"/>
          <p14:tracePt t="26955" x="2711450" y="1593850"/>
          <p14:tracePt t="26972" x="2787650" y="1797050"/>
          <p14:tracePt t="26990" x="2832100" y="1898650"/>
          <p14:tracePt t="27005" x="2927350" y="2057400"/>
          <p14:tracePt t="27022" x="3028950" y="2165350"/>
          <p14:tracePt t="27038" x="3086100" y="2222500"/>
          <p14:tracePt t="27054" x="3200400" y="2317750"/>
          <p14:tracePt t="27073" x="3308350" y="2381250"/>
          <p14:tracePt t="27088" x="3365500" y="2413000"/>
          <p14:tracePt t="27095" x="3422650" y="2438400"/>
          <p14:tracePt t="27106" x="3486150" y="2457450"/>
          <p14:tracePt t="27123" x="3549650" y="2457450"/>
          <p14:tracePt t="27138" x="3676650" y="2457450"/>
          <p14:tracePt t="27155" x="3835400" y="2406650"/>
          <p14:tracePt t="27173" x="3917950" y="2374900"/>
          <p14:tracePt t="27187" x="4038600" y="2311400"/>
          <p14:tracePt t="27206" x="4121150" y="2260600"/>
          <p14:tracePt t="27222" x="4165600" y="2228850"/>
          <p14:tracePt t="27238" x="4254500" y="2171700"/>
          <p14:tracePt t="27255" x="4343400" y="2089150"/>
          <p14:tracePt t="27271" x="4381500" y="2032000"/>
          <p14:tracePt t="27288" x="4476750" y="1885950"/>
          <p14:tracePt t="27306" x="4546600" y="1708150"/>
          <p14:tracePt t="27321" x="4572000" y="1600200"/>
          <p14:tracePt t="27339" x="4603750" y="1390650"/>
          <p14:tracePt t="27357" x="4603750" y="1200150"/>
          <p14:tracePt t="27373" x="4603750" y="1104900"/>
          <p14:tracePt t="27388" x="4565650" y="920750"/>
          <p14:tracePt t="27406" x="4527550" y="844550"/>
          <p14:tracePt t="27421" x="4425950" y="730250"/>
          <p14:tracePt t="27438" x="4248150" y="628650"/>
          <p14:tracePt t="27456" x="4140200" y="590550"/>
          <p14:tracePt t="27471" x="3886200" y="552450"/>
          <p14:tracePt t="27489" x="3695700" y="552450"/>
          <p14:tracePt t="27506" x="3613150" y="552450"/>
          <p14:tracePt t="27522" x="3448050" y="552450"/>
          <p14:tracePt t="27539" x="3314700" y="596900"/>
          <p14:tracePt t="27555" x="3263900" y="609600"/>
          <p14:tracePt t="27572" x="3213100" y="654050"/>
          <p14:tracePt t="27590" x="3162300" y="711200"/>
          <p14:tracePt t="27604" x="3136900" y="749300"/>
          <p14:tracePt t="27622" x="3098800" y="838200"/>
          <p14:tracePt t="27639" x="3092450" y="882650"/>
          <p14:tracePt t="27655" x="3086100" y="952500"/>
          <p14:tracePt t="27671" x="3086100" y="996950"/>
          <p14:tracePt t="27690" x="3086100" y="1009650"/>
          <p14:tracePt t="27707" x="3086100" y="1022350"/>
          <p14:tracePt t="28196" x="3067050" y="1035050"/>
          <p14:tracePt t="28207" x="3041650" y="1060450"/>
          <p14:tracePt t="28221" x="2997200" y="1104900"/>
          <p14:tracePt t="28238" x="2844800" y="1308100"/>
          <p14:tracePt t="28257" x="2711450" y="1543050"/>
          <p14:tracePt t="28272" x="2495550" y="1993900"/>
          <p14:tracePt t="28288" x="2349500" y="2495550"/>
          <p14:tracePt t="28305" x="2298700" y="2724150"/>
          <p14:tracePt t="28320" x="2260600" y="3194050"/>
          <p14:tracePt t="28339" x="2260600" y="3562350"/>
          <p14:tracePt t="28355" x="2273300" y="3702050"/>
          <p14:tracePt t="28371" x="2368550" y="4013200"/>
          <p14:tracePt t="28390" x="2482850" y="4248150"/>
          <p14:tracePt t="28404" x="2533650" y="4330700"/>
          <p14:tracePt t="28422" x="2622550" y="4438650"/>
          <p14:tracePt t="28440" x="2692400" y="4502150"/>
          <p14:tracePt t="28457" x="2711450" y="4514850"/>
          <p14:tracePt t="28683" x="2711450" y="4521200"/>
          <p14:tracePt t="28704" x="2711450" y="4527550"/>
          <p14:tracePt t="28724" x="2711450" y="4533900"/>
          <p14:tracePt t="28733" x="2717800" y="4546600"/>
          <p14:tracePt t="28743" x="2724150" y="4552950"/>
          <p14:tracePt t="28756" x="2768600" y="4584700"/>
          <p14:tracePt t="28772" x="2857500" y="4635500"/>
          <p14:tracePt t="28788" x="3219450" y="4768850"/>
          <p14:tracePt t="28805" x="3695700" y="4895850"/>
          <p14:tracePt t="28822" x="3841750" y="4927600"/>
          <p14:tracePt t="28839" x="4083050" y="4978400"/>
          <p14:tracePt t="28855" x="4254500" y="4984750"/>
          <p14:tracePt t="28872" x="4318000" y="4984750"/>
          <p14:tracePt t="28888" x="4406900" y="4984750"/>
          <p14:tracePt t="28907" x="4438650" y="4972050"/>
          <p14:tracePt t="28922" x="4451350" y="4965700"/>
          <p14:tracePt t="28938" x="4489450" y="4933950"/>
          <p14:tracePt t="28957" x="4552950" y="4845050"/>
          <p14:tracePt t="28970" x="4610100" y="4756150"/>
          <p14:tracePt t="28988" x="4756150" y="4451350"/>
          <p14:tracePt t="29005" x="4832350" y="4229100"/>
          <p14:tracePt t="29020" x="4933950" y="3803650"/>
          <p14:tracePt t="29038" x="4984750" y="3517900"/>
          <p14:tracePt t="29056" x="4984750" y="3403600"/>
          <p14:tracePt t="29071" x="4984750" y="3213100"/>
          <p14:tracePt t="29088" x="4933950" y="3105150"/>
          <p14:tracePt t="29106" x="4876800" y="3054350"/>
          <p14:tracePt t="29122" x="4699000" y="2965450"/>
          <p14:tracePt t="29139" x="4508500" y="2933700"/>
          <p14:tracePt t="29154" x="4413250" y="2927350"/>
          <p14:tracePt t="29170" x="4235450" y="2914650"/>
          <p14:tracePt t="29189" x="4146550" y="2914650"/>
          <p14:tracePt t="29204" x="3949700" y="2914650"/>
          <p14:tracePt t="29221" x="3740150" y="2927350"/>
          <p14:tracePt t="29239" x="3632200" y="2946400"/>
          <p14:tracePt t="29253" x="3403600" y="3028950"/>
          <p14:tracePt t="29270" x="3225800" y="3155950"/>
          <p14:tracePt t="29289" x="3155950" y="3225800"/>
          <p14:tracePt t="29303" x="3016250" y="3403600"/>
          <p14:tracePt t="29321" x="2882900" y="3651250"/>
          <p14:tracePt t="29337" x="2832100" y="3765550"/>
          <p14:tracePt t="29355" x="2781300" y="3975100"/>
          <p14:tracePt t="29373" x="2762250" y="4171950"/>
          <p14:tracePt t="29387" x="2762250" y="4279900"/>
          <p14:tracePt t="29405" x="2768600" y="4489450"/>
          <p14:tracePt t="29424" x="2832100" y="4705350"/>
          <p14:tracePt t="29438" x="2876550" y="4806950"/>
          <p14:tracePt t="29454" x="2952750" y="4946650"/>
          <p14:tracePt t="29472" x="2990850" y="5010150"/>
          <p14:tracePt t="29487" x="3098800" y="5099050"/>
          <p14:tracePt t="29504" x="3238500" y="5168900"/>
          <p14:tracePt t="29523" x="3302000" y="5181600"/>
          <p14:tracePt t="29537" x="3403600" y="5200650"/>
          <p14:tracePt t="29554" x="3441700" y="5200650"/>
          <p14:tracePt t="29572" x="3460750" y="5200650"/>
          <p14:tracePt t="29587" x="3524250" y="5137150"/>
          <p14:tracePt t="29605" x="3638550" y="4914900"/>
          <p14:tracePt t="29622" x="3689350" y="4781550"/>
          <p14:tracePt t="29638" x="3759200" y="4552950"/>
          <p14:tracePt t="29658" x="3759200" y="4432300"/>
          <p14:tracePt t="34353" x="3778250" y="4406900"/>
          <p14:tracePt t="34363" x="3848100" y="4337050"/>
          <p14:tracePt t="34374" x="4057650" y="4146550"/>
          <p14:tracePt t="34387" x="4489450" y="3810000"/>
          <p14:tracePt t="34405" x="4940300" y="3511550"/>
          <p14:tracePt t="34419" x="5937250" y="3092450"/>
          <p14:tracePt t="34436" x="6743700" y="3028950"/>
          <p14:tracePt t="34454" x="7035800" y="3067050"/>
          <p14:tracePt t="34468" x="7461250" y="3213100"/>
          <p14:tracePt t="34487" x="7645400" y="3333750"/>
          <p14:tracePt t="34503" x="7696200" y="3378200"/>
          <p14:tracePt t="34519" x="7734300" y="3422650"/>
          <p14:tracePt t="34699" x="7734300" y="3416300"/>
          <p14:tracePt t="34707" x="7734300" y="3384550"/>
          <p14:tracePt t="34720" x="7785100" y="3257550"/>
          <p14:tracePt t="34737" x="7937500" y="3022600"/>
          <p14:tracePt t="34752" x="8242300" y="2679700"/>
          <p14:tracePt t="34769" x="8515350" y="2495550"/>
          <p14:tracePt t="34785" x="8604250" y="2470150"/>
          <p14:tracePt t="34802" x="8699500" y="2470150"/>
          <p14:tracePt t="34820" x="8724900" y="2476500"/>
          <p14:tracePt t="35042" x="8731250" y="2476500"/>
          <p14:tracePt t="35113" x="8737600" y="2470150"/>
          <p14:tracePt t="35123" x="8737600" y="2463800"/>
          <p14:tracePt t="35136" x="8737600" y="2451100"/>
          <p14:tracePt t="35154" x="8737600" y="2438400"/>
          <p14:tracePt t="35169" x="8737600" y="2393950"/>
          <p14:tracePt t="35189" x="8718550" y="2374900"/>
          <p14:tracePt t="35204" x="8686800" y="2349500"/>
          <p14:tracePt t="35218" x="8648700" y="2324100"/>
          <p14:tracePt t="35236" x="8616950" y="2317750"/>
          <p14:tracePt t="35253" x="8610600" y="2311400"/>
          <p14:tracePt t="35269" x="8591550" y="2311400"/>
          <p14:tracePt t="35296" x="8591550" y="2305050"/>
          <p14:tracePt t="35309" x="8585200" y="2305050"/>
          <p14:tracePt t="35326" x="8578850" y="2305050"/>
          <p14:tracePt t="35347" x="8566150" y="2305050"/>
          <p14:tracePt t="35357" x="8553450" y="2305050"/>
          <p14:tracePt t="35369" x="8547100" y="2305050"/>
          <p14:tracePt t="35387" x="8534400" y="2305050"/>
          <p14:tracePt t="35402" x="8509000" y="2305050"/>
          <p14:tracePt t="35418" x="8483600" y="2305050"/>
          <p14:tracePt t="35437" x="8470900" y="2305050"/>
          <p14:tracePt t="35452" x="8439150" y="2305050"/>
          <p14:tracePt t="35470" x="8401050" y="2317750"/>
          <p14:tracePt t="35486" x="8382000" y="2330450"/>
          <p14:tracePt t="35501" x="8350250" y="2362200"/>
          <p14:tracePt t="35519" x="8324850" y="2387600"/>
          <p14:tracePt t="35538" x="8312150" y="2413000"/>
          <p14:tracePt t="35551" x="8293100" y="2451100"/>
          <p14:tracePt t="35570" x="8286750" y="2495550"/>
          <p14:tracePt t="35585" x="8286750" y="2527300"/>
          <p14:tracePt t="35601" x="8286750" y="2597150"/>
          <p14:tracePt t="35622" x="8305800" y="2667000"/>
          <p14:tracePt t="35637" x="8324850" y="2705100"/>
          <p14:tracePt t="35651" x="8350250" y="2755900"/>
          <p14:tracePt t="35672" x="8382000" y="2794000"/>
          <p14:tracePt t="35689" x="8394700" y="2800350"/>
          <p14:tracePt t="35704" x="8420100" y="2832100"/>
          <p14:tracePt t="35722" x="8439150" y="2851150"/>
          <p14:tracePt t="35737" x="8451850" y="2863850"/>
          <p14:tracePt t="35754" x="8470900" y="2889250"/>
          <p14:tracePt t="35771" x="8489950" y="2901950"/>
          <p14:tracePt t="35787" x="8521700" y="2914650"/>
          <p14:tracePt t="35803" x="8572500" y="2933700"/>
          <p14:tracePt t="35821" x="8597900" y="2946400"/>
          <p14:tracePt t="35837" x="8636000" y="2959100"/>
          <p14:tracePt t="35853" x="8686800" y="2965450"/>
          <p14:tracePt t="35870" x="8705850" y="2965450"/>
          <p14:tracePt t="35885" x="8737600" y="2965450"/>
          <p14:tracePt t="35904" x="8756650" y="2965450"/>
          <p14:tracePt t="35919" x="8794750" y="2952750"/>
          <p14:tracePt t="35936" x="8826500" y="2940050"/>
          <p14:tracePt t="35953" x="8832850" y="2933700"/>
          <p14:tracePt t="35968" x="8851900" y="2914650"/>
          <p14:tracePt t="35985" x="8870950" y="2895600"/>
          <p14:tracePt t="36003" x="8877300" y="2876550"/>
          <p14:tracePt t="36018" x="8915400" y="2825750"/>
          <p14:tracePt t="36036" x="8934450" y="2743200"/>
          <p14:tracePt t="36053" x="8940800" y="2711450"/>
          <p14:tracePt t="36068" x="8947150" y="2641600"/>
          <p14:tracePt t="36086" x="8947150" y="2597150"/>
          <p14:tracePt t="36101" x="8947150" y="2571750"/>
          <p14:tracePt t="36108" x="8947150" y="2546350"/>
          <p14:tracePt t="36120" x="8947150" y="2514600"/>
          <p14:tracePt t="36137" x="8940800" y="2457450"/>
          <p14:tracePt t="36152" x="8928100" y="2432050"/>
          <p14:tracePt t="36168" x="8902700" y="2381250"/>
          <p14:tracePt t="36188" x="8890000" y="2355850"/>
          <p14:tracePt t="36202" x="8851900" y="2317750"/>
          <p14:tracePt t="36206" x="8826500" y="2286000"/>
          <p14:tracePt t="36218" x="8788400" y="2266950"/>
          <p14:tracePt t="36237" x="8756650" y="2247900"/>
          <p14:tracePt t="36251" x="8674100" y="2197100"/>
          <p14:tracePt t="36269" x="8572500" y="2165350"/>
          <p14:tracePt t="36285" x="8521700" y="2159000"/>
          <p14:tracePt t="36301" x="8420100" y="2159000"/>
          <p14:tracePt t="36319" x="8356600" y="2159000"/>
          <p14:tracePt t="36335" x="8331200" y="2159000"/>
          <p14:tracePt t="36351" x="8286750" y="2178050"/>
          <p14:tracePt t="36370" x="8261350" y="2203450"/>
          <p14:tracePt t="36385" x="8248650" y="2222500"/>
          <p14:tracePt t="36402" x="8229600" y="2254250"/>
          <p14:tracePt t="36420" x="8229600" y="2279650"/>
          <p14:tracePt t="36436" x="8229600" y="2305050"/>
          <p14:tracePt t="36632" x="8229600" y="2311400"/>
          <p14:tracePt t="36643" x="8229600" y="2317750"/>
          <p14:tracePt t="36656" x="8229600" y="2330450"/>
          <p14:tracePt t="36668" x="8229600" y="2349500"/>
          <p14:tracePt t="36686" x="8229600" y="2381250"/>
          <p14:tracePt t="36703" x="8235950" y="2406650"/>
          <p14:tracePt t="36720" x="8255000" y="2476500"/>
          <p14:tracePt t="36737" x="8299450" y="2540000"/>
          <p14:tracePt t="36755" x="8331200" y="2584450"/>
          <p14:tracePt t="36770" x="8343900" y="2597150"/>
          <p14:tracePt t="36785" x="8375650" y="2628900"/>
          <p14:tracePt t="36802" x="8388350" y="2641600"/>
          <p14:tracePt t="36818" x="8413750" y="2647950"/>
          <p14:tracePt t="36835" x="8439150" y="2654300"/>
          <p14:tracePt t="36852" x="8451850" y="2654300"/>
          <p14:tracePt t="36868" x="8483600" y="2654300"/>
          <p14:tracePt t="36887" x="8528050" y="2654300"/>
          <p14:tracePt t="36901" x="8547100" y="2654300"/>
          <p14:tracePt t="36919" x="8597900" y="2641600"/>
          <p14:tracePt t="36937" x="8642350" y="2622550"/>
          <p14:tracePt t="36952" x="8661400" y="2609850"/>
          <p14:tracePt t="36969" x="8680450" y="2590800"/>
          <p14:tracePt t="36986" x="8693150" y="2578100"/>
          <p14:tracePt t="37001" x="8712200" y="2559050"/>
          <p14:tracePt t="37018" x="8731250" y="2520950"/>
          <p14:tracePt t="37036" x="8731250" y="2501900"/>
          <p14:tracePt t="37052" x="8743950" y="2470150"/>
          <p14:tracePt t="37069" x="8750300" y="2425700"/>
          <p14:tracePt t="37086" x="8750300" y="2400300"/>
          <p14:tracePt t="37101" x="8756650" y="2336800"/>
          <p14:tracePt t="37120" x="8756650" y="2260600"/>
          <p14:tracePt t="37138" x="8756650" y="2216150"/>
          <p14:tracePt t="37151" x="8756650" y="2171700"/>
          <p14:tracePt t="37171" x="8750300" y="2146300"/>
          <p14:tracePt t="37185" x="8750300" y="2139950"/>
          <p14:tracePt t="37201" x="8737600" y="2127250"/>
          <p14:tracePt t="37221" x="8724900" y="2114550"/>
          <p14:tracePt t="37234" x="8718550" y="2114550"/>
          <p14:tracePt t="37252" x="8699500" y="2108200"/>
          <p14:tracePt t="37270" x="8693150" y="2108200"/>
          <p14:tracePt t="37284" x="8655050" y="2108200"/>
          <p14:tracePt t="37302" x="8623300" y="2108200"/>
          <p14:tracePt t="37320" x="8610600" y="2108200"/>
          <p14:tracePt t="37335" x="8578850" y="2108200"/>
          <p14:tracePt t="37352" x="8559800" y="2108200"/>
          <p14:tracePt t="37368" x="8547100" y="2120900"/>
          <p14:tracePt t="37385" x="8521700" y="2146300"/>
          <p14:tracePt t="37403" x="8489950" y="2190750"/>
          <p14:tracePt t="37418" x="8470900" y="2216150"/>
          <p14:tracePt t="37435" x="8445500" y="2266950"/>
          <p14:tracePt t="37454" x="8432800" y="2292350"/>
          <p14:tracePt t="37467" x="8420100" y="2330450"/>
          <p14:tracePt t="37484" x="8407400" y="2355850"/>
          <p14:tracePt t="37503" x="8407400" y="2368550"/>
          <p14:tracePt t="37517" x="8401050" y="2381250"/>
          <p14:tracePt t="37536" x="8401050" y="2393950"/>
          <p14:tracePt t="37687" x="8401050" y="2400300"/>
          <p14:tracePt t="37989" x="8401050" y="2413000"/>
          <p14:tracePt t="38001" x="8388350" y="2438400"/>
          <p14:tracePt t="38010" x="8369300" y="2482850"/>
          <p14:tracePt t="38022" x="8343900" y="2578100"/>
          <p14:tracePt t="38034" x="8305800" y="2705100"/>
          <p14:tracePt t="38051" x="8235950" y="3041650"/>
          <p14:tracePt t="38071" x="8216900" y="3219450"/>
          <p14:tracePt t="38084" x="8191500" y="3556000"/>
          <p14:tracePt t="38101" x="8191500" y="3905250"/>
          <p14:tracePt t="38122" x="8191500" y="4076700"/>
          <p14:tracePt t="38135" x="8191500" y="4343400"/>
          <p14:tracePt t="38152" x="8197850" y="4565650"/>
          <p14:tracePt t="38169" x="8204200" y="4648200"/>
          <p14:tracePt t="38185" x="8229600" y="4781550"/>
          <p14:tracePt t="38203" x="8248650" y="4838700"/>
          <p14:tracePt t="38217" x="8248650" y="4851400"/>
          <p14:tracePt t="38234" x="8255000" y="4857750"/>
          <p14:tracePt t="38436" x="8255000" y="4864100"/>
          <p14:tracePt t="38444" x="8255000" y="4870450"/>
          <p14:tracePt t="38456" x="8255000" y="4889500"/>
          <p14:tracePt t="38468" x="8255000" y="4914900"/>
          <p14:tracePt t="38487" x="8267700" y="5010150"/>
          <p14:tracePt t="38500" x="8286750" y="5073650"/>
          <p14:tracePt t="38517" x="8331200" y="5175250"/>
          <p14:tracePt t="38537" x="8362950" y="5226050"/>
          <p14:tracePt t="38550" x="8426450" y="5283200"/>
          <p14:tracePt t="38568" x="8477250" y="5334000"/>
          <p14:tracePt t="38586" x="8502650" y="5346700"/>
          <p14:tracePt t="38600" x="8547100" y="5353050"/>
          <p14:tracePt t="38620" x="8610600" y="5353050"/>
          <p14:tracePt t="38637" x="8642350" y="5353050"/>
          <p14:tracePt t="38651" x="8718550" y="5321300"/>
          <p14:tracePt t="38668" x="8769350" y="5289550"/>
          <p14:tracePt t="38685" x="8782050" y="5270500"/>
          <p14:tracePt t="38701" x="8813800" y="5232400"/>
          <p14:tracePt t="38721" x="8839200" y="5168900"/>
          <p14:tracePt t="38734" x="8858250" y="5137150"/>
          <p14:tracePt t="38750" x="8870950" y="5073650"/>
          <p14:tracePt t="38768" x="8877300" y="5048250"/>
          <p14:tracePt t="38784" x="8883650" y="5010150"/>
          <p14:tracePt t="38800" x="8883650" y="4972050"/>
          <p14:tracePt t="38819" x="8883650" y="4946650"/>
          <p14:tracePt t="38834" x="8883650" y="4895850"/>
          <p14:tracePt t="38851" x="8858250" y="4864100"/>
          <p14:tracePt t="38868" x="8839200" y="4845050"/>
          <p14:tracePt t="38884" x="8782050" y="4800600"/>
          <p14:tracePt t="38902" x="8724900" y="4787900"/>
          <p14:tracePt t="38919" x="8699500" y="4787900"/>
          <p14:tracePt t="38935" x="8636000" y="4787900"/>
          <p14:tracePt t="38952" x="8572500" y="4813300"/>
          <p14:tracePt t="38967" x="8547100" y="4826000"/>
          <p14:tracePt t="38984" x="8483600" y="4876800"/>
          <p14:tracePt t="39003" x="8426450" y="4927600"/>
          <p14:tracePt t="39017" x="8394700" y="4965700"/>
          <p14:tracePt t="39034" x="8343900" y="5060950"/>
          <p14:tracePt t="39052" x="8318500" y="5124450"/>
          <p14:tracePt t="39067" x="8274050" y="5238750"/>
          <p14:tracePt t="39084" x="8255000" y="5308600"/>
          <p14:tracePt t="39101" x="8248650" y="5334000"/>
          <p14:tracePt t="39107" x="8242300" y="5359400"/>
          <p14:tracePt t="39118" x="8242300" y="5378450"/>
          <p14:tracePt t="39135" x="8242300" y="5416550"/>
          <p14:tracePt t="39152" x="8242300" y="5429250"/>
          <p14:tracePt t="39168" x="8242300" y="5448300"/>
          <p14:tracePt t="39186" x="8248650" y="5473700"/>
          <p14:tracePt t="39204" x="8255000" y="5486400"/>
          <p14:tracePt t="39217" x="8267700" y="5499100"/>
          <p14:tracePt t="39236" x="8274050" y="5505450"/>
          <p14:tracePt t="39250" x="8286750" y="5511800"/>
          <p14:tracePt t="39267" x="8293100" y="5511800"/>
          <p14:tracePt t="39284" x="8293100" y="5518150"/>
          <p14:tracePt t="39300" x="8299450" y="5518150"/>
          <p14:tracePt t="39376" x="8299450" y="5505450"/>
          <p14:tracePt t="39387" x="8299450" y="5448300"/>
          <p14:tracePt t="39401" x="8299450" y="5321300"/>
          <p14:tracePt t="39419" x="8280400" y="4667250"/>
          <p14:tracePt t="39435" x="8305800" y="4318000"/>
          <p14:tracePt t="39450" x="8458200" y="3600450"/>
          <p14:tracePt t="39468" x="8712200" y="3041650"/>
          <p14:tracePt t="39484" x="8845550" y="2825750"/>
          <p14:tracePt t="39502" x="8972550" y="2660650"/>
          <p14:tracePt t="39660" x="8972550" y="2654300"/>
          <p14:tracePt t="39671" x="8972550" y="2641600"/>
          <p14:tracePt t="39684" x="8972550" y="2603500"/>
          <p14:tracePt t="39702" x="8991600" y="2374900"/>
          <p14:tracePt t="39717" x="9017000" y="2190750"/>
          <p14:tracePt t="39734" x="9029700" y="1816100"/>
          <p14:tracePt t="39753" x="9010650" y="1625600"/>
          <p14:tracePt t="39767" x="8978900" y="1574800"/>
          <p14:tracePt t="39783" x="8870950" y="1511300"/>
          <p14:tracePt t="39802" x="8788400" y="1498600"/>
          <p14:tracePt t="39820" x="8616950" y="1498600"/>
          <p14:tracePt t="39823" x="8553450" y="1498600"/>
          <p14:tracePt t="39834" x="8496300" y="1504950"/>
          <p14:tracePt t="39852" x="8432800" y="1536700"/>
          <p14:tracePt t="39866" x="8324850" y="1606550"/>
          <p14:tracePt t="39884" x="8229600" y="1695450"/>
          <p14:tracePt t="39903" x="8185150" y="1733550"/>
          <p14:tracePt t="39917" x="8115300" y="1822450"/>
          <p14:tracePt t="39936" x="8051800" y="1943100"/>
          <p14:tracePt t="39952" x="8032750" y="2019300"/>
          <p14:tracePt t="39968" x="8013700" y="2171700"/>
          <p14:tracePt t="39986" x="8026400" y="2292350"/>
          <p14:tracePt t="40000" x="8039100" y="2336800"/>
          <p14:tracePt t="40017" x="8121650" y="2444750"/>
          <p14:tracePt t="40035" x="8229600" y="2533650"/>
          <p14:tracePt t="40052" x="8280400" y="2565400"/>
          <p14:tracePt t="40067" x="8350250" y="2597150"/>
          <p14:tracePt t="40085" x="8369300" y="2603500"/>
          <p14:tracePt t="40100" x="8394700" y="2603500"/>
          <p14:tracePt t="40117" x="8426450" y="2584450"/>
          <p14:tracePt t="40136" x="8432800" y="2571750"/>
          <p14:tracePt t="40150" x="8458200" y="2552700"/>
          <p14:tracePt t="40168" x="8464550" y="2533650"/>
          <p14:tracePt t="40185" x="8470900" y="2527300"/>
          <p14:tracePt t="41059" x="8470900" y="2520950"/>
          <p14:tracePt t="41067" x="8483600" y="2508250"/>
          <p14:tracePt t="41083" x="8496300" y="2470150"/>
          <p14:tracePt t="41100" x="8636000" y="2019300"/>
          <p14:tracePt t="41119" x="8890000" y="1244600"/>
          <p14:tracePt t="41133" x="9004300" y="914400"/>
          <p14:tracePt t="41150" x="9131300" y="577850"/>
          <p14:tracePt t="41169" x="9156700" y="514350"/>
          <p14:tracePt t="41184" x="9175750" y="476250"/>
          <p14:tracePt t="41202" x="9182100" y="463550"/>
          <p14:tracePt t="41442" x="9182100" y="476250"/>
          <p14:tracePt t="41453" x="9163050" y="514350"/>
          <p14:tracePt t="41466" x="9131300" y="615950"/>
          <p14:tracePt t="41484" x="9017000" y="1003300"/>
          <p14:tracePt t="41502" x="8966200" y="1257300"/>
          <p14:tracePt t="41517" x="8909050" y="1790700"/>
          <p14:tracePt t="41534" x="8896350" y="2292350"/>
          <p14:tracePt t="41549" x="8896350" y="2508250"/>
          <p14:tracePt t="41567" x="8921750" y="2787650"/>
          <p14:tracePt t="41585" x="8953500" y="2959100"/>
          <p14:tracePt t="41599" x="8972550" y="3016250"/>
          <p14:tracePt t="41606" x="8978900" y="3048000"/>
          <p14:tracePt t="41618" x="8985250" y="3067050"/>
          <p14:tracePt t="41636" x="8985250" y="3073400"/>
          <p14:tracePt t="41649" x="8991600" y="3073400"/>
          <p14:tracePt t="41919" x="8991600" y="3079750"/>
          <p14:tracePt t="41929" x="8991600" y="3086100"/>
          <p14:tracePt t="41940" x="8991600" y="3092450"/>
          <p14:tracePt t="41951" x="8991600" y="3105150"/>
          <p14:tracePt t="41971" x="8991600" y="3117850"/>
          <p14:tracePt t="41983" x="8991600" y="3124200"/>
          <p14:tracePt t="42003" x="8991600" y="3130550"/>
          <p14:tracePt t="42022" x="8991600" y="3136900"/>
          <p14:tracePt t="42394" x="8991600" y="3130550"/>
          <p14:tracePt t="42404" x="8991600" y="3117850"/>
          <p14:tracePt t="42418" x="8991600" y="3098800"/>
          <p14:tracePt t="42436" x="8991600" y="3079750"/>
          <p14:tracePt t="42450" x="8991600" y="3048000"/>
          <p14:tracePt t="42468" x="8991600" y="3035300"/>
          <p14:tracePt t="42483" x="8991600" y="3028950"/>
          <p14:tracePt t="42769" x="8991600" y="3022600"/>
          <p14:tracePt t="42779" x="8991600" y="3016250"/>
          <p14:tracePt t="42789" x="8991600" y="3009900"/>
          <p14:tracePt t="42803" x="8985250" y="2990850"/>
          <p14:tracePt t="42817" x="8966200" y="2971800"/>
          <p14:tracePt t="42833" x="8928100" y="2908300"/>
          <p14:tracePt t="42850" x="8877300" y="2813050"/>
          <p14:tracePt t="42866" x="8832850" y="2749550"/>
          <p14:tracePt t="42882" x="8763000" y="2590800"/>
          <p14:tracePt t="42903" x="8724900" y="2482850"/>
          <p14:tracePt t="42919" x="8705850" y="2432050"/>
          <p14:tracePt t="42934" x="8686800" y="2374900"/>
          <p14:tracePt t="42952" x="8686800" y="2362200"/>
          <p14:tracePt t="43123" x="8686800" y="2355850"/>
          <p14:tracePt t="43135" x="8686800" y="2343150"/>
          <p14:tracePt t="43143" x="8686800" y="2330450"/>
          <p14:tracePt t="43155" x="8686800" y="2298700"/>
          <p14:tracePt t="43166" x="8699500" y="2228850"/>
          <p14:tracePt t="43186" x="8712200" y="2152650"/>
          <p14:tracePt t="43200" x="8750300" y="2025650"/>
          <p14:tracePt t="43216" x="8769350" y="1943100"/>
          <p14:tracePt t="43235" x="8775700" y="1930400"/>
          <p14:tracePt t="43249" x="8782050" y="1917700"/>
          <p14:tracePt t="43268" x="8782050" y="1911350"/>
          <p14:tracePt t="43366" x="8782050" y="1898650"/>
          <p14:tracePt t="43376" x="8788400" y="1866900"/>
          <p14:tracePt t="43388" x="8788400" y="1835150"/>
          <p14:tracePt t="43399" x="8801100" y="1784350"/>
          <p14:tracePt t="43418" x="8832850" y="1663700"/>
          <p14:tracePt t="43433" x="8839200" y="1631950"/>
          <p14:tracePt t="43449" x="8851900" y="1587500"/>
          <p14:tracePt t="43466" x="8851900" y="1581150"/>
          <p14:tracePt t="43508" x="8858250" y="1600200"/>
          <p14:tracePt t="43521" x="8858250" y="1644650"/>
          <p14:tracePt t="43532" x="8858250" y="1708150"/>
          <p14:tracePt t="43549" x="8864600" y="1866900"/>
          <p14:tracePt t="43567" x="8883650" y="1943100"/>
          <p14:tracePt t="43582" x="8909050" y="2114550"/>
          <p14:tracePt t="43600" x="8966200" y="2324100"/>
          <p14:tracePt t="43616" x="8991600" y="2425700"/>
          <p14:tracePt t="43632" x="9029700" y="2552700"/>
          <p14:tracePt t="43652" x="9061450" y="2628900"/>
          <p14:tracePt t="43666" x="9074150" y="2641600"/>
          <p14:tracePt t="43683" x="9080500" y="2654300"/>
          <p14:tracePt t="43701" x="9086850" y="2660650"/>
          <p14:tracePt t="43716" x="9099550" y="2660650"/>
          <p14:tracePt t="43733" x="9137650" y="2647950"/>
          <p14:tracePt t="43751" x="9175750" y="2616200"/>
          <p14:tracePt t="43765" x="9271000" y="2508250"/>
          <p14:tracePt t="43782" x="9417050" y="2292350"/>
          <p14:tracePt t="43801" x="9486900" y="2184400"/>
          <p14:tracePt t="43815" x="9601200" y="1943100"/>
          <p14:tracePt t="43832" x="9645650" y="1720850"/>
          <p14:tracePt t="43850" x="9652000" y="1625600"/>
          <p14:tracePt t="43865" x="9664700" y="1416050"/>
          <p14:tracePt t="43883" x="9632950" y="1244600"/>
          <p14:tracePt t="43899" x="9607550" y="1187450"/>
          <p14:tracePt t="43917" x="9550400" y="1104900"/>
          <p14:tracePt t="43935" x="9512300" y="1073150"/>
          <p14:tracePt t="43949" x="9423400" y="1009650"/>
          <p14:tracePt t="43966" x="9359900" y="984250"/>
          <p14:tracePt t="43985" x="9334500" y="965200"/>
          <p14:tracePt t="43999" x="9283700" y="958850"/>
          <p14:tracePt t="44016" x="9232900" y="958850"/>
          <p14:tracePt t="44034" x="9188450" y="958850"/>
          <p14:tracePt t="44048" x="9118600" y="977900"/>
          <p14:tracePt t="44067" x="9042400" y="1028700"/>
          <p14:tracePt t="44083" x="8997950" y="1079500"/>
          <p14:tracePt t="44099" x="8915400" y="1238250"/>
          <p14:tracePt t="44105" x="8877300" y="1333500"/>
          <p14:tracePt t="44117" x="8851900" y="1428750"/>
          <p14:tracePt t="44134" x="8826500" y="1536700"/>
          <p14:tracePt t="44149" x="8813800" y="1758950"/>
          <p14:tracePt t="44167" x="8813800" y="1949450"/>
          <p14:tracePt t="44184" x="8820150" y="2032000"/>
          <p14:tracePt t="44200" x="8851900" y="2171700"/>
          <p14:tracePt t="44219" x="8890000" y="2286000"/>
          <p14:tracePt t="44232" x="8909050" y="2330450"/>
          <p14:tracePt t="44249" x="8940800" y="2387600"/>
          <p14:tracePt t="44269" x="8972550" y="2425700"/>
          <p14:tracePt t="44283" x="8997950" y="2444750"/>
          <p14:tracePt t="44300" x="9048750" y="2463800"/>
          <p14:tracePt t="44317" x="9074150" y="2470150"/>
          <p14:tracePt t="44332" x="9131300" y="2470150"/>
          <p14:tracePt t="44349" x="9175750" y="2444750"/>
          <p14:tracePt t="44367" x="9201150" y="2413000"/>
          <p14:tracePt t="44382" x="9277350" y="2292350"/>
          <p14:tracePt t="44399" x="9385300" y="1968500"/>
          <p14:tracePt t="44416" x="9429750" y="1771650"/>
          <p14:tracePt t="44433" x="9455150" y="1530350"/>
          <p14:tracePt t="44451" x="9442450" y="1377950"/>
          <p14:tracePt t="44465" x="9410700" y="1320800"/>
          <p14:tracePt t="44482" x="9347200" y="1244600"/>
          <p14:tracePt t="44500" x="9309100" y="1212850"/>
          <p14:tracePt t="44515" x="9245600" y="1181100"/>
          <p14:tracePt t="44532" x="9188450" y="1155700"/>
          <p14:tracePt t="44552" x="9137650" y="1155700"/>
          <p14:tracePt t="44566" x="9105900" y="1162050"/>
          <p14:tracePt t="44584" x="9061450" y="1212850"/>
          <p14:tracePt t="44600" x="9023350" y="1270000"/>
          <p14:tracePt t="44606" x="8985250" y="1346200"/>
          <p14:tracePt t="44615" x="8953500" y="1454150"/>
          <p14:tracePt t="44632" x="8928100" y="1663700"/>
          <p14:tracePt t="44648" x="8928100" y="1758950"/>
          <p14:tracePt t="44665" x="8940800" y="1974850"/>
          <p14:tracePt t="44684" x="9004300" y="2178050"/>
          <p14:tracePt t="44700" x="9029700" y="2266950"/>
          <p14:tracePt t="44716" x="9086850" y="2400300"/>
          <p14:tracePt t="44734" x="9118600" y="2457450"/>
          <p14:tracePt t="44748" x="9163050" y="2527300"/>
          <p14:tracePt t="44765" x="9194800" y="2559050"/>
          <p14:tracePt t="44783" x="9207500" y="2571750"/>
          <p14:tracePt t="44798" x="9213850" y="2578100"/>
          <p14:tracePt t="44815" x="9226550" y="2578100"/>
          <p14:tracePt t="44833" x="9245600" y="2578100"/>
          <p14:tracePt t="44848" x="9296400" y="2501900"/>
          <p14:tracePt t="44867" x="9391650" y="2260600"/>
          <p14:tracePt t="44882" x="9423400" y="2114550"/>
          <p14:tracePt t="44898" x="9448800" y="1898650"/>
          <p14:tracePt t="44917" x="9448800" y="1739900"/>
          <p14:tracePt t="44936" x="9442450" y="1682750"/>
          <p14:tracePt t="44950" x="9404350" y="1612900"/>
          <p14:tracePt t="44967" x="9359900" y="1574800"/>
          <p14:tracePt t="44983" x="9328150" y="1555750"/>
          <p14:tracePt t="44998" x="9283700" y="1543050"/>
          <p14:tracePt t="45017" x="9258300" y="1543050"/>
          <p14:tracePt t="45032" x="9213850" y="1549400"/>
          <p14:tracePt t="45049" x="9175750" y="1600200"/>
          <p14:tracePt t="45067" x="9150350" y="1638300"/>
          <p14:tracePt t="45082" x="9112250" y="1720850"/>
          <p14:tracePt t="45098" x="9099550" y="1803400"/>
          <p14:tracePt t="45117" x="9099550" y="1835150"/>
          <p14:tracePt t="45132" x="9099550" y="1892300"/>
          <p14:tracePt t="45149" x="9099550" y="1924050"/>
          <p14:tracePt t="45167" x="9099550" y="1930400"/>
          <p14:tracePt t="45183" x="9099550" y="1949450"/>
          <p14:tracePt t="45199" x="9099550" y="1955800"/>
          <p14:tracePt t="45230" x="9099550" y="1962150"/>
          <p14:tracePt t="45251" x="9099550" y="1968500"/>
          <p14:tracePt t="45260" x="9105900" y="1968500"/>
          <p14:tracePt t="45272" x="9105900" y="1974850"/>
          <p14:tracePt t="45284" x="9105900" y="1981200"/>
          <p14:tracePt t="45300" x="9105900" y="1987550"/>
          <p14:tracePt t="45316" x="9118600" y="2012950"/>
          <p14:tracePt t="45332" x="9137650" y="2038350"/>
          <p14:tracePt t="45350" x="9144000" y="2057400"/>
          <p14:tracePt t="45365" x="9163050" y="2101850"/>
          <p14:tracePt t="45382" x="9194800" y="2165350"/>
          <p14:tracePt t="45401" x="9207500" y="2190750"/>
          <p14:tracePt t="45415" x="9226550" y="2228850"/>
          <p14:tracePt t="45433" x="9239250" y="2266950"/>
          <p14:tracePt t="45448" x="9251950" y="2279650"/>
          <p14:tracePt t="45465" x="9264650" y="2298700"/>
          <p14:tracePt t="45484" x="9271000" y="2311400"/>
          <p14:tracePt t="45517" x="9277350" y="2311400"/>
          <p14:tracePt t="45736" x="9271000" y="2317750"/>
          <p14:tracePt t="45748" x="9245600" y="2336800"/>
          <p14:tracePt t="45756" x="9207500" y="2362200"/>
          <p14:tracePt t="45770" x="9156700" y="2400300"/>
          <p14:tracePt t="45782" x="9099550" y="2444750"/>
          <p14:tracePt t="45798" x="8997950" y="2559050"/>
          <p14:tracePt t="45817" x="8947150" y="2647950"/>
          <p14:tracePt t="45832" x="8877300" y="2813050"/>
          <p14:tracePt t="45849" x="8832850" y="2965450"/>
          <p14:tracePt t="45867" x="8832850" y="3048000"/>
          <p14:tracePt t="45883" x="8832850" y="3200400"/>
          <p14:tracePt t="45899" x="8858250" y="3340100"/>
          <p14:tracePt t="45919" x="8909050" y="3441700"/>
          <p14:tracePt t="45934" x="8928100" y="3492500"/>
          <p14:tracePt t="45949" x="8985250" y="3568700"/>
          <p14:tracePt t="45967" x="9010650" y="3606800"/>
          <p14:tracePt t="45981" x="9048750" y="3657600"/>
          <p14:tracePt t="46001" x="9074150" y="3689350"/>
          <p14:tracePt t="46015" x="9093200" y="3702050"/>
          <p14:tracePt t="46031" x="9144000" y="3721100"/>
          <p14:tracePt t="46051" x="9169400" y="3727450"/>
          <p14:tracePt t="46064" x="9239250" y="3733800"/>
          <p14:tracePt t="46083" x="9302750" y="3733800"/>
          <p14:tracePt t="46100" x="9334500" y="3733800"/>
          <p14:tracePt t="46104" x="9359900" y="3727450"/>
          <p14:tracePt t="46114" x="9398000" y="3708400"/>
          <p14:tracePt t="46133" x="9461500" y="3657600"/>
          <p14:tracePt t="46149" x="9499600" y="3619500"/>
          <p14:tracePt t="46165" x="9575800" y="3505200"/>
          <p14:tracePt t="46183" x="9664700" y="3314700"/>
          <p14:tracePt t="46201" x="9690100" y="3238500"/>
          <p14:tracePt t="46215" x="9715500" y="3111500"/>
          <p14:tracePt t="46233" x="9721850" y="3009900"/>
          <p14:tracePt t="46250" x="9721850" y="2959100"/>
          <p14:tracePt t="46265" x="9709150" y="2819400"/>
          <p14:tracePt t="46285" x="9677400" y="2686050"/>
          <p14:tracePt t="46300" x="9664700" y="2641600"/>
          <p14:tracePt t="46314" x="9620250" y="2578100"/>
          <p14:tracePt t="46334" x="9569450" y="2527300"/>
          <p14:tracePt t="46348" x="9544050" y="2508250"/>
          <p14:tracePt t="46365" x="9461500" y="2476500"/>
          <p14:tracePt t="46383" x="9417050" y="2470150"/>
          <p14:tracePt t="46398" x="9321800" y="2463800"/>
          <p14:tracePt t="46415" x="9201150" y="2463800"/>
          <p14:tracePt t="46434" x="9156700" y="2463800"/>
          <p14:tracePt t="46448" x="9067800" y="2495550"/>
          <p14:tracePt t="46466" x="8991600" y="2540000"/>
          <p14:tracePt t="46484" x="8953500" y="2571750"/>
          <p14:tracePt t="46499" x="8909050" y="2616200"/>
          <p14:tracePt t="46516" x="8851900" y="2692400"/>
          <p14:tracePt t="46532" x="8832850" y="2743200"/>
          <p14:tracePt t="46548" x="8794750" y="2825750"/>
          <p14:tracePt t="46567" x="8763000" y="2901950"/>
          <p14:tracePt t="46581" x="8763000" y="2946400"/>
          <p14:tracePt t="46599" x="8763000" y="3016250"/>
          <p14:tracePt t="46606" x="8763000" y="3054350"/>
          <p14:tracePt t="46621" x="8763000" y="3086100"/>
          <p14:tracePt t="46631" x="8763000" y="3130550"/>
          <p14:tracePt t="46648" x="8801100" y="3206750"/>
          <p14:tracePt t="46670" x="8820150" y="3232150"/>
          <p14:tracePt t="46684" x="8851900" y="3270250"/>
          <p14:tracePt t="46700" x="8890000" y="3302000"/>
          <p14:tracePt t="46719" x="8896350" y="3308350"/>
          <p14:tracePt t="46733" x="8934450" y="3314700"/>
          <p14:tracePt t="46749" x="8972550" y="3314700"/>
          <p14:tracePt t="46767" x="8991600" y="3314700"/>
          <p14:tracePt t="46783" x="9036050" y="3302000"/>
          <p14:tracePt t="46800" x="9055100" y="3289300"/>
          <p14:tracePt t="46814" x="9061450" y="3282950"/>
          <p14:tracePt t="46831" x="9067800" y="3276600"/>
          <p14:tracePt t="46866" x="9080500" y="3263900"/>
          <p14:tracePt t="51576" x="9080500" y="3257550"/>
          <p14:tracePt t="51585" x="9080500" y="3251200"/>
          <p14:tracePt t="51601" x="9080500" y="3225800"/>
          <p14:tracePt t="51613" x="9061450" y="3149600"/>
          <p14:tracePt t="51630" x="9029700" y="2749550"/>
          <p14:tracePt t="51647" x="9029700" y="2362200"/>
          <p14:tracePt t="51662" x="9029700" y="2266950"/>
          <p14:tracePt t="51684" x="9048750" y="2203450"/>
          <p14:tracePt t="51940" x="9048750" y="2197100"/>
          <p14:tracePt t="51951" x="9048750" y="2190750"/>
          <p14:tracePt t="51964" x="9048750" y="2165350"/>
          <p14:tracePt t="51982" x="9042400" y="2076450"/>
          <p14:tracePt t="51999" x="9017000" y="1987550"/>
          <p14:tracePt t="52014" x="8934450" y="1733550"/>
          <p14:tracePt t="52032" x="8883650" y="1600200"/>
          <p14:tracePt t="52047" x="8832850" y="1435100"/>
          <p14:tracePt t="52064" x="8801100" y="1352550"/>
          <p14:tracePt t="52081" x="8788400" y="1327150"/>
          <p14:tracePt t="52096" x="8782050" y="1308100"/>
          <p14:tracePt t="52326" x="8782050" y="1295400"/>
          <p14:tracePt t="52335" x="8775700" y="1282700"/>
          <p14:tracePt t="52349" x="8769350" y="1257300"/>
          <p14:tracePt t="52364" x="8756650" y="1231900"/>
          <p14:tracePt t="52379" x="8731250" y="1162050"/>
          <p14:tracePt t="52397" x="8686800" y="1085850"/>
          <p14:tracePt t="52413" x="8661400" y="1060450"/>
          <p14:tracePt t="52429" x="8566150" y="996950"/>
          <p14:tracePt t="52448" x="8458200" y="958850"/>
          <p14:tracePt t="52462" x="8401050" y="958850"/>
          <p14:tracePt t="52482" x="8324850" y="958850"/>
          <p14:tracePt t="52499" x="8280400" y="965200"/>
          <p14:tracePt t="52513" x="8216900" y="1009650"/>
          <p14:tracePt t="52517" x="8191500" y="1028700"/>
          <p14:tracePt t="52530" x="8159750" y="1060450"/>
          <p14:tracePt t="52549" x="8134350" y="1085850"/>
          <p14:tracePt t="52563" x="8064500" y="1193800"/>
          <p14:tracePt t="52580" x="7988300" y="1377950"/>
          <p14:tracePt t="52598" x="7962900" y="1466850"/>
          <p14:tracePt t="52603" x="7937500" y="1562100"/>
          <p14:tracePt t="52614" x="7918450" y="1657350"/>
          <p14:tracePt t="52630" x="7899400" y="1866900"/>
          <p14:tracePt t="52647" x="7893050" y="1974850"/>
          <p14:tracePt t="52662" x="7893050" y="2152650"/>
          <p14:tracePt t="52680" x="7893050" y="2343150"/>
          <p14:tracePt t="52697" x="7899400" y="2451100"/>
          <p14:tracePt t="52712" x="7918450" y="2597150"/>
          <p14:tracePt t="52731" x="7943850" y="2730500"/>
          <p14:tracePt t="52746" x="7950200" y="2806700"/>
          <p14:tracePt t="52763" x="7981950" y="2927350"/>
          <p14:tracePt t="52782" x="8013700" y="3035300"/>
          <p14:tracePt t="52796" x="8039100" y="3086100"/>
          <p14:tracePt t="52813" x="8077200" y="3155950"/>
          <p14:tracePt t="52830" x="8096250" y="3194050"/>
          <p14:tracePt t="52846" x="8128000" y="3238500"/>
          <p14:tracePt t="52863" x="8166100" y="3276600"/>
          <p14:tracePt t="52880" x="8178800" y="3295650"/>
          <p14:tracePt t="52896" x="8216900" y="3327400"/>
          <p14:tracePt t="52914" x="8248650" y="3340100"/>
          <p14:tracePt t="52932" x="8280400" y="3340100"/>
          <p14:tracePt t="52946" x="8350250" y="3340100"/>
          <p14:tracePt t="52965" x="8439150" y="3308350"/>
          <p14:tracePt t="52981" x="8477250" y="3276600"/>
          <p14:tracePt t="52996" x="8547100" y="3225800"/>
          <p14:tracePt t="53014" x="8566150" y="3200400"/>
          <p14:tracePt t="53029" x="8604250" y="3162300"/>
          <p14:tracePt t="53034" x="8623300" y="3136900"/>
          <p14:tracePt t="53046" x="8636000" y="3098800"/>
          <p14:tracePt t="53065" x="8661400" y="3054350"/>
          <p14:tracePt t="53079" x="8680450" y="2952750"/>
          <p14:tracePt t="53096" x="8693150" y="2825750"/>
          <p14:tracePt t="53115" x="8693150" y="2749550"/>
          <p14:tracePt t="53129" x="8693150" y="2603500"/>
          <p14:tracePt t="53147" x="8693150" y="2495550"/>
          <p14:tracePt t="53162" x="8693150" y="2444750"/>
          <p14:tracePt t="53179" x="8693150" y="2349500"/>
          <p14:tracePt t="53197" x="8686800" y="2216150"/>
          <p14:tracePt t="53212" x="8686800" y="2146300"/>
          <p14:tracePt t="53230" x="8680450" y="1993900"/>
          <p14:tracePt t="53249" x="8680450" y="1911350"/>
          <p14:tracePt t="53263" x="8680450" y="1733550"/>
          <p14:tracePt t="53280" x="8680450" y="1581150"/>
          <p14:tracePt t="53298" x="8693150" y="1473200"/>
          <p14:tracePt t="53312" x="8699500" y="1428750"/>
          <p14:tracePt t="53329" x="8712200" y="1333500"/>
          <p14:tracePt t="53349" x="8718550" y="1231900"/>
          <p14:tracePt t="53362" x="8718550" y="1187450"/>
          <p14:tracePt t="53379" x="8718550" y="1111250"/>
          <p14:tracePt t="53395" x="8718550" y="1079500"/>
          <p14:tracePt t="53412" x="8712200" y="1009650"/>
          <p14:tracePt t="53431" x="8686800" y="958850"/>
          <p14:tracePt t="53450" x="8674100" y="933450"/>
          <p14:tracePt t="53462" x="8648700" y="889000"/>
          <p14:tracePt t="53481" x="8604250" y="850900"/>
          <p14:tracePt t="53497" x="8578850" y="838200"/>
          <p14:tracePt t="53513" x="8502650" y="831850"/>
          <p14:tracePt t="53531" x="8439150" y="831850"/>
          <p14:tracePt t="53547" x="8318500" y="901700"/>
          <p14:tracePt t="53551" x="8248650" y="952500"/>
          <p14:tracePt t="53563" x="8191500" y="1009650"/>
          <p14:tracePt t="53580" x="8121650" y="1092200"/>
          <p14:tracePt t="53595" x="7981950" y="1320800"/>
          <p14:tracePt t="53613" x="7893050" y="1517650"/>
          <p14:tracePt t="53630" x="7854950" y="1631950"/>
          <p14:tracePt t="53646" x="7823200" y="1885950"/>
          <p14:tracePt t="53663" x="7816850" y="2108200"/>
          <p14:tracePt t="53680" x="7829550" y="2228850"/>
          <p14:tracePt t="53695" x="7880350" y="2457450"/>
          <p14:tracePt t="53714" x="7950200" y="2622550"/>
          <p14:tracePt t="53730" x="7988300" y="2692400"/>
          <p14:tracePt t="53746" x="8051800" y="2813050"/>
          <p14:tracePt t="53765" x="8108950" y="2952750"/>
          <p14:tracePt t="53779" x="8134350" y="3003550"/>
          <p14:tracePt t="53796" x="8178800" y="3092450"/>
          <p14:tracePt t="53813" x="8191500" y="3117850"/>
          <p14:tracePt t="53829" x="8223250" y="3162300"/>
          <p14:tracePt t="53846" x="8274050" y="3200400"/>
          <p14:tracePt t="53864" x="8299450" y="3219450"/>
          <p14:tracePt t="53878" x="8362950" y="3257550"/>
          <p14:tracePt t="53896" x="8432800" y="3270250"/>
          <p14:tracePt t="53913" x="8458200" y="3276600"/>
          <p14:tracePt t="53931" x="8502650" y="3276600"/>
          <p14:tracePt t="53946" x="8553450" y="3276600"/>
          <p14:tracePt t="53962" x="8572500" y="3276600"/>
          <p14:tracePt t="53979" x="8616950" y="3257550"/>
          <p14:tracePt t="53998" x="8655050" y="3219450"/>
          <p14:tracePt t="54012" x="8680450" y="3175000"/>
          <p14:tracePt t="54029" x="8737600" y="3041650"/>
          <p14:tracePt t="54048" x="8763000" y="2971800"/>
          <p14:tracePt t="54062" x="8788400" y="2825750"/>
          <p14:tracePt t="54079" x="8794750" y="2609850"/>
          <p14:tracePt t="54097" x="8794750" y="2482850"/>
          <p14:tracePt t="54101" x="8794750" y="2311400"/>
          <p14:tracePt t="54112" x="8794750" y="2095500"/>
          <p14:tracePt t="54129" x="8794750" y="1682750"/>
          <p14:tracePt t="54147" x="8807450" y="1479550"/>
          <p14:tracePt t="54162" x="8807450" y="1155700"/>
          <p14:tracePt t="54179" x="8813800" y="946150"/>
          <p14:tracePt t="54198" x="8813800" y="869950"/>
          <p14:tracePt t="54213" x="8813800" y="755650"/>
          <p14:tracePt t="54230" x="8794750" y="692150"/>
          <p14:tracePt t="54246" x="8775700" y="673100"/>
          <p14:tracePt t="54262" x="8674100" y="641350"/>
          <p14:tracePt t="54282" x="8515350" y="673100"/>
          <p14:tracePt t="54296" x="8426450" y="736600"/>
          <p14:tracePt t="54313" x="8204200" y="958850"/>
          <p14:tracePt t="54331" x="8045450" y="1193800"/>
          <p14:tracePt t="54345" x="7829550" y="1708150"/>
          <p14:tracePt t="54363" x="7702550" y="2260600"/>
          <p14:tracePt t="54380" x="7677150" y="2527300"/>
          <p14:tracePt t="54395" x="7677150" y="3003550"/>
          <p14:tracePt t="54413" x="7677150" y="3314700"/>
          <p14:tracePt t="54431" x="7727950" y="3486150"/>
          <p14:tracePt t="54447" x="7772400" y="3657600"/>
          <p14:tracePt t="55764" x="7772400" y="3638550"/>
          <p14:tracePt t="55773" x="7829550" y="3536950"/>
          <p14:tracePt t="55784" x="8013700" y="3181350"/>
          <p14:tracePt t="55797" x="8274050" y="2813050"/>
          <p14:tracePt t="55813" x="8547100" y="2425700"/>
          <p14:tracePt t="55830" x="9074150" y="1790700"/>
          <p14:tracePt t="55846" x="9436100" y="1416050"/>
          <p14:tracePt t="55864" x="9525000" y="1339850"/>
          <p14:tracePt t="55878" x="9639300" y="1282700"/>
          <p14:tracePt t="55896" x="9671050" y="1276350"/>
          <p14:tracePt t="55930" x="9677400" y="1276350"/>
          <p14:tracePt t="56250" x="9645650" y="1276350"/>
          <p14:tracePt t="56262" x="9550400" y="1276350"/>
          <p14:tracePt t="56270" x="9378950" y="1314450"/>
          <p14:tracePt t="56284" x="9055100" y="1416050"/>
          <p14:tracePt t="56296" x="8724900" y="1536700"/>
          <p14:tracePt t="56312" x="8216900" y="1739900"/>
          <p14:tracePt t="56329" x="8032750" y="1828800"/>
          <p14:tracePt t="56344" x="7848600" y="1917700"/>
          <p14:tracePt t="56362" x="7778750" y="1968500"/>
          <p14:tracePt t="56379" x="7759700" y="1974850"/>
          <p14:tracePt t="56397" x="7753350" y="1981200"/>
          <p14:tracePt t="56644" x="7747000" y="1981200"/>
          <p14:tracePt t="56654" x="7734300" y="1981200"/>
          <p14:tracePt t="56666" x="7677150" y="1981200"/>
          <p14:tracePt t="56678" x="7512050" y="1974850"/>
          <p14:tracePt t="56696" x="6838950" y="2012950"/>
          <p14:tracePt t="56711" x="6527800" y="2057400"/>
          <p14:tracePt t="56728" x="6064250" y="2133600"/>
          <p14:tracePt t="56747" x="5835650" y="2146300"/>
          <p14:tracePt t="56763" x="5759450" y="2146300"/>
          <p14:tracePt t="56778" x="5689600" y="2120900"/>
          <p14:tracePt t="56797" x="5670550" y="2101850"/>
          <p14:tracePt t="56812" x="5657850" y="2063750"/>
          <p14:tracePt t="56817" x="5651500" y="2051050"/>
          <p14:tracePt t="57019" x="5651500" y="2044700"/>
          <p14:tracePt t="57030" x="5626100" y="2032000"/>
          <p14:tracePt t="57039" x="5568950" y="1981200"/>
          <p14:tracePt t="57050" x="5486400" y="1917700"/>
          <p14:tracePt t="57063" x="5391150" y="1835150"/>
          <p14:tracePt t="57080" x="5289550" y="1733550"/>
          <p14:tracePt t="57094" x="5130800" y="1543050"/>
          <p14:tracePt t="57101" x="5080000" y="1460500"/>
          <p14:tracePt t="57113" x="5054600" y="1403350"/>
          <p14:tracePt t="57130" x="5041900" y="1377950"/>
          <p14:tracePt t="57145" x="5035550" y="1358900"/>
          <p14:tracePt t="57313" x="5035550" y="1352550"/>
          <p14:tracePt t="57323" x="5029200" y="1346200"/>
          <p14:tracePt t="57333" x="5029200" y="1339850"/>
          <p14:tracePt t="57346" x="5022850" y="1327150"/>
          <p14:tracePt t="57363" x="5016500" y="1314450"/>
          <p14:tracePt t="57377" x="5016500" y="1308100"/>
          <p14:tracePt t="57395" x="5010150" y="1301750"/>
          <p14:tracePt t="57416" x="5010150" y="1295400"/>
          <p14:tracePt t="57446" x="5003800" y="1295400"/>
          <p14:tracePt t="57910" x="5003800" y="1301750"/>
          <p14:tracePt t="57920" x="5003800" y="1308100"/>
          <p14:tracePt t="57935" x="5003800" y="1314450"/>
          <p14:tracePt t="57945" x="5003800" y="1327150"/>
          <p14:tracePt t="57961" x="5003800" y="1346200"/>
          <p14:tracePt t="57978" x="5003800" y="1358900"/>
          <p14:tracePt t="57996" x="5003800" y="1384300"/>
          <p14:tracePt t="58012" x="5010150" y="1403350"/>
          <p14:tracePt t="58027" x="5016500" y="1416050"/>
          <p14:tracePt t="58044" x="5016500" y="1435100"/>
          <p14:tracePt t="58061" x="5022850" y="1441450"/>
          <p14:tracePt t="58077" x="5022850" y="1447800"/>
          <p14:tracePt t="58094" x="5022850" y="1454150"/>
          <p14:tracePt t="58112" x="5022850" y="1460500"/>
          <p14:tracePt t="58163" x="5022850" y="1466850"/>
          <p14:tracePt t="58185" x="5022850" y="1479550"/>
          <p14:tracePt t="58204" x="5022850" y="1492250"/>
          <p14:tracePt t="58214" x="5029200" y="1504950"/>
          <p14:tracePt t="58235" x="5029200" y="1511300"/>
          <p14:tracePt t="58249" x="5029200" y="1524000"/>
          <p14:tracePt t="58267" x="5035550" y="1530350"/>
          <p14:tracePt t="58278" x="5035550" y="1536700"/>
          <p14:tracePt t="58298" x="5035550" y="1543050"/>
          <p14:tracePt t="58327" x="5035550" y="1549400"/>
          <p14:tracePt t="58349" x="5041900" y="1549400"/>
          <p14:tracePt t="58366" x="5041900" y="1555750"/>
          <p14:tracePt t="58386" x="5041900" y="1562100"/>
          <p14:tracePt t="58396" x="5041900" y="1568450"/>
          <p14:tracePt t="58410" x="5041900" y="1581150"/>
          <p14:tracePt t="58428" x="5041900" y="1606550"/>
          <p14:tracePt t="58445" x="5048250" y="1625600"/>
          <p14:tracePt t="58460" x="5048250" y="1644650"/>
          <p14:tracePt t="58479" x="5048250" y="1663700"/>
          <p14:tracePt t="58496" x="5054600" y="1670050"/>
          <p14:tracePt t="58511" x="5054600" y="1689100"/>
          <p14:tracePt t="58529" x="5054600" y="1720850"/>
          <p14:tracePt t="58544" x="5054600" y="1727200"/>
          <p14:tracePt t="58560" x="5054600" y="1752600"/>
          <p14:tracePt t="58580" x="5054600" y="1765300"/>
          <p14:tracePt t="58595" x="5054600" y="1771650"/>
          <p14:tracePt t="58601" x="5054600" y="1784350"/>
          <p14:tracePt t="58613" x="5054600" y="1790700"/>
          <p14:tracePt t="58632" x="5054600" y="1797050"/>
          <p14:tracePt t="58643" x="5054600" y="1803400"/>
          <p14:tracePt t="58661" x="5054600" y="1809750"/>
          <p14:tracePt t="58682" x="5054600" y="1816100"/>
          <p14:tracePt t="58694" x="5054600" y="1822450"/>
          <p14:tracePt t="58720" x="5054600" y="1828800"/>
          <p14:tracePt t="58732" x="5054600" y="1835150"/>
          <p14:tracePt t="58744" x="5054600" y="1841500"/>
          <p14:tracePt t="58765" x="5054600" y="1847850"/>
          <p14:tracePt t="58778" x="5054600" y="1854200"/>
          <p14:tracePt t="59044" x="5054600" y="1860550"/>
          <p14:tracePt t="59054" x="5054600" y="1873250"/>
          <p14:tracePt t="59065" x="5060950" y="1879600"/>
          <p14:tracePt t="59078" x="5060950" y="1898650"/>
          <p14:tracePt t="59096" x="5073650" y="1943100"/>
          <p14:tracePt t="59110" x="5080000" y="1962150"/>
          <p14:tracePt t="59126" x="5092700" y="2006600"/>
          <p14:tracePt t="59146" x="5105400" y="2044700"/>
          <p14:tracePt t="59162" x="5111750" y="2051050"/>
          <p14:tracePt t="59178" x="5111750" y="2070100"/>
          <p14:tracePt t="59195" x="5118100" y="2070100"/>
          <p14:tracePt t="59210" x="5118100" y="2076450"/>
          <p14:tracePt t="59227" x="5124450" y="2082800"/>
          <p14:tracePt t="59257" x="5130800" y="2089150"/>
          <p14:tracePt t="59267" x="5137150" y="2095500"/>
          <p14:tracePt t="59281" x="5156200" y="2108200"/>
          <p14:tracePt t="59297" x="5187950" y="2120900"/>
          <p14:tracePt t="59310" x="5346700" y="2152650"/>
          <p14:tracePt t="59328" x="5607050" y="2190750"/>
          <p14:tracePt t="59344" x="5753100" y="2209800"/>
          <p14:tracePt t="59362" x="5892800" y="2222500"/>
          <p14:tracePt t="59611" x="5899150" y="2216150"/>
          <p14:tracePt t="59623" x="5924550" y="2197100"/>
          <p14:tracePt t="59632" x="6013450" y="2133600"/>
          <p14:tracePt t="59645" x="6242050" y="2000250"/>
          <p14:tracePt t="59662" x="6591300" y="1860550"/>
          <p14:tracePt t="59677" x="7232650" y="1689100"/>
          <p14:tracePt t="59694" x="7715250" y="1657350"/>
          <p14:tracePt t="59712" x="7893050" y="1657350"/>
          <p14:tracePt t="59727" x="8096250" y="1701800"/>
          <p14:tracePt t="59745" x="8210550" y="1739900"/>
          <p14:tracePt t="59763" x="8235950" y="1758950"/>
          <p14:tracePt t="59779" x="8255000" y="1778000"/>
          <p14:tracePt t="59795" x="8261350" y="1784350"/>
          <p14:tracePt t="59813" x="8255000" y="1797050"/>
          <p14:tracePt t="60006" x="8255000" y="1790700"/>
          <p14:tracePt t="60016" x="8267700" y="1784350"/>
          <p14:tracePt t="60029" x="8331200" y="1758950"/>
          <p14:tracePt t="60044" x="8470900" y="1727200"/>
          <p14:tracePt t="60061" x="8997950" y="1708150"/>
          <p14:tracePt t="60078" x="9575800" y="1841500"/>
          <p14:tracePt t="60093" x="9836150" y="1917700"/>
          <p14:tracePt t="60100" x="10077450" y="2012950"/>
          <p14:tracePt t="60110" x="10242550" y="2095500"/>
          <p14:tracePt t="60128" x="10452100" y="2209800"/>
          <p14:tracePt t="60144" x="10541000" y="2266950"/>
          <p14:tracePt t="60162" x="10648950" y="2336800"/>
          <p14:tracePt t="60178" x="10687050" y="2368550"/>
          <p14:tracePt t="60193" x="10712450" y="2393950"/>
          <p14:tracePt t="60210" x="10725150" y="2393950"/>
          <p14:tracePt t="60229" x="10731500" y="2393950"/>
          <p14:tracePt t="60243" x="10731500" y="2400300"/>
          <p14:tracePt t="60341" x="10725150" y="2400300"/>
          <p14:tracePt t="60350" x="10706100" y="2400300"/>
          <p14:tracePt t="60364" x="10693400" y="2400300"/>
          <p14:tracePt t="60376" x="10674350" y="2387600"/>
          <p14:tracePt t="60393" x="10585450" y="2343150"/>
          <p14:tracePt t="60411" x="10509250" y="2311400"/>
          <p14:tracePt t="60426" x="10293350" y="2197100"/>
          <p14:tracePt t="60443" x="9969500" y="1993900"/>
          <p14:tracePt t="60461" x="9823450" y="1905000"/>
          <p14:tracePt t="60476" x="9626600" y="1771650"/>
          <p14:tracePt t="60494" x="9499600" y="1689100"/>
          <p14:tracePt t="60512" x="9461500" y="1663700"/>
          <p14:tracePt t="60528" x="9429750" y="1651000"/>
          <p14:tracePt t="61091" x="9423400" y="1651000"/>
          <p14:tracePt t="61099" x="9410700" y="1644650"/>
          <p14:tracePt t="61114" x="9398000" y="1638300"/>
          <p14:tracePt t="61126" x="9359900" y="1606550"/>
          <p14:tracePt t="61143" x="9163050" y="1479550"/>
          <p14:tracePt t="61162" x="8788400" y="1276350"/>
          <p14:tracePt t="61176" x="8642350" y="1212850"/>
          <p14:tracePt t="61194" x="8451850" y="1136650"/>
          <p14:tracePt t="61211" x="8394700" y="1130300"/>
          <p14:tracePt t="61226" x="8356600" y="1117600"/>
          <p14:tracePt t="61248" x="8343900" y="1117600"/>
          <p14:tracePt t="61576" x="8343900" y="1104900"/>
          <p14:tracePt t="61586" x="8337550" y="1092200"/>
          <p14:tracePt t="61598" x="8337550" y="1060450"/>
          <p14:tracePt t="61611" x="8324850" y="1022350"/>
          <p14:tracePt t="61627" x="8305800" y="952500"/>
          <p14:tracePt t="61645" x="8280400" y="914400"/>
          <p14:tracePt t="61660" x="8255000" y="863600"/>
          <p14:tracePt t="61679" x="8229600" y="838200"/>
          <p14:tracePt t="61693" x="8216900" y="825500"/>
          <p14:tracePt t="61709" x="8197850" y="825500"/>
          <p14:tracePt t="61727" x="8178800" y="825500"/>
          <p14:tracePt t="61743" x="8153400" y="831850"/>
          <p14:tracePt t="61760" x="8115300" y="869950"/>
          <p14:tracePt t="61779" x="8083550" y="908050"/>
          <p14:tracePt t="61793" x="8026400" y="1003300"/>
          <p14:tracePt t="61811" x="7975600" y="1123950"/>
          <p14:tracePt t="61828" x="7956550" y="1193800"/>
          <p14:tracePt t="61843" x="7912100" y="1333500"/>
          <p14:tracePt t="61862" x="7886700" y="1504950"/>
          <p14:tracePt t="61878" x="7880350" y="1581150"/>
          <p14:tracePt t="61894" x="7880350" y="1708150"/>
          <p14:tracePt t="61910" x="7880350" y="1828800"/>
          <p14:tracePt t="61927" x="7893050" y="1892300"/>
          <p14:tracePt t="61942" x="7937500" y="2012950"/>
          <p14:tracePt t="61961" x="7975600" y="2120900"/>
          <p14:tracePt t="61976" x="8001000" y="2165350"/>
          <p14:tracePt t="61993" x="8026400" y="2228850"/>
          <p14:tracePt t="62011" x="8032750" y="2254250"/>
          <p14:tracePt t="62026" x="8058150" y="2305050"/>
          <p14:tracePt t="62043" x="8089900" y="2374900"/>
          <p14:tracePt t="62062" x="8096250" y="2419350"/>
          <p14:tracePt t="62076" x="8121650" y="2489200"/>
          <p14:tracePt t="62094" x="8140700" y="2540000"/>
          <p14:tracePt t="62112" x="8153400" y="2559050"/>
          <p14:tracePt t="62126" x="8172450" y="2590800"/>
          <p14:tracePt t="62144" x="8204200" y="2616200"/>
          <p14:tracePt t="62159" x="8216900" y="2622550"/>
          <p14:tracePt t="62177" x="8267700" y="2641600"/>
          <p14:tracePt t="62194" x="8337550" y="2647950"/>
          <p14:tracePt t="62209" x="8362950" y="2654300"/>
          <p14:tracePt t="62225" x="8445500" y="2654300"/>
          <p14:tracePt t="62245" x="8489950" y="2654300"/>
          <p14:tracePt t="62260" x="8578850" y="2654300"/>
          <p14:tracePt t="62276" x="8636000" y="2641600"/>
          <p14:tracePt t="62295" x="8661400" y="2628900"/>
          <p14:tracePt t="62310" x="8699500" y="2590800"/>
          <p14:tracePt t="62327" x="8737600" y="2501900"/>
          <p14:tracePt t="62346" x="8756650" y="2457450"/>
          <p14:tracePt t="62359" x="8769350" y="2355850"/>
          <p14:tracePt t="62377" x="8769350" y="2260600"/>
          <p14:tracePt t="62392" x="8769350" y="2203450"/>
          <p14:tracePt t="62409" x="8769350" y="2076450"/>
          <p14:tracePt t="62427" x="8756650" y="1949450"/>
          <p14:tracePt t="62445" x="8750300" y="1885950"/>
          <p14:tracePt t="62459" x="8718550" y="1733550"/>
          <p14:tracePt t="62478" x="8699500" y="1644650"/>
          <p14:tracePt t="62492" x="8667750" y="1504950"/>
          <p14:tracePt t="62509" x="8636000" y="1390650"/>
          <p14:tracePt t="62528" x="8610600" y="1346200"/>
          <p14:tracePt t="62543" x="8585200" y="1263650"/>
          <p14:tracePt t="62560" x="8540750" y="1193800"/>
          <p14:tracePt t="62578" x="8521700" y="1162050"/>
          <p14:tracePt t="62592" x="8489950" y="1123950"/>
          <p14:tracePt t="62610" x="8470900" y="1098550"/>
          <p14:tracePt t="62628" x="8451850" y="1085850"/>
          <p14:tracePt t="62642" x="8413750" y="1073150"/>
          <p14:tracePt t="62660" x="8356600" y="1066800"/>
          <p14:tracePt t="62677" x="8324850" y="1073150"/>
          <p14:tracePt t="62692" x="8242300" y="1123950"/>
          <p14:tracePt t="62710" x="8166100" y="1181100"/>
          <p14:tracePt t="62726" x="8128000" y="1219200"/>
          <p14:tracePt t="62743" x="8039100" y="1339850"/>
          <p14:tracePt t="62762" x="7981950" y="1454150"/>
          <p14:tracePt t="62776" x="7886700" y="1689100"/>
          <p14:tracePt t="62793" x="7797800" y="1917700"/>
          <p14:tracePt t="62812" x="7759700" y="2032000"/>
          <p14:tracePt t="62826" x="7715250" y="2222500"/>
          <p14:tracePt t="62843" x="7683500" y="2374900"/>
          <p14:tracePt t="62861" x="7664450" y="2451100"/>
          <p14:tracePt t="62875" x="7645400" y="2578100"/>
          <p14:tracePt t="62893" x="7626350" y="2698750"/>
          <p14:tracePt t="62911" x="7626350" y="2743200"/>
          <p14:tracePt t="62926" x="7620000" y="2781300"/>
          <p14:tracePt t="62943" x="7620000" y="2800350"/>
          <p14:tracePt t="62959" x="7620000" y="2806700"/>
          <p14:tracePt t="87066" x="7639050" y="2787650"/>
          <p14:tracePt t="87076" x="7689850" y="2736850"/>
          <p14:tracePt t="87090" x="7772400" y="2641600"/>
          <p14:tracePt t="87100" x="7924800" y="2463800"/>
          <p14:tracePt t="87118" x="8229600" y="2082800"/>
          <p14:tracePt t="87137" x="8331200" y="1930400"/>
          <p14:tracePt t="87151" x="8509000" y="1524000"/>
          <p14:tracePt t="87169" x="8559800" y="1155700"/>
          <p14:tracePt t="87186" x="8559800" y="939800"/>
          <p14:tracePt t="87201" x="8426450" y="527050"/>
          <p14:tracePt t="87220" x="8204200" y="165100"/>
          <p14:tracePt t="87234" x="8064500" y="0"/>
          <p14:tracePt t="87250" x="7702550" y="0"/>
          <p14:tracePt t="87270" x="7270750" y="0"/>
          <p14:tracePt t="87284" x="7061200" y="0"/>
          <p14:tracePt t="87301" x="6724650" y="0"/>
          <p14:tracePt t="87320" x="6413500" y="0"/>
          <p14:tracePt t="87334" x="6286500" y="0"/>
          <p14:tracePt t="87351" x="5949950" y="107950"/>
          <p14:tracePt t="87369" x="5803900" y="190500"/>
          <p14:tracePt t="87384" x="5556250" y="381000"/>
          <p14:tracePt t="87402" x="5276850" y="742950"/>
          <p14:tracePt t="87419" x="5099050" y="1016000"/>
          <p14:tracePt t="87436" x="4864100" y="1651000"/>
          <p14:tracePt t="87452" x="4781550" y="2298700"/>
          <p14:tracePt t="87469" x="4781550" y="2597150"/>
          <p14:tracePt t="87484" x="4902200" y="3194050"/>
          <p14:tracePt t="87502" x="5092700" y="3606800"/>
          <p14:tracePt t="87517" x="5194300" y="3759200"/>
          <p14:tracePt t="87534" x="5422900" y="3981450"/>
          <p14:tracePt t="87552" x="5619750" y="4114800"/>
          <p14:tracePt t="87567" x="5918200" y="4235450"/>
          <p14:tracePt t="87586" x="5969000" y="4254500"/>
          <p14:tracePt t="88019" x="5975350" y="4254500"/>
          <p14:tracePt t="88029" x="5981700" y="4254500"/>
          <p14:tracePt t="88039" x="5994400" y="4260850"/>
          <p14:tracePt t="88052" x="6064250" y="4286250"/>
          <p14:tracePt t="88068" x="6178550" y="4343400"/>
          <p14:tracePt t="88083" x="6705600" y="4533900"/>
          <p14:tracePt t="88100" x="7207250" y="4686300"/>
          <p14:tracePt t="88119" x="7435850" y="4737100"/>
          <p14:tracePt t="88134" x="7766050" y="4794250"/>
          <p14:tracePt t="88153" x="7950200" y="4819650"/>
          <p14:tracePt t="88171" x="8001000" y="4819650"/>
          <p14:tracePt t="88185" x="8089900" y="4826000"/>
          <p14:tracePt t="88202" x="8178800" y="4826000"/>
          <p14:tracePt t="88218" x="8210550" y="4826000"/>
          <p14:tracePt t="88235" x="8286750" y="4787900"/>
          <p14:tracePt t="88252" x="8350250" y="4737100"/>
          <p14:tracePt t="88267" x="8382000" y="4699000"/>
          <p14:tracePt t="88283" x="8470900" y="4584700"/>
          <p14:tracePt t="88302" x="8521700" y="4521200"/>
          <p14:tracePt t="88317" x="8629650" y="4362450"/>
          <p14:tracePt t="88334" x="8750300" y="4121150"/>
          <p14:tracePt t="88351" x="8794750" y="4006850"/>
          <p14:tracePt t="88367" x="8870950" y="3797300"/>
          <p14:tracePt t="88384" x="8940800" y="3587750"/>
          <p14:tracePt t="88402" x="8966200" y="3505200"/>
          <p14:tracePt t="88417" x="8985250" y="3384550"/>
          <p14:tracePt t="88436" x="8991600" y="3314700"/>
          <p14:tracePt t="88452" x="8991600" y="3295650"/>
          <p14:tracePt t="88467" x="8991600" y="3282950"/>
          <p14:tracePt t="88486" x="8978900" y="3276600"/>
          <p14:tracePt t="88500" x="8966200" y="3270250"/>
          <p14:tracePt t="88518" x="8890000" y="3270250"/>
          <p14:tracePt t="88536" x="8832850" y="3276600"/>
          <p14:tracePt t="88550" x="8699500" y="3333750"/>
          <p14:tracePt t="88567" x="8566150" y="3429000"/>
          <p14:tracePt t="88587" x="8439150" y="3530600"/>
          <p14:tracePt t="88602" x="8375650" y="3581400"/>
          <p14:tracePt t="88608" x="8318500" y="3632200"/>
          <p14:tracePt t="88620" x="8267700" y="3695700"/>
          <p14:tracePt t="88636" x="8216900" y="3771900"/>
          <p14:tracePt t="88650" x="8102600" y="4032250"/>
          <p14:tracePt t="88668" x="8039100" y="4406900"/>
          <p14:tracePt t="88686" x="8026400" y="4629150"/>
          <p14:tracePt t="88700" x="8026400" y="4972050"/>
          <p14:tracePt t="88719" x="8064500" y="5302250"/>
          <p14:tracePt t="88733" x="8089900" y="5429250"/>
          <p14:tracePt t="88750" x="8153400" y="5613400"/>
          <p14:tracePt t="88770" x="8216900" y="5746750"/>
          <p14:tracePt t="88783" x="8261350" y="5816600"/>
          <p14:tracePt t="88801" x="8343900" y="5918200"/>
          <p14:tracePt t="88819" x="8375650" y="5949950"/>
          <p14:tracePt t="88833" x="8451850" y="6013450"/>
          <p14:tracePt t="88850" x="8547100" y="6032500"/>
          <p14:tracePt t="88869" x="8591550" y="6032500"/>
          <p14:tracePt t="88886" x="8686800" y="5994400"/>
          <p14:tracePt t="88890" x="8737600" y="5956300"/>
          <p14:tracePt t="88902" x="8775700" y="5892800"/>
          <p14:tracePt t="88919" x="8820150" y="5816600"/>
          <p14:tracePt t="88935" x="8921750" y="5480050"/>
          <p14:tracePt t="88951" x="8934450" y="4953000"/>
          <p14:tracePt t="88967" x="8896350" y="4660900"/>
          <p14:tracePt t="88983" x="8782050" y="4235450"/>
          <p14:tracePt t="89003" x="8674100" y="3994150"/>
          <p14:tracePt t="89017" x="8629650" y="3924300"/>
          <p14:tracePt t="89033" x="8585200" y="3860800"/>
          <p14:tracePt t="89052" x="8578850" y="3848100"/>
          <p14:tracePt t="89245" x="8578850" y="3841750"/>
          <p14:tracePt t="89254" x="8572500" y="3829050"/>
          <p14:tracePt t="89267" x="8572500" y="3816350"/>
          <p14:tracePt t="89286" x="8566150" y="3771900"/>
          <p14:tracePt t="89300" x="8566150" y="3594100"/>
          <p14:tracePt t="89317" x="8597900" y="3143250"/>
          <p14:tracePt t="89336" x="8674100" y="2844800"/>
          <p14:tracePt t="89350" x="8813800" y="2228850"/>
          <p14:tracePt t="89368" x="8947150" y="1733550"/>
          <p14:tracePt t="89385" x="8985250" y="1524000"/>
          <p14:tracePt t="89401" x="9010650" y="1276350"/>
          <p14:tracePt t="89418" x="9010650" y="1143000"/>
          <p14:tracePt t="89436" x="9010650" y="1104900"/>
          <p14:tracePt t="89451" x="9010650" y="1085850"/>
          <p14:tracePt t="89469" x="8978900" y="1066800"/>
          <p14:tracePt t="89483" x="8953500" y="1060450"/>
          <p14:tracePt t="89500" x="8890000" y="1060450"/>
          <p14:tracePt t="89519" x="8801100" y="1073150"/>
          <p14:tracePt t="89534" x="8737600" y="1085850"/>
          <p14:tracePt t="89550" x="8610600" y="1143000"/>
          <p14:tracePt t="89568" x="8553450" y="1181100"/>
          <p14:tracePt t="89584" x="8445500" y="1250950"/>
          <p14:tracePt t="89588" x="8407400" y="1289050"/>
          <p14:tracePt t="89601" x="8362950" y="1333500"/>
          <p14:tracePt t="89609" x="8318500" y="1371600"/>
          <p14:tracePt t="89633" x="8229600" y="1466850"/>
          <p14:tracePt t="89650" x="8128000" y="1606550"/>
          <p14:tracePt t="89669" x="8083550" y="1695450"/>
          <p14:tracePt t="89684" x="8007350" y="1873250"/>
          <p14:tracePt t="89701" x="7962900" y="2051050"/>
          <p14:tracePt t="89718" x="7943850" y="2159000"/>
          <p14:tracePt t="89734" x="7937500" y="2368550"/>
          <p14:tracePt t="89751" x="7937500" y="2546350"/>
          <p14:tracePt t="89766" x="7943850" y="2622550"/>
          <p14:tracePt t="89783" x="7969250" y="2736850"/>
          <p14:tracePt t="89801" x="7975600" y="2762250"/>
          <p14:tracePt t="89818" x="7981950" y="2787650"/>
          <p14:tracePt t="89833" x="7988300" y="2794000"/>
          <p14:tracePt t="93163" x="7988300" y="2800350"/>
          <p14:tracePt t="93172" x="7988300" y="2819400"/>
          <p14:tracePt t="93187" x="7975600" y="2908300"/>
          <p14:tracePt t="93200" x="7912100" y="3143250"/>
          <p14:tracePt t="93215" x="7778750" y="3917950"/>
          <p14:tracePt t="93235" x="7734300" y="4273550"/>
          <p14:tracePt t="93249" x="7677150" y="4806950"/>
          <p14:tracePt t="93266" x="7651750" y="5073650"/>
          <p14:tracePt t="93283" x="7632700" y="5168900"/>
          <p14:tracePt t="93298" x="7607300" y="5308600"/>
          <p14:tracePt t="93317" x="7588250" y="5391150"/>
          <p14:tracePt t="93334" x="7581900" y="5416550"/>
          <p14:tracePt t="93348" x="7575550" y="5429250"/>
          <p14:tracePt t="93370" x="7569200" y="5429250"/>
          <p14:tracePt t="93388" x="7569200" y="5435600"/>
          <p14:tracePt t="93406" x="7562850" y="5441950"/>
          <p14:tracePt t="93419" x="7550150" y="5441950"/>
          <p14:tracePt t="93433" x="7543800" y="5448300"/>
          <p14:tracePt t="93450" x="7512050" y="5461000"/>
          <p14:tracePt t="93468" x="7473950" y="5480050"/>
          <p14:tracePt t="93482" x="7442200" y="5499100"/>
          <p14:tracePt t="93499" x="7410450" y="5537200"/>
          <p14:tracePt t="93517" x="7385050" y="5568950"/>
          <p14:tracePt t="93534" x="7334250" y="5638800"/>
          <p14:tracePt t="93539" x="7321550" y="5676900"/>
          <p14:tracePt t="93549" x="7302500" y="5702300"/>
          <p14:tracePt t="93566" x="7283450" y="5740400"/>
          <p14:tracePt t="93582" x="7258050" y="5803900"/>
          <p14:tracePt t="93600" x="7245350" y="5861050"/>
          <p14:tracePt t="93607" x="7239000" y="5880100"/>
          <p14:tracePt t="93632" x="7232650" y="5918200"/>
          <p14:tracePt t="93650" x="7232650" y="5937250"/>
          <p14:tracePt t="93683" x="7232650" y="5943600"/>
          <p14:tracePt t="94096" x="7226300" y="5956300"/>
          <p14:tracePt t="94105" x="7219950" y="5981700"/>
          <p14:tracePt t="94118" x="7207250" y="6026150"/>
          <p14:tracePt t="94132" x="7200900" y="6089650"/>
          <p14:tracePt t="94148" x="7188200" y="6197600"/>
          <p14:tracePt t="94167" x="7188200" y="6261100"/>
          <p14:tracePt t="94185" x="7188200" y="6273800"/>
          <p14:tracePt t="94199" x="7188200" y="6286500"/>
          <p14:tracePt t="94217" x="7188200" y="629285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sultado de imagem para silex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471" y="534685"/>
            <a:ext cx="5689583" cy="537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" y="534685"/>
            <a:ext cx="5173688" cy="262976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127760" y="4221480"/>
            <a:ext cx="332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Ensaio</a:t>
            </a:r>
            <a:r>
              <a:rPr lang="en-US" dirty="0" smtClean="0">
                <a:solidFill>
                  <a:schemeClr val="bg1"/>
                </a:solidFill>
              </a:rPr>
              <a:t> com WAY </a:t>
            </a:r>
            <a:r>
              <a:rPr lang="en-US" dirty="0" err="1" smtClean="0">
                <a:solidFill>
                  <a:schemeClr val="bg1"/>
                </a:solidFill>
              </a:rPr>
              <a:t>marcado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08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39"/>
    </mc:Choice>
    <mc:Fallback>
      <p:transition spd="slow" advTm="51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321" x="7188200" y="6286500"/>
          <p14:tracePt t="15333" x="7213600" y="6216650"/>
          <p14:tracePt t="15341" x="7378700" y="5943600"/>
          <p14:tracePt t="15353" x="7715250" y="5448300"/>
          <p14:tracePt t="15364" x="8153400" y="4902200"/>
          <p14:tracePt t="15383" x="9080500" y="3835400"/>
          <p14:tracePt t="15397" x="9505950" y="3378200"/>
          <p14:tracePt t="15414" x="10166350" y="2686050"/>
          <p14:tracePt t="15433" x="10363200" y="2463800"/>
          <p14:tracePt t="15447" x="10553700" y="2197100"/>
          <p14:tracePt t="15464" x="10585450" y="2063750"/>
          <p14:tracePt t="15483" x="10585450" y="2025650"/>
          <p14:tracePt t="15500" x="10458450" y="1936750"/>
          <p14:tracePt t="15506" x="10210800" y="1885950"/>
          <p14:tracePt t="15515" x="9918700" y="1860550"/>
          <p14:tracePt t="15532" x="9613900" y="1847850"/>
          <p14:tracePt t="15547" x="8978900" y="1879600"/>
          <p14:tracePt t="15565" x="8426450" y="2019300"/>
          <p14:tracePt t="15581" x="8197850" y="2114550"/>
          <p14:tracePt t="15597" x="7912100" y="2266950"/>
          <p14:tracePt t="15615" x="7816850" y="2330450"/>
          <p14:tracePt t="15630" x="7689850" y="2451100"/>
          <p14:tracePt t="15647" x="7594600" y="2628900"/>
          <p14:tracePt t="15666" x="7575550" y="2736850"/>
          <p14:tracePt t="15680" x="7556500" y="2927350"/>
          <p14:tracePt t="15698" x="7556500" y="2965450"/>
          <p14:tracePt t="15909" x="7537450" y="2965450"/>
          <p14:tracePt t="15919" x="7493000" y="2965450"/>
          <p14:tracePt t="15932" x="7397750" y="2965450"/>
          <p14:tracePt t="15948" x="7239000" y="2965450"/>
          <p14:tracePt t="15963" x="6800850" y="2895600"/>
          <p14:tracePt t="15982" x="6350000" y="2711450"/>
          <p14:tracePt t="15999" x="6159500" y="2584450"/>
          <p14:tracePt t="16014" x="5803900" y="2317750"/>
          <p14:tracePt t="16033" x="5499100" y="2108200"/>
          <p14:tracePt t="16047" x="5359400" y="2044700"/>
          <p14:tracePt t="16063" x="5124450" y="1943100"/>
          <p14:tracePt t="16082" x="4927600" y="1892300"/>
          <p14:tracePt t="16097" x="4832350" y="1879600"/>
          <p14:tracePt t="16114" x="4654550" y="1873250"/>
          <p14:tracePt t="16133" x="4559300" y="1873250"/>
          <p14:tracePt t="16147" x="4387850" y="1905000"/>
          <p14:tracePt t="16152" x="4292600" y="1936750"/>
          <p14:tracePt t="16163" x="4203700" y="1981200"/>
          <p14:tracePt t="16182" x="4114800" y="2032000"/>
          <p14:tracePt t="16197" x="3962400" y="2165350"/>
          <p14:tracePt t="16214" x="3797300" y="2374900"/>
          <p14:tracePt t="16233" x="3727450" y="2495550"/>
          <p14:tracePt t="16251" x="3613150" y="2813050"/>
          <p14:tracePt t="16255" x="3594100" y="2952750"/>
          <p14:tracePt t="16265" x="3594100" y="3060700"/>
          <p14:tracePt t="16283" x="3594100" y="3162300"/>
          <p14:tracePt t="16297" x="3657600" y="3435350"/>
          <p14:tracePt t="16315" x="3740150" y="3619500"/>
          <p14:tracePt t="16332" x="3790950" y="3708400"/>
          <p14:tracePt t="16347" x="3911600" y="3867150"/>
          <p14:tracePt t="16366" x="4076700" y="4013200"/>
          <p14:tracePt t="16382" x="4152900" y="4083050"/>
          <p14:tracePt t="16399" x="4343400" y="4184650"/>
          <p14:tracePt t="16415" x="4451350" y="4210050"/>
          <p14:tracePt t="16431" x="4641850" y="4235450"/>
          <p14:tracePt t="16447" x="4876800" y="4222750"/>
          <p14:tracePt t="16465" x="5022850" y="4191000"/>
          <p14:tracePt t="16480" x="5295900" y="4089400"/>
          <p14:tracePt t="16499" x="5511800" y="3994150"/>
          <p14:tracePt t="16516" x="5588000" y="3949700"/>
          <p14:tracePt t="16530" x="5702300" y="3886200"/>
          <p14:tracePt t="16548" x="5753100" y="3854450"/>
          <p14:tracePt t="16563" x="5759450" y="3841750"/>
          <p14:tracePt t="16580" x="5803900" y="3771900"/>
          <p14:tracePt t="16598" x="5861050" y="3536950"/>
          <p14:tracePt t="16613" x="5886450" y="3314700"/>
          <p14:tracePt t="16631" x="5886450" y="2794000"/>
          <p14:tracePt t="16648" x="5848350" y="2520950"/>
          <p14:tracePt t="16664" x="5695950" y="2101850"/>
          <p14:tracePt t="16680" x="5530850" y="1860550"/>
          <p14:tracePt t="16698" x="5429250" y="1758950"/>
          <p14:tracePt t="16713" x="5105400" y="1606550"/>
          <p14:tracePt t="16731" x="4806950" y="1587500"/>
          <p14:tracePt t="16749" x="4667250" y="1600200"/>
          <p14:tracePt t="16764" x="4457700" y="1708150"/>
          <p14:tracePt t="16783" x="4318000" y="1854200"/>
          <p14:tracePt t="16800" x="4286250" y="1892300"/>
          <p14:tracePt t="17044" x="4273550" y="1885950"/>
          <p14:tracePt t="17053" x="4241800" y="1873250"/>
          <p14:tracePt t="17068" x="4165600" y="1835150"/>
          <p14:tracePt t="17082" x="4038600" y="1797050"/>
          <p14:tracePt t="17096" x="3619500" y="1714500"/>
          <p14:tracePt t="17116" x="3219450" y="1701800"/>
          <p14:tracePt t="17134" x="3035300" y="1727200"/>
          <p14:tracePt t="17147" x="2705100" y="1828800"/>
          <p14:tracePt t="17166" x="2501900" y="1974850"/>
          <p14:tracePt t="17180" x="2432050" y="2038350"/>
          <p14:tracePt t="17198" x="2324100" y="2203450"/>
          <p14:tracePt t="17214" x="2298700" y="2279650"/>
          <p14:tracePt t="17230" x="2279650" y="2470150"/>
          <p14:tracePt t="17247" x="2292350" y="2660650"/>
          <p14:tracePt t="17263" x="2330450" y="2749550"/>
          <p14:tracePt t="17280" x="2425700" y="2895600"/>
          <p14:tracePt t="17298" x="2552700" y="3048000"/>
          <p14:tracePt t="17314" x="2635250" y="3111500"/>
          <p14:tracePt t="17321" x="2711450" y="3162300"/>
          <p14:tracePt t="17330" x="2800350" y="3206750"/>
          <p14:tracePt t="17348" x="2984500" y="3251200"/>
          <p14:tracePt t="17363" x="3079750" y="3251200"/>
          <p14:tracePt t="17380" x="3257550" y="3251200"/>
          <p14:tracePt t="17398" x="3352800" y="3225800"/>
          <p14:tracePt t="17413" x="3543300" y="3136900"/>
          <p14:tracePt t="17430" x="3670300" y="3048000"/>
          <p14:tracePt t="17449" x="3708400" y="2997200"/>
          <p14:tracePt t="17463" x="3803650" y="2819400"/>
          <p14:tracePt t="17480" x="3854450" y="2559050"/>
          <p14:tracePt t="17497" x="3854450" y="2425700"/>
          <p14:tracePt t="17515" x="3822700" y="2203450"/>
          <p14:tracePt t="17531" x="3708400" y="2044700"/>
          <p14:tracePt t="17546" x="3606800" y="1974850"/>
          <p14:tracePt t="17563" x="3295650" y="1860550"/>
          <p14:tracePt t="17582" x="3048000" y="1860550"/>
          <p14:tracePt t="17596" x="2952750" y="1885950"/>
          <p14:tracePt t="17613" x="2813050" y="1974850"/>
          <p14:tracePt t="17633" x="2768600" y="2019300"/>
          <p14:tracePt t="17646" x="2679700" y="2146300"/>
          <p14:tracePt t="17663" x="2628900" y="2298700"/>
          <p14:tracePt t="17681" x="2622550" y="2393950"/>
          <p14:tracePt t="17696" x="2622550" y="2584450"/>
          <p14:tracePt t="17714" x="2647950" y="2755900"/>
          <p14:tracePt t="17733" x="2705100" y="2921000"/>
          <p14:tracePt t="17746" x="2730500" y="2997200"/>
          <p14:tracePt t="17763" x="2768600" y="3105150"/>
          <p14:tracePt t="17781" x="2794000" y="3155950"/>
          <p14:tracePt t="17796" x="2813050" y="3206750"/>
          <p14:tracePt t="17815" x="2825750" y="3244850"/>
          <p14:tracePt t="17831" x="2838450" y="3263900"/>
          <p14:tracePt t="17846" x="2857500" y="3314700"/>
          <p14:tracePt t="17864" x="2882900" y="3365500"/>
          <p14:tracePt t="17880" x="2901950" y="3416300"/>
          <p14:tracePt t="17900" x="2940050" y="3505200"/>
          <p14:tracePt t="17916" x="2984500" y="3606800"/>
          <p14:tracePt t="17932" x="3022600" y="3689350"/>
          <p14:tracePt t="17948" x="3092450" y="3892550"/>
          <p14:tracePt t="17966" x="3155950" y="4057650"/>
          <p14:tracePt t="17981" x="3181350" y="4114800"/>
          <p14:tracePt t="17998" x="3206750" y="4184650"/>
          <p14:tracePt t="18018" x="3219450" y="4203700"/>
          <p14:tracePt t="18034" x="3225800" y="4222750"/>
          <p14:tracePt t="19688" x="3225800" y="4210050"/>
          <p14:tracePt t="19698" x="3225800" y="4152900"/>
          <p14:tracePt t="19712" x="3244850" y="4019550"/>
          <p14:tracePt t="19729" x="3505200" y="3435350"/>
          <p14:tracePt t="19748" x="3663950" y="3162300"/>
          <p14:tracePt t="19763" x="3962400" y="2781300"/>
          <p14:tracePt t="19780" x="4152900" y="2552700"/>
          <p14:tracePt t="19796" x="4203700" y="2482850"/>
          <p14:tracePt t="19813" x="4267200" y="2400300"/>
          <p14:tracePt t="19819" x="4279900" y="2374900"/>
          <p14:tracePt t="19830" x="4286250" y="2362200"/>
          <p14:tracePt t="19849" x="4292600" y="2343150"/>
          <p14:tracePt t="19862" x="4292600" y="2330450"/>
          <p14:tracePt t="19881" x="4292600" y="2324100"/>
          <p14:tracePt t="19896" x="4292600" y="2317750"/>
          <p14:tracePt t="19923" x="4292600" y="2311400"/>
          <p14:tracePt t="19934" x="4292600" y="2305050"/>
          <p14:tracePt t="19946" x="4279900" y="2298700"/>
          <p14:tracePt t="19963" x="4254500" y="2254250"/>
          <p14:tracePt t="19983" x="4241800" y="2197100"/>
          <p14:tracePt t="19995" x="4241800" y="2051050"/>
          <p14:tracePt t="20013" x="4241800" y="1873250"/>
          <p14:tracePt t="20030" x="4241800" y="1803400"/>
          <p14:tracePt t="20046" x="4248150" y="1739900"/>
          <p14:tracePt t="20064" x="4254500" y="1708150"/>
          <p14:tracePt t="20143" x="4248150" y="1708150"/>
          <p14:tracePt t="20154" x="4229100" y="1733550"/>
          <p14:tracePt t="20167" x="4197350" y="1771650"/>
          <p14:tracePt t="20179" x="4159250" y="1835150"/>
          <p14:tracePt t="20196" x="4064000" y="1962150"/>
          <p14:tracePt t="20214" x="4013200" y="2038350"/>
          <p14:tracePt t="20229" x="3937000" y="2152650"/>
          <p14:tracePt t="20246" x="3860800" y="2273300"/>
          <p14:tracePt t="20264" x="3835400" y="2349500"/>
          <p14:tracePt t="20279" x="3784600" y="2520950"/>
          <p14:tracePt t="20297" x="3752850" y="2679700"/>
          <p14:tracePt t="20314" x="3740150" y="2768600"/>
          <p14:tracePt t="20320" x="3740150" y="2851150"/>
          <p14:tracePt t="20329" x="3740150" y="2927350"/>
          <p14:tracePt t="20347" x="3746500" y="3073400"/>
          <p14:tracePt t="20362" x="3759200" y="3143250"/>
          <p14:tracePt t="20379" x="3790950" y="3263900"/>
          <p14:tracePt t="20397" x="3810000" y="3327400"/>
          <p14:tracePt t="20412" x="3841750" y="3441700"/>
          <p14:tracePt t="20429" x="3873500" y="3530600"/>
          <p14:tracePt t="20448" x="3892550" y="3594100"/>
          <p14:tracePt t="20463" x="3898900" y="3619500"/>
          <p14:tracePt t="20479" x="3905250" y="3638550"/>
          <p14:tracePt t="20499" x="3905250" y="3651250"/>
          <p14:tracePt t="20513" x="3911600" y="3670300"/>
          <p14:tracePt t="20518" x="3917950" y="3683000"/>
          <p14:tracePt t="20531" x="3924300" y="3695700"/>
          <p14:tracePt t="20547" x="3930650" y="3714750"/>
          <p14:tracePt t="20564" x="3937000" y="3771900"/>
          <p14:tracePt t="20581" x="3949700" y="3816350"/>
          <p14:tracePt t="20599" x="3956050" y="3835400"/>
          <p14:tracePt t="20614" x="3962400" y="3867150"/>
          <p14:tracePt t="20631" x="3968750" y="3892550"/>
          <p14:tracePt t="20649" x="3968750" y="3911600"/>
          <p14:tracePt t="20663" x="3968750" y="3937000"/>
          <p14:tracePt t="20682" x="3975100" y="3962400"/>
          <p14:tracePt t="20696" x="3975100" y="3968750"/>
          <p14:tracePt t="20714" x="3981450" y="3975100"/>
          <p14:tracePt t="20731" x="3981450" y="3981450"/>
          <p14:tracePt t="20735" x="3987800" y="3987800"/>
          <p14:tracePt t="20764" x="3987800" y="399415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682" y="562940"/>
            <a:ext cx="9886459" cy="5609259"/>
          </a:xfrm>
          <a:prstGeom prst="rect">
            <a:avLst/>
          </a:prstGeom>
        </p:spPr>
      </p:pic>
      <p:pic>
        <p:nvPicPr>
          <p:cNvPr id="29698" name="Picture 2" descr="Resultado de imagem para egb 76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8675"/>
            <a:ext cx="3525542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91886" y="193608"/>
            <a:ext cx="2063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C000"/>
                </a:solidFill>
              </a:rPr>
              <a:t>Ginko</a:t>
            </a:r>
            <a:endParaRPr lang="pt-BR" sz="2000" dirty="0">
              <a:solidFill>
                <a:srgbClr val="FFC000"/>
              </a:solidFill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75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146"/>
    </mc:Choice>
    <mc:Fallback>
      <p:transition spd="slow" advTm="76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92" x="3962400" y="3968750"/>
          <p14:tracePt t="1301" x="3854450" y="3879850"/>
          <p14:tracePt t="1315" x="3530600" y="3632200"/>
          <p14:tracePt t="1329" x="3162300" y="3346450"/>
          <p14:tracePt t="1345" x="2374900" y="2724150"/>
          <p14:tracePt t="1363" x="1771650" y="2171700"/>
          <p14:tracePt t="1378" x="1536700" y="1898650"/>
          <p14:tracePt t="1386" x="1339850" y="1676400"/>
          <p14:tracePt t="1395" x="1219200" y="1517650"/>
          <p14:tracePt t="1412" x="1174750" y="1460500"/>
          <p14:tracePt t="1646" x="1168400" y="1447800"/>
          <p14:tracePt t="1657" x="1155700" y="1435100"/>
          <p14:tracePt t="1669" x="1143000" y="1409700"/>
          <p14:tracePt t="1678" x="1136650" y="1365250"/>
          <p14:tracePt t="1697" x="1136650" y="1282700"/>
          <p14:tracePt t="1711" x="1263650" y="825500"/>
          <p14:tracePt t="1731" x="1473200" y="254000"/>
          <p14:tracePt t="1749" x="1574800" y="0"/>
          <p14:tracePt t="1762" x="1581150" y="0"/>
          <p14:tracePt t="1779" x="1568450" y="0"/>
          <p14:tracePt t="1799" x="1504950" y="0"/>
          <p14:tracePt t="1812" x="1174750" y="0"/>
          <p14:tracePt t="1829" x="800100" y="76200"/>
          <p14:tracePt t="1846" x="628650" y="107950"/>
          <p14:tracePt t="1862" x="406400" y="203200"/>
          <p14:tracePt t="1880" x="292100" y="279400"/>
          <p14:tracePt t="1897" x="247650" y="317500"/>
          <p14:tracePt t="1912" x="177800" y="444500"/>
          <p14:tracePt t="1931" x="120650" y="698500"/>
          <p14:tracePt t="1945" x="120650" y="850900"/>
          <p14:tracePt t="1961" x="146050" y="1168400"/>
          <p14:tracePt t="1982" x="234950" y="1492250"/>
          <p14:tracePt t="1997" x="292100" y="1612900"/>
          <p14:tracePt t="2013" x="393700" y="1784350"/>
          <p14:tracePt t="2030" x="444500" y="1841500"/>
          <p14:tracePt t="2046" x="571500" y="1949450"/>
          <p14:tracePt t="2063" x="736600" y="2019300"/>
          <p14:tracePt t="2078" x="844550" y="2038350"/>
          <p14:tracePt t="2095" x="1054100" y="2051050"/>
          <p14:tracePt t="2113" x="1276350" y="2019300"/>
          <p14:tracePt t="2128" x="1409700" y="1974850"/>
          <p14:tracePt t="2145" x="1651000" y="1866900"/>
          <p14:tracePt t="2164" x="1841500" y="1689100"/>
          <p14:tracePt t="2180" x="1949450" y="1536700"/>
          <p14:tracePt t="2198" x="2127250" y="1111250"/>
          <p14:tracePt t="2215" x="2152650" y="908050"/>
          <p14:tracePt t="2228" x="2146300" y="501650"/>
          <p14:tracePt t="2245" x="2025650" y="107950"/>
          <p14:tracePt t="2263" x="1936750" y="0"/>
          <p14:tracePt t="2279" x="1676400" y="0"/>
          <p14:tracePt t="2296" x="1244600" y="0"/>
          <p14:tracePt t="2312" x="1060450" y="0"/>
          <p14:tracePt t="2329" x="717550" y="25400"/>
          <p14:tracePt t="2346" x="482600" y="120650"/>
          <p14:tracePt t="2361" x="374650" y="190500"/>
          <p14:tracePt t="2378" x="260350" y="317500"/>
          <p14:tracePt t="2400" x="177800" y="463550"/>
          <p14:tracePt t="2415" x="165100" y="539750"/>
          <p14:tracePt t="2429" x="152400" y="685800"/>
          <p14:tracePt t="2447" x="152400" y="774700"/>
          <p14:tracePt t="2461" x="190500" y="952500"/>
          <p14:tracePt t="2478" x="241300" y="1085850"/>
          <p14:tracePt t="2497" x="266700" y="1143000"/>
          <p14:tracePt t="2512" x="292100" y="1219200"/>
          <p14:tracePt t="2529" x="311150" y="1257300"/>
          <p14:tracePt t="2546" x="317500" y="1263650"/>
          <p14:tracePt t="2561" x="323850" y="1276350"/>
          <p14:tracePt t="2595" x="330200" y="1276350"/>
          <p14:tracePt t="2974" x="336550" y="1276350"/>
          <p14:tracePt t="2984" x="355600" y="1289050"/>
          <p14:tracePt t="2996" x="400050" y="1314450"/>
          <p14:tracePt t="3013" x="457200" y="1358900"/>
          <p14:tracePt t="3028" x="615950" y="1485900"/>
          <p14:tracePt t="3048" x="755650" y="1612900"/>
          <p14:tracePt t="3062" x="806450" y="1651000"/>
          <p14:tracePt t="3078" x="850900" y="1689100"/>
          <p14:tracePt t="3095" x="857250" y="1708150"/>
          <p14:tracePt t="3111" x="863600" y="1708150"/>
          <p14:tracePt t="3130" x="863600" y="1714500"/>
          <p14:tracePt t="3146" x="869950" y="1714500"/>
          <p14:tracePt t="6330" x="869950" y="1701800"/>
          <p14:tracePt t="6341" x="876300" y="1663700"/>
          <p14:tracePt t="6351" x="895350" y="1587500"/>
          <p14:tracePt t="6364" x="920750" y="1479550"/>
          <p14:tracePt t="6377" x="971550" y="1352550"/>
          <p14:tracePt t="6393" x="1079500" y="1111250"/>
          <p14:tracePt t="6413" x="1155700" y="958850"/>
          <p14:tracePt t="6427" x="1181100" y="901700"/>
          <p14:tracePt t="6443" x="1231900" y="742950"/>
          <p14:tracePt t="6462" x="1250950" y="660400"/>
          <p14:tracePt t="6477" x="1263650" y="533400"/>
          <p14:tracePt t="6496" x="1263650" y="476250"/>
          <p14:tracePt t="6512" x="1263650" y="463550"/>
          <p14:tracePt t="6527" x="1263650" y="450850"/>
          <p14:tracePt t="6545" x="1263650" y="444500"/>
          <p14:tracePt t="11759" x="1270000" y="444500"/>
          <p14:tracePt t="11769" x="1276350" y="438150"/>
          <p14:tracePt t="11781" x="1276350" y="425450"/>
          <p14:tracePt t="11793" x="1282700" y="406400"/>
          <p14:tracePt t="11811" x="1289050" y="381000"/>
          <p14:tracePt t="11827" x="1301750" y="330200"/>
          <p14:tracePt t="11843" x="1308100" y="266700"/>
          <p14:tracePt t="11861" x="1276350" y="165100"/>
          <p14:tracePt t="11877" x="1244600" y="114300"/>
          <p14:tracePt t="11884" x="1193800" y="69850"/>
          <p14:tracePt t="11894" x="1123950" y="6350"/>
          <p14:tracePt t="11910" x="1047750" y="0"/>
          <p14:tracePt t="11925" x="895350" y="0"/>
          <p14:tracePt t="11942" x="704850" y="95250"/>
          <p14:tracePt t="11958" x="539750" y="311150"/>
          <p14:tracePt t="11976" x="209550" y="1365250"/>
          <p14:tracePt t="11993" x="158750" y="2489200"/>
          <p14:tracePt t="12008" x="247650" y="2997200"/>
          <p14:tracePt t="12025" x="419100" y="3289300"/>
          <p14:tracePt t="12045" x="781050" y="3733800"/>
          <p14:tracePt t="12058" x="952500" y="3917950"/>
          <p14:tracePt t="12076" x="1181100" y="4114800"/>
          <p14:tracePt t="12276" x="1181100" y="4133850"/>
          <p14:tracePt t="12286" x="1155700" y="4178300"/>
          <p14:tracePt t="12297" x="1117600" y="4286250"/>
          <p14:tracePt t="12310" x="1047750" y="4540250"/>
          <p14:tracePt t="12327" x="1022350" y="4768850"/>
          <p14:tracePt t="12342" x="1009650" y="5162550"/>
          <p14:tracePt t="12359" x="1073150" y="5422900"/>
          <p14:tracePt t="12376" x="1111250" y="5499100"/>
          <p14:tracePt t="12382" x="1149350" y="5556250"/>
          <p14:tracePt t="12391" x="1193800" y="5607050"/>
          <p14:tracePt t="12409" x="1346200" y="5708650"/>
          <p14:tracePt t="12426" x="1447800" y="5753100"/>
          <p14:tracePt t="12443" x="1670050" y="5842000"/>
          <p14:tracePt t="12460" x="1930400" y="5867400"/>
          <p14:tracePt t="12475" x="2044700" y="5867400"/>
          <p14:tracePt t="12491" x="2298700" y="5854700"/>
          <p14:tracePt t="12510" x="2501900" y="5810250"/>
          <p14:tracePt t="12526" x="2584450" y="5797550"/>
          <p14:tracePt t="12543" x="2717800" y="5753100"/>
          <p14:tracePt t="12561" x="2806700" y="5721350"/>
          <p14:tracePt t="12578" x="2844800" y="5702300"/>
          <p14:tracePt t="12592" x="2895600" y="5645150"/>
          <p14:tracePt t="12612" x="2908300" y="5588000"/>
          <p14:tracePt t="12626" x="2927350" y="5416550"/>
          <p14:tracePt t="12642" x="2908300" y="5226050"/>
          <p14:tracePt t="12660" x="2863850" y="5137150"/>
          <p14:tracePt t="12674" x="2755900" y="5010150"/>
          <p14:tracePt t="12692" x="2571750" y="4895850"/>
          <p14:tracePt t="12709" x="2489200" y="4870450"/>
          <p14:tracePt t="12725" x="2349500" y="4832350"/>
          <p14:tracePt t="12743" x="2273300" y="4832350"/>
          <p14:tracePt t="12759" x="2247900" y="4832350"/>
          <p14:tracePt t="12774" x="2209800" y="4851400"/>
          <p14:tracePt t="12795" x="2178050" y="4895850"/>
          <p14:tracePt t="12809" x="2165350" y="4940300"/>
          <p14:tracePt t="12826" x="2152650" y="5022850"/>
          <p14:tracePt t="12844" x="2152650" y="5060950"/>
          <p14:tracePt t="12858" x="2159000" y="5143500"/>
          <p14:tracePt t="12875" x="2190750" y="5226050"/>
          <p14:tracePt t="12894" x="2228850" y="5314950"/>
          <p14:tracePt t="12909" x="2241550" y="5353050"/>
          <p14:tracePt t="12925" x="2273300" y="5416550"/>
          <p14:tracePt t="12942" x="2292350" y="5435600"/>
          <p14:tracePt t="12958" x="2324100" y="5480050"/>
          <p14:tracePt t="12975" x="2374900" y="5518150"/>
          <p14:tracePt t="12991" x="2400300" y="5530850"/>
          <p14:tracePt t="13008" x="2451100" y="5556250"/>
          <p14:tracePt t="13026" x="2482850" y="5556250"/>
          <p14:tracePt t="13041" x="2571750" y="5562600"/>
          <p14:tracePt t="13058" x="2673350" y="5537200"/>
          <p14:tracePt t="13078" x="2711450" y="5518150"/>
          <p14:tracePt t="13092" x="2755900" y="5486400"/>
          <p14:tracePt t="13109" x="2774950" y="5461000"/>
          <p14:tracePt t="13127" x="2781300" y="5448300"/>
          <p14:tracePt t="13141" x="2787650" y="5441950"/>
          <p14:tracePt t="13159" x="2787650" y="5429250"/>
          <p14:tracePt t="13175" x="2787650" y="5416550"/>
          <p14:tracePt t="13192" x="2787650" y="5378450"/>
          <p14:tracePt t="13210" x="2787650" y="5289550"/>
          <p14:tracePt t="13225" x="2774950" y="5207000"/>
          <p14:tracePt t="13241" x="2705100" y="4953000"/>
          <p14:tracePt t="13259" x="2533650" y="4470400"/>
          <p14:tracePt t="13276" x="2432050" y="4184650"/>
          <p14:tracePt t="13291" x="2266950" y="3644900"/>
          <p14:tracePt t="13311" x="2165350" y="3333750"/>
          <p14:tracePt t="13327" x="2152650" y="3289300"/>
          <p14:tracePt t="13513" x="2146300" y="3276600"/>
          <p14:tracePt t="13522" x="2127250" y="3257550"/>
          <p14:tracePt t="13532" x="2070100" y="3194050"/>
          <p14:tracePt t="13547" x="1949450" y="3048000"/>
          <p14:tracePt t="13561" x="1746250" y="2787650"/>
          <p14:tracePt t="13575" x="1358900" y="2305050"/>
          <p14:tracePt t="13593" x="1200150" y="2101850"/>
          <p14:tracePt t="13608" x="996950" y="1866900"/>
          <p14:tracePt t="13625" x="838200" y="1758950"/>
          <p14:tracePt t="13645" x="774700" y="1739900"/>
          <p14:tracePt t="13658" x="666750" y="1739900"/>
          <p14:tracePt t="13674" x="628650" y="1752600"/>
          <p14:tracePt t="13908" x="622300" y="1752600"/>
          <p14:tracePt t="13958" x="622300" y="1765300"/>
          <p14:tracePt t="13969" x="628650" y="1778000"/>
          <p14:tracePt t="13980" x="660400" y="1866900"/>
          <p14:tracePt t="13991" x="762000" y="2165350"/>
          <p14:tracePt t="14010" x="984250" y="3041650"/>
          <p14:tracePt t="14029" x="1060450" y="3486150"/>
          <p14:tracePt t="14041" x="1149350" y="4146550"/>
          <p14:tracePt t="14061" x="1174750" y="4546600"/>
          <p14:tracePt t="14075" x="1174750" y="4635500"/>
          <p14:tracePt t="14092" x="1174750" y="4699000"/>
          <p14:tracePt t="14108" x="1174750" y="4705350"/>
          <p14:tracePt t="14272" x="1174750" y="4711700"/>
          <p14:tracePt t="14282" x="1174750" y="4718050"/>
          <p14:tracePt t="14297" x="1174750" y="4768850"/>
          <p14:tracePt t="14308" x="1193800" y="4889500"/>
          <p14:tracePt t="14325" x="1377950" y="5467350"/>
          <p14:tracePt t="14344" x="1517650" y="5797550"/>
          <p14:tracePt t="14358" x="1816100" y="6330950"/>
          <p14:tracePt t="14376" x="2044700" y="6654800"/>
          <p14:tracePt t="14392" x="2139950" y="6775450"/>
          <p14:tracePt t="14408" x="2266950" y="6851650"/>
          <p14:tracePt t="14426" x="2336800" y="6851650"/>
          <p14:tracePt t="14443" x="2362200" y="6851650"/>
          <p14:tracePt t="14458" x="2393950" y="6851650"/>
          <p14:tracePt t="14475" x="2457450" y="6851650"/>
          <p14:tracePt t="14491" x="2501900" y="6851650"/>
          <p14:tracePt t="14507" x="2603500" y="6826250"/>
          <p14:tracePt t="14526" x="2698750" y="6781800"/>
          <p14:tracePt t="14541" x="2755900" y="6743700"/>
          <p14:tracePt t="14560" x="2863850" y="6673850"/>
          <p14:tracePt t="14577" x="2908300" y="6642100"/>
          <p14:tracePt t="14593" x="3003550" y="6565900"/>
          <p14:tracePt t="14608" x="3060700" y="6527800"/>
          <p14:tracePt t="14628" x="3079750" y="6515100"/>
          <p14:tracePt t="14640" x="3117850" y="6489700"/>
          <p14:tracePt t="14659" x="3143250" y="6470650"/>
          <p14:tracePt t="14676" x="3162300" y="6457950"/>
          <p14:tracePt t="14691" x="3187700" y="6419850"/>
          <p14:tracePt t="14708" x="3213100" y="6311900"/>
          <p14:tracePt t="14725" x="3213100" y="6248400"/>
          <p14:tracePt t="14742" x="3213100" y="6057900"/>
          <p14:tracePt t="14759" x="3168650" y="5829300"/>
          <p14:tracePt t="14774" x="3130550" y="5734050"/>
          <p14:tracePt t="14791" x="3041650" y="5575300"/>
          <p14:tracePt t="14811" x="2946400" y="5473700"/>
          <p14:tracePt t="14825" x="2876550" y="5441950"/>
          <p14:tracePt t="14841" x="2743200" y="5397500"/>
          <p14:tracePt t="14859" x="2673350" y="5397500"/>
          <p14:tracePt t="14874" x="2482850" y="5473700"/>
          <p14:tracePt t="14882" x="2406650" y="5543550"/>
          <p14:tracePt t="14893" x="2336800" y="5613400"/>
          <p14:tracePt t="14909" x="2266950" y="5715000"/>
          <p14:tracePt t="14924" x="2184400" y="5873750"/>
          <p14:tracePt t="14942" x="2159000" y="5994400"/>
          <p14:tracePt t="14958" x="2152650" y="6019800"/>
          <p14:tracePt t="16736" x="2159000" y="6019800"/>
          <p14:tracePt t="16745" x="2190750" y="6019800"/>
          <p14:tracePt t="16757" x="2279650" y="6000750"/>
          <p14:tracePt t="16775" x="2457450" y="5911850"/>
          <p14:tracePt t="16790" x="3079750" y="5613400"/>
          <p14:tracePt t="16807" x="3625850" y="5340350"/>
          <p14:tracePt t="16827" x="3835400" y="5226050"/>
          <p14:tracePt t="16840" x="4108450" y="5073650"/>
          <p14:tracePt t="16858" x="4216400" y="4978400"/>
          <p14:tracePt t="16876" x="4235450" y="4953000"/>
          <p14:tracePt t="16886" x="4248150" y="4933950"/>
          <p14:tracePt t="16897" x="4267200" y="4889500"/>
          <p14:tracePt t="16908" x="4267200" y="4870450"/>
          <p14:tracePt t="16923" x="4260850" y="4845050"/>
          <p14:tracePt t="16941" x="4210050" y="4775200"/>
          <p14:tracePt t="16958" x="4070350" y="4654550"/>
          <p14:tracePt t="16973" x="4000500" y="4603750"/>
          <p14:tracePt t="16990" x="3841750" y="4527550"/>
          <p14:tracePt t="17009" x="3670300" y="4483100"/>
          <p14:tracePt t="17024" x="3575050" y="4476750"/>
          <p14:tracePt t="17040" x="3403600" y="4483100"/>
          <p14:tracePt t="17060" x="3289300" y="4533900"/>
          <p14:tracePt t="17073" x="3060700" y="4724400"/>
          <p14:tracePt t="17091" x="2819400" y="5035550"/>
          <p14:tracePt t="17110" x="2736850" y="5200650"/>
          <p14:tracePt t="17126" x="2673350" y="5353050"/>
          <p14:tracePt t="17312" x="2667000" y="5353050"/>
          <p14:tracePt t="17324" x="2647950" y="5353050"/>
          <p14:tracePt t="17332" x="2597150" y="5359400"/>
          <p14:tracePt t="17345" x="2520950" y="5391150"/>
          <p14:tracePt t="17357" x="2432050" y="5429250"/>
          <p14:tracePt t="17374" x="2254250" y="5537200"/>
          <p14:tracePt t="17392" x="2178050" y="5581650"/>
          <p14:tracePt t="17407" x="2070100" y="5670550"/>
          <p14:tracePt t="17424" x="1993900" y="5797550"/>
          <p14:tracePt t="17442" x="1968500" y="5892800"/>
          <p14:tracePt t="17456" x="1955800" y="6064250"/>
          <p14:tracePt t="17475" x="1968500" y="6223000"/>
          <p14:tracePt t="17490" x="2012950" y="6299200"/>
          <p14:tracePt t="17506" x="2095500" y="6426200"/>
          <p14:tracePt t="17525" x="2235200" y="6559550"/>
          <p14:tracePt t="17541" x="2324100" y="6610350"/>
          <p14:tracePt t="17557" x="2508250" y="6673850"/>
          <p14:tracePt t="17576" x="2616200" y="6692900"/>
          <p14:tracePt t="17590" x="2813050" y="6692900"/>
          <p14:tracePt t="17607" x="2978150" y="6654800"/>
          <p14:tracePt t="17625" x="3041650" y="6629400"/>
          <p14:tracePt t="17640" x="3149600" y="6565900"/>
          <p14:tracePt t="17658" x="3225800" y="6496050"/>
          <p14:tracePt t="17675" x="3263900" y="6457950"/>
          <p14:tracePt t="17690" x="3314700" y="6400800"/>
          <p14:tracePt t="17707" x="3365500" y="6324600"/>
          <p14:tracePt t="17723" x="3397250" y="6267450"/>
          <p14:tracePt t="17739" x="3460750" y="6134100"/>
          <p14:tracePt t="17758" x="3492500" y="5981700"/>
          <p14:tracePt t="17773" x="3498850" y="5918200"/>
          <p14:tracePt t="17789" x="3511550" y="5778500"/>
          <p14:tracePt t="17809" x="3511550" y="5702300"/>
          <p14:tracePt t="17824" x="3511550" y="5556250"/>
          <p14:tracePt t="17842" x="3498850" y="5416550"/>
          <p14:tracePt t="17861" x="3486150" y="5359400"/>
          <p14:tracePt t="17875" x="3435350" y="5257800"/>
          <p14:tracePt t="17882" x="3409950" y="5200650"/>
          <p14:tracePt t="17892" x="3371850" y="5162550"/>
          <p14:tracePt t="17908" x="3340100" y="5124450"/>
          <p14:tracePt t="17923" x="3263900" y="5054600"/>
          <p14:tracePt t="17941" x="3181350" y="4997450"/>
          <p14:tracePt t="17957" x="3136900" y="4984750"/>
          <p14:tracePt t="17973" x="3016250" y="4959350"/>
          <p14:tracePt t="17991" x="2895600" y="4959350"/>
          <p14:tracePt t="18007" x="2844800" y="4959350"/>
          <p14:tracePt t="18024" x="2730500" y="4991100"/>
          <p14:tracePt t="18043" x="2667000" y="5016500"/>
          <p14:tracePt t="18056" x="2546350" y="5092700"/>
          <p14:tracePt t="18076" x="2432050" y="5175250"/>
          <p14:tracePt t="18093" x="2349500" y="5283200"/>
          <p14:tracePt t="18107" x="2298700" y="5372100"/>
          <p14:tracePt t="18124" x="2209800" y="5594350"/>
          <p14:tracePt t="18143" x="2197100" y="5702300"/>
          <p14:tracePt t="18156" x="2197100" y="5892800"/>
          <p14:tracePt t="18174" x="2216150" y="6051550"/>
          <p14:tracePt t="18190" x="2235200" y="6121400"/>
          <p14:tracePt t="18206" x="2311400" y="6229350"/>
          <p14:tracePt t="18224" x="2406650" y="6299200"/>
          <p14:tracePt t="18240" x="2463800" y="6330950"/>
          <p14:tracePt t="18256" x="2546350" y="6356350"/>
          <p14:tracePt t="18275" x="2584450" y="6356350"/>
          <p14:tracePt t="18289" x="2603500" y="6356350"/>
          <p14:tracePt t="18306" x="2616200" y="6356350"/>
          <p14:tracePt t="18325" x="2622550" y="6356350"/>
          <p14:tracePt t="18340" x="2628900" y="6356350"/>
          <p14:tracePt t="18357" x="2654300" y="6299200"/>
          <p14:tracePt t="18376" x="2679700" y="6242050"/>
          <p14:tracePt t="18379" x="2711450" y="6165850"/>
          <p14:tracePt t="18389" x="2749550" y="6064250"/>
          <p14:tracePt t="18407" x="2800350" y="5911850"/>
          <p14:tracePt t="18425" x="2813050" y="5867400"/>
          <p14:tracePt t="18440" x="2825750" y="5829300"/>
          <p14:tracePt t="18458" x="2825750" y="5816600"/>
          <p14:tracePt t="18474" x="2832100" y="5810250"/>
          <p14:tracePt t="18700" x="2832100" y="5797550"/>
          <p14:tracePt t="18709" x="2832100" y="5778500"/>
          <p14:tracePt t="18722" x="2832100" y="5740400"/>
          <p14:tracePt t="18740" x="2832100" y="5645150"/>
          <p14:tracePt t="18760" x="2832100" y="5600700"/>
          <p14:tracePt t="18773" x="2825750" y="5543550"/>
          <p14:tracePt t="18791" x="2806700" y="5524500"/>
          <p14:tracePt t="18806" x="2800350" y="5511800"/>
          <p14:tracePt t="18825" x="2794000" y="5499100"/>
          <p14:tracePt t="18843" x="2787650" y="5499100"/>
          <p14:tracePt t="18857" x="2781300" y="5499100"/>
          <p14:tracePt t="19803" x="2774950" y="5499100"/>
          <p14:tracePt t="19814" x="2768600" y="5499100"/>
          <p14:tracePt t="19827" x="2762250" y="5499100"/>
          <p14:tracePt t="19839" x="2743200" y="5499100"/>
          <p14:tracePt t="19856" x="2711450" y="5499100"/>
          <p14:tracePt t="19874" x="2692400" y="5499100"/>
          <p14:tracePt t="19880" x="2686050" y="5499100"/>
          <p14:tracePt t="19889" x="2673350" y="5492750"/>
          <p14:tracePt t="19906" x="2654300" y="5486400"/>
          <p14:tracePt t="19924" x="2647950" y="5486400"/>
          <p14:tracePt t="19939" x="2641600" y="5480050"/>
          <p14:tracePt t="19958" x="2628900" y="5480050"/>
          <p14:tracePt t="19989" x="2622550" y="5480050"/>
          <p14:tracePt t="20007" x="2609850" y="5473700"/>
          <p14:tracePt t="20040" x="2597150" y="5473700"/>
          <p14:tracePt t="20058" x="2584450" y="5473700"/>
          <p14:tracePt t="20073" x="2571750" y="5467350"/>
          <p14:tracePt t="20089" x="2565400" y="5467350"/>
          <p14:tracePt t="20109" x="2552700" y="5467350"/>
          <p14:tracePt t="20123" x="2546350" y="5461000"/>
          <p14:tracePt t="20139" x="2540000" y="5461000"/>
          <p14:tracePt t="20178" x="2533650" y="5461000"/>
          <p14:tracePt t="20401" x="2546350" y="5461000"/>
          <p14:tracePt t="20423" x="2559050" y="5461000"/>
          <p14:tracePt t="20432" x="2565400" y="5461000"/>
          <p14:tracePt t="20452" x="2571750" y="5461000"/>
          <p14:tracePt t="20462" x="2578100" y="5467350"/>
          <p14:tracePt t="20477" x="2584450" y="5467350"/>
          <p14:tracePt t="20496" x="2590800" y="5467350"/>
          <p14:tracePt t="20506" x="2603500" y="5473700"/>
          <p14:tracePt t="20523" x="2616200" y="5473700"/>
          <p14:tracePt t="20539" x="2622550" y="5473700"/>
          <p14:tracePt t="20555" x="2647950" y="5473700"/>
          <p14:tracePt t="20575" x="2673350" y="5480050"/>
          <p14:tracePt t="20589" x="2679700" y="5480050"/>
          <p14:tracePt t="20607" x="2698750" y="5486400"/>
          <p14:tracePt t="20625" x="2705100" y="5486400"/>
          <p14:tracePt t="20639" x="2717800" y="5486400"/>
          <p14:tracePt t="20656" x="2736850" y="5486400"/>
          <p14:tracePt t="20675" x="2743200" y="5486400"/>
          <p14:tracePt t="20689" x="2762250" y="5486400"/>
          <p14:tracePt t="20706" x="2768600" y="5486400"/>
          <p14:tracePt t="20724" x="2781300" y="5492750"/>
          <p14:tracePt t="20739" x="2787650" y="5492750"/>
          <p14:tracePt t="20756" x="2800350" y="5499100"/>
          <p14:tracePt t="20772" x="2806700" y="5499100"/>
          <p14:tracePt t="20788" x="2819400" y="5499100"/>
          <p14:tracePt t="20808" x="2832100" y="5499100"/>
          <p14:tracePt t="20822" x="2838450" y="5499100"/>
          <p14:tracePt t="20839" x="2857500" y="5505450"/>
          <p14:tracePt t="20857" x="2863850" y="5505450"/>
          <p14:tracePt t="20872" x="2876550" y="5505450"/>
          <p14:tracePt t="20877" x="2889250" y="5505450"/>
          <p14:tracePt t="20891" x="2901950" y="5505450"/>
          <p14:tracePt t="20908" x="2908300" y="5505450"/>
          <p14:tracePt t="20922" x="2921000" y="5505450"/>
          <p14:tracePt t="20940" x="2946400" y="5505450"/>
          <p14:tracePt t="20972" x="2965450" y="5505450"/>
          <p14:tracePt t="20990" x="2978150" y="5505450"/>
          <p14:tracePt t="21023" x="2990850" y="5505450"/>
          <p14:tracePt t="21040" x="3003550" y="5505450"/>
          <p14:tracePt t="21055" x="3009900" y="5505450"/>
          <p14:tracePt t="21072" x="3022600" y="5505450"/>
          <p14:tracePt t="21091" x="3035300" y="5505450"/>
          <p14:tracePt t="21106" x="3048000" y="5505450"/>
          <p14:tracePt t="21122" x="3054350" y="5505450"/>
          <p14:tracePt t="21141" x="3067050" y="5505450"/>
          <p14:tracePt t="21172" x="3073400" y="5505450"/>
          <p14:tracePt t="21189" x="3079750" y="5505450"/>
          <p14:tracePt t="21252" x="3086100" y="5505450"/>
          <p14:tracePt t="22634" x="3086100" y="5511800"/>
          <p14:tracePt t="22644" x="3073400" y="5511800"/>
          <p14:tracePt t="22657" x="3067050" y="5511800"/>
          <p14:tracePt t="22671" x="3054350" y="5511800"/>
          <p14:tracePt t="22688" x="3035300" y="5511800"/>
          <p14:tracePt t="22705" x="3028950" y="5511800"/>
          <p14:tracePt t="22721" x="3022600" y="5511800"/>
          <p14:tracePt t="22738" x="3016250" y="5511800"/>
          <p14:tracePt t="22797" x="3009900" y="5511800"/>
          <p14:tracePt t="23090" x="3009900" y="5518150"/>
          <p14:tracePt t="23121" x="3009900" y="5524500"/>
          <p14:tracePt t="23131" x="3009900" y="5530850"/>
          <p14:tracePt t="23161" x="3009900" y="5537200"/>
          <p14:tracePt t="23175" x="3003550" y="5543550"/>
          <p14:tracePt t="23182" x="3003550" y="5549900"/>
          <p14:tracePt t="23213" x="3003550" y="5556250"/>
          <p14:tracePt t="23221" x="2997200" y="5562600"/>
          <p14:tracePt t="23294" x="2997200" y="5568950"/>
          <p14:tracePt t="31181" x="2990850" y="5562600"/>
          <p14:tracePt t="31191" x="2984500" y="5492750"/>
          <p14:tracePt t="31204" x="2984500" y="5289550"/>
          <p14:tracePt t="31222" x="3009900" y="4832350"/>
          <p14:tracePt t="31235" x="3359150" y="3568700"/>
          <p14:tracePt t="31252" x="3854450" y="2578100"/>
          <p14:tracePt t="31271" x="4140200" y="2228850"/>
          <p14:tracePt t="31285" x="4718050" y="1524000"/>
          <p14:tracePt t="31302" x="5010150" y="1225550"/>
          <p14:tracePt t="31319" x="5054600" y="1187450"/>
          <p14:tracePt t="31514" x="5054600" y="1181100"/>
          <p14:tracePt t="31524" x="5060950" y="1174750"/>
          <p14:tracePt t="31537" x="5060950" y="1162050"/>
          <p14:tracePt t="31554" x="5060950" y="1149350"/>
          <p14:tracePt t="31568" x="5060950" y="1111250"/>
          <p14:tracePt t="31587" x="5016500" y="1047750"/>
          <p14:tracePt t="31601" x="4946650" y="977900"/>
          <p14:tracePt t="31618" x="4692650" y="800100"/>
          <p14:tracePt t="31637" x="4470400" y="679450"/>
          <p14:tracePt t="31652" x="4394200" y="647700"/>
          <p14:tracePt t="31671" x="4311650" y="615950"/>
          <p14:tracePt t="31689" x="4292600" y="615950"/>
          <p14:tracePt t="31704" x="4279900" y="609600"/>
          <p14:tracePt t="31929" x="4267200" y="603250"/>
          <p14:tracePt t="31942" x="4241800" y="596900"/>
          <p14:tracePt t="31954" x="4210050" y="584200"/>
          <p14:tracePt t="31972" x="4108450" y="552450"/>
          <p14:tracePt t="31985" x="4038600" y="527050"/>
          <p14:tracePt t="32003" x="3867150" y="501650"/>
          <p14:tracePt t="32022" x="3708400" y="482600"/>
          <p14:tracePt t="32037" x="3632200" y="482600"/>
          <p14:tracePt t="32054" x="3473450" y="476250"/>
          <p14:tracePt t="32071" x="3409950" y="476250"/>
          <p14:tracePt t="32085" x="3302000" y="476250"/>
          <p14:tracePt t="32103" x="3238500" y="482600"/>
          <p14:tracePt t="32118" x="3200400" y="488950"/>
          <p14:tracePt t="32135" x="3136900" y="533400"/>
          <p14:tracePt t="32153" x="3067050" y="603250"/>
          <p14:tracePt t="32170" x="3016250" y="666750"/>
          <p14:tracePt t="32185" x="2940050" y="793750"/>
          <p14:tracePt t="32204" x="2908300" y="863600"/>
          <p14:tracePt t="32218" x="2844800" y="1035050"/>
          <p14:tracePt t="32235" x="2819400" y="1225550"/>
          <p14:tracePt t="32254" x="2813050" y="1327150"/>
          <p14:tracePt t="32268" x="2813050" y="1524000"/>
          <p14:tracePt t="32286" x="2813050" y="1733550"/>
          <p14:tracePt t="32303" x="2832100" y="1822450"/>
          <p14:tracePt t="32319" x="2876550" y="1993900"/>
          <p14:tracePt t="32336" x="2933700" y="2127250"/>
          <p14:tracePt t="32354" x="2959100" y="2171700"/>
          <p14:tracePt t="32369" x="3016250" y="2260600"/>
          <p14:tracePt t="32387" x="3067050" y="2317750"/>
          <p14:tracePt t="32403" x="3117850" y="2355850"/>
          <p14:tracePt t="32419" x="3219450" y="2419350"/>
          <p14:tracePt t="32437" x="3352800" y="2470150"/>
          <p14:tracePt t="32452" x="3429000" y="2495550"/>
          <p14:tracePt t="32468" x="3581400" y="2514600"/>
          <p14:tracePt t="32486" x="3670300" y="2520950"/>
          <p14:tracePt t="32501" x="3835400" y="2520950"/>
          <p14:tracePt t="32519" x="3975100" y="2520950"/>
          <p14:tracePt t="32537" x="4025900" y="2520950"/>
          <p14:tracePt t="32551" x="4152900" y="2520950"/>
          <p14:tracePt t="32570" x="4286250" y="2501900"/>
          <p14:tracePt t="32585" x="4343400" y="2482850"/>
          <p14:tracePt t="32602" x="4445000" y="2425700"/>
          <p14:tracePt t="32619" x="4540250" y="2343150"/>
          <p14:tracePt t="32634" x="4591050" y="2305050"/>
          <p14:tracePt t="32652" x="4679950" y="2203450"/>
          <p14:tracePt t="32671" x="4762500" y="2108200"/>
          <p14:tracePt t="32685" x="4800600" y="2070100"/>
          <p14:tracePt t="32701" x="4857750" y="1981200"/>
          <p14:tracePt t="32721" x="4870450" y="1936750"/>
          <p14:tracePt t="32735" x="4902200" y="1835150"/>
          <p14:tracePt t="32752" x="4927600" y="1727200"/>
          <p14:tracePt t="32770" x="4927600" y="1670050"/>
          <p14:tracePt t="32785" x="4927600" y="1543050"/>
          <p14:tracePt t="32802" x="4927600" y="1377950"/>
          <p14:tracePt t="32821" x="4921250" y="1282700"/>
          <p14:tracePt t="32835" x="4864100" y="1073150"/>
          <p14:tracePt t="32853" x="4756150" y="857250"/>
          <p14:tracePt t="32868" x="4699000" y="755650"/>
          <p14:tracePt t="32884" x="4597400" y="628650"/>
          <p14:tracePt t="32904" x="4470400" y="520700"/>
          <p14:tracePt t="32921" x="4381500" y="482600"/>
          <p14:tracePt t="32936" x="4235450" y="457200"/>
          <p14:tracePt t="32953" x="4095750" y="469900"/>
          <p14:tracePt t="32968" x="4013200" y="501650"/>
          <p14:tracePt t="32985" x="3867150" y="609600"/>
          <p14:tracePt t="33004" x="3797300" y="679450"/>
          <p14:tracePt t="33018" x="3676650" y="825500"/>
          <p14:tracePt t="33036" x="3581400" y="1003300"/>
          <p14:tracePt t="33052" x="3543300" y="1098550"/>
          <p14:tracePt t="33068" x="3492500" y="1295400"/>
          <p14:tracePt t="33086" x="3473450" y="1466850"/>
          <p14:tracePt t="33102" x="3473450" y="1549400"/>
          <p14:tracePt t="33118" x="3473450" y="1714500"/>
          <p14:tracePt t="33137" x="3473450" y="1835150"/>
          <p14:tracePt t="33152" x="3479800" y="1866900"/>
          <p14:tracePt t="33170" x="3492500" y="1898650"/>
          <p14:tracePt t="33186" x="3498850" y="1905000"/>
          <p14:tracePt t="34330" x="3511550" y="1905000"/>
          <p14:tracePt t="34341" x="3517900" y="1905000"/>
          <p14:tracePt t="34352" x="3530600" y="1905000"/>
          <p14:tracePt t="34368" x="3556000" y="1905000"/>
          <p14:tracePt t="34384" x="3657600" y="1898650"/>
          <p14:tracePt t="34403" x="3778250" y="1892300"/>
          <p14:tracePt t="34419" x="3835400" y="1885950"/>
          <p14:tracePt t="34435" x="3949700" y="1885950"/>
          <p14:tracePt t="34453" x="4057650" y="1885950"/>
          <p14:tracePt t="34469" x="4102100" y="1885950"/>
          <p14:tracePt t="34485" x="4159250" y="1898650"/>
          <p14:tracePt t="34503" x="4184650" y="1898650"/>
          <p14:tracePt t="34517" x="4222750" y="1905000"/>
          <p14:tracePt t="34534" x="4267200" y="1911350"/>
          <p14:tracePt t="34554" x="4292600" y="1911350"/>
          <p14:tracePt t="34567" x="4337050" y="1911350"/>
          <p14:tracePt t="34585" x="4387850" y="1911350"/>
          <p14:tracePt t="34602" x="4413250" y="1905000"/>
          <p14:tracePt t="34619" x="4445000" y="1879600"/>
          <p14:tracePt t="34625" x="4464050" y="1866900"/>
          <p14:tracePt t="34636" x="4476750" y="1854200"/>
          <p14:tracePt t="34650" x="4495800" y="1847850"/>
          <p14:tracePt t="34669" x="4540250" y="1790700"/>
          <p14:tracePt t="34686" x="4584700" y="1727200"/>
          <p14:tracePt t="34701" x="4610100" y="1689100"/>
          <p14:tracePt t="34718" x="4641850" y="1625600"/>
          <p14:tracePt t="34736" x="4673600" y="1555750"/>
          <p14:tracePt t="34752" x="4686300" y="1498600"/>
          <p14:tracePt t="34769" x="4711700" y="1358900"/>
          <p14:tracePt t="34787" x="4711700" y="1200150"/>
          <p14:tracePt t="34800" x="4711700" y="1111250"/>
          <p14:tracePt t="34818" x="4667250" y="939800"/>
          <p14:tracePt t="34836" x="4641850" y="863600"/>
          <p14:tracePt t="34851" x="4565650" y="749300"/>
          <p14:tracePt t="34868" x="4495800" y="660400"/>
          <p14:tracePt t="34886" x="4445000" y="622300"/>
          <p14:tracePt t="34892" x="4400550" y="577850"/>
          <p14:tracePt t="34901" x="4330700" y="546100"/>
          <p14:tracePt t="34919" x="4171950" y="514350"/>
          <p14:tracePt t="34935" x="4095750" y="514350"/>
          <p14:tracePt t="34951" x="3943350" y="520700"/>
          <p14:tracePt t="34970" x="3879850" y="546100"/>
          <p14:tracePt t="34987" x="3790950" y="603250"/>
          <p14:tracePt t="35001" x="3778250" y="615950"/>
          <p14:tracePt t="35262" x="3765550" y="615950"/>
          <p14:tracePt t="35272" x="3740150" y="615950"/>
          <p14:tracePt t="35285" x="3695700" y="615950"/>
          <p14:tracePt t="35303" x="3511550" y="615950"/>
          <p14:tracePt t="35317" x="3371850" y="615950"/>
          <p14:tracePt t="35335" x="3073400" y="685800"/>
          <p14:tracePt t="35353" x="2914650" y="742950"/>
          <p14:tracePt t="35367" x="2724150" y="850900"/>
          <p14:tracePt t="35386" x="2590800" y="971550"/>
          <p14:tracePt t="35400" x="2540000" y="1054100"/>
          <p14:tracePt t="35419" x="2470150" y="1219200"/>
          <p14:tracePt t="35435" x="2444750" y="1422400"/>
          <p14:tracePt t="35451" x="2444750" y="1524000"/>
          <p14:tracePt t="35467" x="2457450" y="1727200"/>
          <p14:tracePt t="35486" x="2520950" y="1917700"/>
          <p14:tracePt t="35503" x="2552700" y="2006600"/>
          <p14:tracePt t="35517" x="2641600" y="2152650"/>
          <p14:tracePt t="35536" x="2673350" y="2203450"/>
          <p14:tracePt t="35550" x="2743200" y="2273300"/>
          <p14:tracePt t="35567" x="2813050" y="2324100"/>
          <p14:tracePt t="35586" x="2851150" y="2343150"/>
          <p14:tracePt t="35600" x="2952750" y="2387600"/>
          <p14:tracePt t="35618" x="3067050" y="2406650"/>
          <p14:tracePt t="35634" x="3130550" y="2406650"/>
          <p14:tracePt t="35650" x="3289300" y="2400300"/>
          <p14:tracePt t="35669" x="3479800" y="2343150"/>
          <p14:tracePt t="35685" x="3562350" y="2311400"/>
          <p14:tracePt t="35701" x="3657600" y="2241550"/>
          <p14:tracePt t="35719" x="3727450" y="2139950"/>
          <p14:tracePt t="35734" x="3765550" y="2076450"/>
          <p14:tracePt t="35750" x="3797300" y="1930400"/>
          <p14:tracePt t="35771" x="3797300" y="1816100"/>
          <p14:tracePt t="35787" x="3797300" y="1790700"/>
          <p14:tracePt t="36377" x="3797300" y="1784350"/>
          <p14:tracePt t="36396" x="3803650" y="1778000"/>
          <p14:tracePt t="36407" x="3810000" y="1771650"/>
          <p14:tracePt t="36420" x="3816350" y="1765300"/>
          <p14:tracePt t="36435" x="3816350" y="1758950"/>
          <p14:tracePt t="36450" x="3816350" y="1752600"/>
          <p14:tracePt t="36471" x="3810000" y="1752600"/>
          <p14:tracePt t="36483" x="3771900" y="1752600"/>
          <p14:tracePt t="36500" x="3606800" y="1784350"/>
          <p14:tracePt t="36521" x="3409950" y="1866900"/>
          <p14:tracePt t="36535" x="3333750" y="1898650"/>
          <p14:tracePt t="36551" x="3251200" y="1930400"/>
          <p14:tracePt t="36751" x="3244850" y="1917700"/>
          <p14:tracePt t="36762" x="3244850" y="1885950"/>
          <p14:tracePt t="36772" x="3244850" y="1847850"/>
          <p14:tracePt t="36784" x="3257550" y="1790700"/>
          <p14:tracePt t="36802" x="3289300" y="1720850"/>
          <p14:tracePt t="36817" x="3371850" y="1612900"/>
          <p14:tracePt t="36833" x="3441700" y="1549400"/>
          <p14:tracePt t="36853" x="3473450" y="1524000"/>
          <p14:tracePt t="36867" x="3486150" y="1517650"/>
          <p14:tracePt t="36885" x="3492500" y="1517650"/>
          <p14:tracePt t="36892" x="3498850" y="1511300"/>
          <p14:tracePt t="36985" x="3505200" y="1511300"/>
          <p14:tracePt t="37877" x="3505200" y="1524000"/>
          <p14:tracePt t="37888" x="3498850" y="1574800"/>
          <p14:tracePt t="37900" x="3435350" y="1714500"/>
          <p14:tracePt t="37918" x="3263900" y="2279650"/>
          <p14:tracePt t="37935" x="3213100" y="2552700"/>
          <p14:tracePt t="37950" x="3130550" y="3054350"/>
          <p14:tracePt t="37967" x="3098800" y="3416300"/>
          <p14:tracePt t="37985" x="3086100" y="3613150"/>
          <p14:tracePt t="38000" x="3086100" y="3937000"/>
          <p14:tracePt t="38019" x="3086100" y="4203700"/>
          <p14:tracePt t="38036" x="3086100" y="4305300"/>
          <p14:tracePt t="38049" x="3124200" y="4470400"/>
          <p14:tracePt t="38069" x="3149600" y="4572000"/>
          <p14:tracePt t="38083" x="3175000" y="4610100"/>
          <p14:tracePt t="38100" x="3206750" y="4673600"/>
          <p14:tracePt t="38119" x="3244850" y="4724400"/>
          <p14:tracePt t="38134" x="3263900" y="4743450"/>
          <p14:tracePt t="38150" x="3289300" y="4781550"/>
          <p14:tracePt t="38170" x="3308350" y="4800600"/>
          <p14:tracePt t="38183" x="3340100" y="4813300"/>
          <p14:tracePt t="38201" x="3352800" y="4819650"/>
          <p14:tracePt t="38219" x="3359150" y="4819650"/>
          <p14:tracePt t="38453" x="3365500" y="4819650"/>
          <p14:tracePt t="38462" x="3378200" y="4819650"/>
          <p14:tracePt t="38473" x="3397250" y="4819650"/>
          <p14:tracePt t="38486" x="3429000" y="4819650"/>
          <p14:tracePt t="38502" x="3473450" y="4819650"/>
          <p14:tracePt t="38516" x="3600450" y="4813300"/>
          <p14:tracePt t="38534" x="3759200" y="4813300"/>
          <p14:tracePt t="38550" x="3816350" y="4806950"/>
          <p14:tracePt t="38566" x="3886200" y="4806950"/>
          <p14:tracePt t="38584" x="3924300" y="4806950"/>
          <p14:tracePt t="38599" x="3930650" y="4806950"/>
          <p14:tracePt t="38616" x="3956050" y="4800600"/>
          <p14:tracePt t="38636" x="3981450" y="4787900"/>
          <p14:tracePt t="38649" x="4006850" y="4775200"/>
          <p14:tracePt t="38666" x="4051300" y="4737100"/>
          <p14:tracePt t="38686" x="4083050" y="4711700"/>
          <p14:tracePt t="38701" x="4146550" y="4648200"/>
          <p14:tracePt t="38705" x="4178300" y="4610100"/>
          <p14:tracePt t="38717" x="4210050" y="4572000"/>
          <p14:tracePt t="38733" x="4241800" y="4533900"/>
          <p14:tracePt t="38750" x="4279900" y="4451350"/>
          <p14:tracePt t="38767" x="4298950" y="4349750"/>
          <p14:tracePt t="38783" x="4311650" y="4292600"/>
          <p14:tracePt t="38800" x="4311650" y="4178300"/>
          <p14:tracePt t="38818" x="4298950" y="4133850"/>
          <p14:tracePt t="38833" x="4241800" y="4025900"/>
          <p14:tracePt t="38849" x="4146550" y="3930650"/>
          <p14:tracePt t="38868" x="4089400" y="3886200"/>
          <p14:tracePt t="38882" x="3975100" y="3841750"/>
          <p14:tracePt t="38899" x="3873500" y="3829050"/>
          <p14:tracePt t="38920" x="3822700" y="3829050"/>
          <p14:tracePt t="38933" x="3752850" y="3854450"/>
          <p14:tracePt t="38950" x="3695700" y="3879850"/>
          <p14:tracePt t="38967" x="3689350" y="3898900"/>
          <p14:tracePt t="38983" x="3663950" y="3911600"/>
          <p14:tracePt t="39001" x="3657600" y="3930650"/>
          <p14:tracePt t="39018" x="3651250" y="3930650"/>
          <p14:tracePt t="40588" x="3651250" y="3937000"/>
          <p14:tracePt t="40638" x="3651250" y="3917950"/>
          <p14:tracePt t="40649" x="3676650" y="3746500"/>
          <p14:tracePt t="40658" x="3829050" y="3130550"/>
          <p14:tracePt t="40672" x="4006850" y="2470150"/>
          <p14:tracePt t="40682" x="4197350" y="1822450"/>
          <p14:tracePt t="40700" x="4413250" y="1352550"/>
          <p14:tracePt t="40716" x="4470400" y="1225550"/>
          <p14:tracePt t="40732" x="4540250" y="1104900"/>
          <p14:tracePt t="40753" x="4559300" y="1079500"/>
          <p14:tracePt t="40962" x="4559300" y="1073150"/>
          <p14:tracePt t="40985" x="4527550" y="1073150"/>
          <p14:tracePt t="40993" x="4483100" y="1073150"/>
          <p14:tracePt t="41003" x="4419600" y="1073150"/>
          <p14:tracePt t="41016" x="4330700" y="1092200"/>
          <p14:tracePt t="41034" x="4235450" y="1136650"/>
          <p14:tracePt t="41049" x="4038600" y="1263650"/>
          <p14:tracePt t="41065" x="3879850" y="1397000"/>
          <p14:tracePt t="41083" x="3822700" y="1447800"/>
          <p14:tracePt t="41098" x="3733800" y="1574800"/>
          <p14:tracePt t="41116" x="3695700" y="1676400"/>
          <p14:tracePt t="41133" x="3695700" y="1701800"/>
          <p14:tracePt t="41151" x="3689350" y="1720850"/>
          <p14:tracePt t="41519" x="3702050" y="1720850"/>
          <p14:tracePt t="41530" x="3746500" y="1720850"/>
          <p14:tracePt t="41539" x="3816350" y="1720850"/>
          <p14:tracePt t="41553" x="3937000" y="1708150"/>
          <p14:tracePt t="41565" x="4108450" y="1676400"/>
          <p14:tracePt t="41581" x="4438650" y="1606550"/>
          <p14:tracePt t="41601" x="4546600" y="1581150"/>
          <p14:tracePt t="41615" x="4667250" y="1555750"/>
          <p14:tracePt t="41633" x="4711700" y="1543050"/>
          <p14:tracePt t="41650" x="4724400" y="1543050"/>
          <p14:tracePt t="41665" x="4730750" y="1524000"/>
          <p14:tracePt t="41683" x="4730750" y="1492250"/>
          <p14:tracePt t="41702" x="4724400" y="1466850"/>
          <p14:tracePt t="41715" x="4648200" y="1397000"/>
          <p14:tracePt t="41733" x="4406900" y="1314450"/>
          <p14:tracePt t="41748" x="4229100" y="1289050"/>
          <p14:tracePt t="41765" x="3911600" y="1308100"/>
          <p14:tracePt t="41783" x="3695700" y="1358900"/>
          <p14:tracePt t="41799" x="3638550" y="1384300"/>
          <p14:tracePt t="41815" x="3587750" y="1416050"/>
          <p14:tracePt t="41834" x="3568700" y="1435100"/>
          <p14:tracePt t="41851" x="3568700" y="1447800"/>
          <p14:tracePt t="42036" x="3562350" y="1447800"/>
          <p14:tracePt t="42056" x="3556000" y="1454150"/>
          <p14:tracePt t="42068" x="3549650" y="1460500"/>
          <p14:tracePt t="42087" x="3543300" y="1466850"/>
          <p14:tracePt t="42097" x="3536950" y="1473200"/>
          <p14:tracePt t="42108" x="3536950" y="1479550"/>
          <p14:tracePt t="42120" x="3530600" y="1485900"/>
          <p14:tracePt t="42131" x="3530600" y="1492250"/>
          <p14:tracePt t="42148" x="3530600" y="1511300"/>
          <p14:tracePt t="42168" x="3536950" y="1524000"/>
          <p14:tracePt t="42181" x="3651250" y="1587500"/>
          <p14:tracePt t="42199" x="3860800" y="1657350"/>
          <p14:tracePt t="42218" x="3962400" y="1682750"/>
          <p14:tracePt t="42233" x="4140200" y="1720850"/>
          <p14:tracePt t="42250" x="4235450" y="1733550"/>
          <p14:tracePt t="42264" x="4260850" y="1733550"/>
          <p14:tracePt t="42281" x="4279900" y="1739900"/>
          <p14:tracePt t="42300" x="4292600" y="1739900"/>
          <p14:tracePt t="42451" x="4298950" y="1739900"/>
          <p14:tracePt t="42471" x="4311650" y="1746250"/>
          <p14:tracePt t="42484" x="4311650" y="1752600"/>
          <p14:tracePt t="42491" x="4330700" y="1752600"/>
          <p14:tracePt t="42504" x="4337050" y="1758950"/>
          <p14:tracePt t="42514" x="4349750" y="1765300"/>
          <p14:tracePt t="42533" x="4362450" y="1765300"/>
          <p14:tracePt t="42565" x="4375150" y="1765300"/>
          <p14:tracePt t="42581" x="4375150" y="1771650"/>
          <p14:tracePt t="42785" x="4362450" y="1771650"/>
          <p14:tracePt t="42797" x="4324350" y="1771650"/>
          <p14:tracePt t="42805" x="4235450" y="1752600"/>
          <p14:tracePt t="42819" x="4102100" y="1733550"/>
          <p14:tracePt t="42831" x="3854450" y="1708150"/>
          <p14:tracePt t="42848" x="3327400" y="1670050"/>
          <p14:tracePt t="42867" x="2895600" y="1670050"/>
          <p14:tracePt t="42881" x="2717800" y="1670050"/>
          <p14:tracePt t="42888" x="2590800" y="1670050"/>
          <p14:tracePt t="42900" x="2508250" y="1670050"/>
          <p14:tracePt t="42916" x="2438400" y="1670050"/>
          <p14:tracePt t="42931" x="2393950" y="1670050"/>
          <p14:tracePt t="42950" x="2381250" y="1670050"/>
          <p14:tracePt t="43139" x="2374900" y="1670050"/>
          <p14:tracePt t="43172" x="2368550" y="1670050"/>
          <p14:tracePt t="43273" x="2374900" y="1676400"/>
          <p14:tracePt t="43283" x="2393950" y="1695450"/>
          <p14:tracePt t="43297" x="2419350" y="1714500"/>
          <p14:tracePt t="43314" x="2533650" y="1797050"/>
          <p14:tracePt t="43333" x="2673350" y="1892300"/>
          <p14:tracePt t="43348" x="2743200" y="1936750"/>
          <p14:tracePt t="43365" x="2813050" y="1981200"/>
          <p14:tracePt t="43383" x="2844800" y="1987550"/>
          <p14:tracePt t="43398" x="2857500" y="1993900"/>
          <p14:tracePt t="47747" x="2870200" y="1993900"/>
          <p14:tracePt t="47757" x="2889250" y="2000250"/>
          <p14:tracePt t="47768" x="2901950" y="2012950"/>
          <p14:tracePt t="47780" x="2921000" y="2038350"/>
          <p14:tracePt t="47800" x="3003550" y="2228850"/>
          <p14:tracePt t="47813" x="3086100" y="2489200"/>
          <p14:tracePt t="47829" x="3181350" y="3016250"/>
          <p14:tracePt t="47850" x="3225800" y="3327400"/>
          <p14:tracePt t="47863" x="3308350" y="3956050"/>
          <p14:tracePt t="47881" x="3467100" y="4572000"/>
          <p14:tracePt t="47890" x="3543300" y="4775200"/>
          <p14:tracePt t="47902" x="3613150" y="4933950"/>
          <p14:tracePt t="47913" x="3689350" y="5080000"/>
          <p14:tracePt t="47930" x="3810000" y="5238750"/>
          <p14:tracePt t="47948" x="3879850" y="5295900"/>
          <p14:tracePt t="47964" x="3994150" y="5346700"/>
          <p14:tracePt t="47981" x="4038600" y="5353050"/>
          <p14:tracePt t="48013" x="4044950" y="5353050"/>
          <p14:tracePt t="48163" x="4044950" y="5340350"/>
          <p14:tracePt t="48172" x="4044950" y="5314950"/>
          <p14:tracePt t="48184" x="4038600" y="5289550"/>
          <p14:tracePt t="48196" x="4038600" y="5245100"/>
          <p14:tracePt t="48215" x="4038600" y="5035550"/>
          <p14:tracePt t="48233" x="4044950" y="4876800"/>
          <p14:tracePt t="48246" x="4095750" y="4362450"/>
          <p14:tracePt t="48265" x="4121150" y="4025900"/>
          <p14:tracePt t="48280" x="4121150" y="3911600"/>
          <p14:tracePt t="48298" x="4102100" y="3721100"/>
          <p14:tracePt t="48316" x="4064000" y="3651250"/>
          <p14:tracePt t="48329" x="3987800" y="3543300"/>
          <p14:tracePt t="48346" x="3867150" y="3473450"/>
          <p14:tracePt t="48364" x="3810000" y="3448050"/>
          <p14:tracePt t="48379" x="3683000" y="3429000"/>
          <p14:tracePt t="48397" x="3549650" y="3486150"/>
          <p14:tracePt t="48414" x="3479800" y="3536950"/>
          <p14:tracePt t="48429" x="3365500" y="3670300"/>
          <p14:tracePt t="48448" x="3270250" y="3848100"/>
          <p14:tracePt t="48462" x="3244850" y="3937000"/>
          <p14:tracePt t="48480" x="3219450" y="4108450"/>
          <p14:tracePt t="48499" x="3225800" y="4235450"/>
          <p14:tracePt t="48513" x="3244850" y="4292600"/>
          <p14:tracePt t="48531" x="3308350" y="4381500"/>
          <p14:tracePt t="48550" x="3359150" y="4425950"/>
          <p14:tracePt t="48563" x="3473450" y="4521200"/>
          <p14:tracePt t="48579" x="3562350" y="4591050"/>
          <p14:tracePt t="48599" x="3606800" y="4616450"/>
          <p14:tracePt t="48613" x="3613150" y="4629150"/>
          <p14:tracePt t="48630" x="3638550" y="4641850"/>
          <p14:tracePt t="48646" x="3651250" y="4641850"/>
          <p14:tracePt t="48663" x="3676650" y="4660900"/>
          <p14:tracePt t="48680" x="3721100" y="4673600"/>
          <p14:tracePt t="48698" x="3740150" y="4679950"/>
          <p14:tracePt t="48714" x="3810000" y="4692650"/>
          <p14:tracePt t="48731" x="3873500" y="4705350"/>
          <p14:tracePt t="48747" x="3892550" y="4711700"/>
          <p14:tracePt t="48765" x="3905250" y="4718050"/>
          <p14:tracePt t="49367" x="3911600" y="4718050"/>
          <p14:tracePt t="49379" x="3917950" y="4718050"/>
          <p14:tracePt t="49388" x="3943350" y="4718050"/>
          <p14:tracePt t="49401" x="3968750" y="4718050"/>
          <p14:tracePt t="49412" x="4000500" y="4718050"/>
          <p14:tracePt t="49430" x="4064000" y="4724400"/>
          <p14:tracePt t="49448" x="4095750" y="4737100"/>
          <p14:tracePt t="49462" x="4133850" y="4762500"/>
          <p14:tracePt t="49481" x="4165600" y="4794250"/>
          <p14:tracePt t="49496" x="4178300" y="4806950"/>
          <p14:tracePt t="49513" x="4197350" y="4838700"/>
          <p14:tracePt t="49531" x="4210050" y="4876800"/>
          <p14:tracePt t="49548" x="4210050" y="4883150"/>
          <p14:tracePt t="49564" x="4210050" y="4895850"/>
          <p14:tracePt t="50056" x="4210050" y="4889500"/>
          <p14:tracePt t="50066" x="4210050" y="4832350"/>
          <p14:tracePt t="50079" x="4241800" y="4635500"/>
          <p14:tracePt t="50098" x="4394200" y="4057650"/>
          <p14:tracePt t="50113" x="4921250" y="2781300"/>
          <p14:tracePt t="50129" x="5334000" y="2051050"/>
          <p14:tracePt t="50147" x="5403850" y="1981200"/>
          <p14:tracePt t="50162" x="5511800" y="1911350"/>
          <p14:tracePt t="50179" x="5537200" y="1898650"/>
          <p14:tracePt t="50401" x="5537200" y="1892300"/>
          <p14:tracePt t="50412" x="5537200" y="1885950"/>
          <p14:tracePt t="50422" x="5543550" y="1879600"/>
          <p14:tracePt t="50434" x="5549900" y="1854200"/>
          <p14:tracePt t="50445" x="5556250" y="1809750"/>
          <p14:tracePt t="50462" x="5581650" y="1695450"/>
          <p14:tracePt t="50480" x="5594350" y="1631950"/>
          <p14:tracePt t="50496" x="5619750" y="1498600"/>
          <p14:tracePt t="50513" x="5632450" y="1435100"/>
          <p14:tracePt t="50530" x="5632450" y="1416050"/>
          <p14:tracePt t="50548" x="5632450" y="1403350"/>
          <p14:tracePt t="50735" x="5632450" y="1397000"/>
          <p14:tracePt t="50755" x="5619750" y="1384300"/>
          <p14:tracePt t="50765" x="5594350" y="1377950"/>
          <p14:tracePt t="50780" x="5562600" y="1365250"/>
          <p14:tracePt t="50797" x="5441950" y="1352550"/>
          <p14:tracePt t="50812" x="5378450" y="1339850"/>
          <p14:tracePt t="50828" x="5257800" y="1339850"/>
          <p14:tracePt t="50848" x="5162550" y="1358900"/>
          <p14:tracePt t="50862" x="5111750" y="1384300"/>
          <p14:tracePt t="50878" x="5022850" y="1460500"/>
          <p14:tracePt t="50886" x="4984750" y="1511300"/>
          <p14:tracePt t="50900" x="4946650" y="1562100"/>
          <p14:tracePt t="50912" x="4902200" y="1619250"/>
          <p14:tracePt t="50929" x="4845050" y="1752600"/>
          <p14:tracePt t="50948" x="4832350" y="1828800"/>
          <p14:tracePt t="50962" x="4826000" y="1974850"/>
          <p14:tracePt t="50980" x="4826000" y="2082800"/>
          <p14:tracePt t="50999" x="4864100" y="2139950"/>
          <p14:tracePt t="51014" x="4870450" y="2159000"/>
          <p14:tracePt t="51030" x="4889500" y="2171700"/>
          <p14:tracePt t="51048" x="4895850" y="2178050"/>
          <p14:tracePt t="51064" x="4902200" y="2178050"/>
          <p14:tracePt t="51080" x="4914900" y="2178050"/>
          <p14:tracePt t="51097" x="4933950" y="2171700"/>
          <p14:tracePt t="51113" x="4972050" y="2127250"/>
          <p14:tracePt t="51131" x="5016500" y="2044700"/>
          <p14:tracePt t="51145" x="5048250" y="2006600"/>
          <p14:tracePt t="51162" x="5086350" y="1936750"/>
          <p14:tracePt t="51180" x="5099050" y="1905000"/>
          <p14:tracePt t="51195" x="5124450" y="1854200"/>
          <p14:tracePt t="51213" x="5143500" y="1809750"/>
          <p14:tracePt t="51230" x="5149850" y="1790700"/>
          <p14:tracePt t="51245" x="5149850" y="1758950"/>
          <p14:tracePt t="51263" x="5149850" y="1739900"/>
          <p14:tracePt t="51278" x="5149850" y="1727200"/>
          <p14:tracePt t="51295" x="5149850" y="1714500"/>
          <p14:tracePt t="51312" x="5149850" y="1701800"/>
          <p14:tracePt t="51329" x="5149850" y="1689100"/>
          <p14:tracePt t="51345" x="5149850" y="1670050"/>
          <p14:tracePt t="51366" x="5149850" y="1644650"/>
          <p14:tracePt t="51379" x="5149850" y="1625600"/>
          <p14:tracePt t="51386" x="5149850" y="1612900"/>
          <p14:tracePt t="51396" x="5149850" y="1593850"/>
          <p14:tracePt t="51414" x="5149850" y="1581150"/>
          <p14:tracePt t="51428" x="5149850" y="1568450"/>
          <p14:tracePt t="51445" x="5149850" y="1562100"/>
          <p14:tracePt t="51747" x="5149850" y="1555750"/>
          <p14:tracePt t="51757" x="5149850" y="1549400"/>
          <p14:tracePt t="51768" x="5149850" y="1536700"/>
          <p14:tracePt t="51781" x="5149850" y="1524000"/>
          <p14:tracePt t="51799" x="5149850" y="1511300"/>
          <p14:tracePt t="51812" x="5149850" y="1485900"/>
          <p14:tracePt t="51829" x="5149850" y="1479550"/>
          <p14:tracePt t="51861" x="5149850" y="1473200"/>
          <p14:tracePt t="51931" x="5149850" y="1479550"/>
          <p14:tracePt t="51939" x="5149850" y="1492250"/>
          <p14:tracePt t="51951" x="5149850" y="1511300"/>
          <p14:tracePt t="51962" x="5149850" y="1536700"/>
          <p14:tracePt t="51980" x="5149850" y="1562100"/>
          <p14:tracePt t="51994" x="5149850" y="1631950"/>
          <p14:tracePt t="52012" x="5156200" y="1708150"/>
          <p14:tracePt t="52030" x="5156200" y="1746250"/>
          <p14:tracePt t="52044" x="5162550" y="1803400"/>
          <p14:tracePt t="52063" x="5162550" y="1835150"/>
          <p14:tracePt t="52078" x="5162550" y="1854200"/>
          <p14:tracePt t="52094" x="5162550" y="1873250"/>
          <p14:tracePt t="52113" x="5168900" y="1898650"/>
          <p14:tracePt t="52128" x="5168900" y="1917700"/>
          <p14:tracePt t="52144" x="5175250" y="1949450"/>
          <p14:tracePt t="52163" x="5175250" y="1993900"/>
          <p14:tracePt t="52178" x="5175250" y="2019300"/>
          <p14:tracePt t="52194" x="5175250" y="2051050"/>
          <p14:tracePt t="52214" x="5175250" y="2070100"/>
          <p14:tracePt t="52232" x="5175250" y="2095500"/>
          <p14:tracePt t="52234" x="5181600" y="2114550"/>
          <p14:tracePt t="52245" x="5181600" y="2127250"/>
          <p14:tracePt t="52263" x="5181600" y="2139950"/>
          <p14:tracePt t="52278" x="5187950" y="2171700"/>
          <p14:tracePt t="52297" x="5187950" y="2203450"/>
          <p14:tracePt t="52328" x="5187950" y="2216150"/>
          <p14:tracePt t="52361" x="5187950" y="2222500"/>
          <p14:tracePt t="52456" x="5187950" y="2190750"/>
          <p14:tracePt t="52467" x="5187950" y="2114550"/>
          <p14:tracePt t="52480" x="5187950" y="1987550"/>
          <p14:tracePt t="52496" x="5194300" y="1809750"/>
          <p14:tracePt t="52512" x="5219700" y="1492250"/>
          <p14:tracePt t="52529" x="5226050" y="1346200"/>
          <p14:tracePt t="52547" x="5226050" y="1308100"/>
          <p14:tracePt t="52561" x="5232400" y="1282700"/>
          <p14:tracePt t="52579" x="5232400" y="1276350"/>
          <p14:tracePt t="53003" x="5226050" y="1276350"/>
          <p14:tracePt t="53015" x="5219700" y="1276350"/>
          <p14:tracePt t="53023" x="5213350" y="1276350"/>
          <p14:tracePt t="53035" x="5207000" y="1276350"/>
          <p14:tracePt t="53047" x="5194300" y="1276350"/>
          <p14:tracePt t="53064" x="5187950" y="1276350"/>
          <p14:tracePt t="53079" x="5162550" y="1320800"/>
          <p14:tracePt t="53096" x="5118100" y="1409700"/>
          <p14:tracePt t="53115" x="5105400" y="1454150"/>
          <p14:tracePt t="53127" x="5080000" y="1555750"/>
          <p14:tracePt t="53145" x="5080000" y="1695450"/>
          <p14:tracePt t="53161" x="5080000" y="1778000"/>
          <p14:tracePt t="53178" x="5092700" y="1917700"/>
          <p14:tracePt t="53198" x="5143500" y="2063750"/>
          <p14:tracePt t="53213" x="5168900" y="2120900"/>
          <p14:tracePt t="53227" x="5232400" y="2235200"/>
          <p14:tracePt t="53246" x="5264150" y="2279650"/>
          <p14:tracePt t="53261" x="5334000" y="2362200"/>
          <p14:tracePt t="53278" x="5422900" y="2432050"/>
          <p14:tracePt t="53297" x="5467350" y="2451100"/>
          <p14:tracePt t="53311" x="5537200" y="2482850"/>
          <p14:tracePt t="53329" x="5645150" y="2489200"/>
          <p14:tracePt t="53345" x="5708650" y="2489200"/>
          <p14:tracePt t="53361" x="5842000" y="2482850"/>
          <p14:tracePt t="53379" x="5943600" y="2413000"/>
          <p14:tracePt t="53397" x="5988050" y="2374900"/>
          <p14:tracePt t="53411" x="6064250" y="2286000"/>
          <p14:tracePt t="53430" x="6159500" y="2152650"/>
          <p14:tracePt t="53444" x="6203950" y="2063750"/>
          <p14:tracePt t="53461" x="6254750" y="1847850"/>
          <p14:tracePt t="53481" x="6267450" y="1638300"/>
          <p14:tracePt t="53494" x="6254750" y="1517650"/>
          <p14:tracePt t="53511" x="6172200" y="1257300"/>
          <p14:tracePt t="53531" x="6127750" y="1155700"/>
          <p14:tracePt t="53545" x="6019800" y="965200"/>
          <p14:tracePt t="53550" x="5956300" y="901700"/>
          <p14:tracePt t="53562" x="5905500" y="838200"/>
          <p14:tracePt t="53580" x="5835650" y="781050"/>
          <p14:tracePt t="53595" x="5702300" y="692150"/>
          <p14:tracePt t="53612" x="5568950" y="660400"/>
          <p14:tracePt t="53630" x="5505450" y="660400"/>
          <p14:tracePt t="53644" x="5378450" y="673100"/>
          <p14:tracePt t="53662" x="5251450" y="742950"/>
          <p14:tracePt t="53679" x="5200650" y="787400"/>
          <p14:tracePt t="53696" x="5086350" y="863600"/>
          <p14:tracePt t="53713" x="4991100" y="952500"/>
          <p14:tracePt t="53727" x="4946650" y="1009650"/>
          <p14:tracePt t="53744" x="4851400" y="1174750"/>
          <p14:tracePt t="53764" x="4806950" y="1263650"/>
          <p14:tracePt t="53778" x="4762500" y="1447800"/>
          <p14:tracePt t="53796" x="4743450" y="1638300"/>
          <p14:tracePt t="53815" x="4743450" y="1816100"/>
          <p14:tracePt t="53828" x="4756150" y="1892300"/>
          <p14:tracePt t="53845" x="4819650" y="2057400"/>
          <p14:tracePt t="53861" x="4857750" y="2127250"/>
          <p14:tracePt t="53878" x="4946650" y="2260600"/>
          <p14:tracePt t="53885" x="4997450" y="2311400"/>
          <p14:tracePt t="53898" x="5041900" y="2349500"/>
          <p14:tracePt t="53911" x="5099050" y="2400300"/>
          <p14:tracePt t="53927" x="5213350" y="2457450"/>
          <p14:tracePt t="53946" x="5314950" y="2489200"/>
          <p14:tracePt t="53965" x="5340350" y="2495550"/>
          <p14:tracePt t="53980" x="5391150" y="2495550"/>
          <p14:tracePt t="53985" x="5410200" y="2495550"/>
          <p14:tracePt t="54013" x="5422900" y="2495550"/>
          <p14:tracePt t="54030" x="5441950" y="2476500"/>
          <p14:tracePt t="54048" x="5441950" y="2470150"/>
          <p14:tracePt t="55525" x="5448300" y="2470150"/>
          <p14:tracePt t="55535" x="5473700" y="2470150"/>
          <p14:tracePt t="55549" x="5575300" y="2457450"/>
          <p14:tracePt t="55560" x="5880100" y="2406650"/>
          <p14:tracePt t="55578" x="6832600" y="2228850"/>
          <p14:tracePt t="55596" x="7321550" y="2146300"/>
          <p14:tracePt t="55610" x="7988300" y="2044700"/>
          <p14:tracePt t="55628" x="8420100" y="2044700"/>
          <p14:tracePt t="55645" x="8667750" y="2076450"/>
          <p14:tracePt t="55660" x="9048750" y="2209800"/>
          <p14:tracePt t="55678" x="9194800" y="2279650"/>
          <p14:tracePt t="55890" x="9213850" y="2279650"/>
          <p14:tracePt t="55900" x="9226550" y="2279650"/>
          <p14:tracePt t="55913" x="9251950" y="2279650"/>
          <p14:tracePt t="55927" x="9277350" y="2279650"/>
          <p14:tracePt t="55943" x="9309100" y="2279650"/>
          <p14:tracePt t="55962" x="9334500" y="2279650"/>
          <p14:tracePt t="56002" x="9340850" y="2279650"/>
          <p14:tracePt t="56022" x="9340850" y="2298700"/>
          <p14:tracePt t="56034" x="9340850" y="2317750"/>
          <p14:tracePt t="56047" x="9340850" y="2336800"/>
          <p14:tracePt t="56061" x="9334500" y="2355850"/>
          <p14:tracePt t="56078" x="9309100" y="2387600"/>
          <p14:tracePt t="56094" x="9258300" y="2432050"/>
          <p14:tracePt t="56111" x="9220200" y="2444750"/>
          <p14:tracePt t="56128" x="9099550" y="2470150"/>
          <p14:tracePt t="56144" x="8940800" y="2457450"/>
          <p14:tracePt t="56162" x="8851900" y="2413000"/>
          <p14:tracePt t="56177" x="8705850" y="2298700"/>
          <p14:tracePt t="56194" x="8610600" y="2184400"/>
          <p14:tracePt t="56212" x="8578850" y="2127250"/>
          <p14:tracePt t="56226" x="8553450" y="2057400"/>
          <p14:tracePt t="56243" x="8547100" y="2038350"/>
          <p14:tracePt t="56447" x="8547100" y="2032000"/>
          <p14:tracePt t="56457" x="8547100" y="2019300"/>
          <p14:tracePt t="56467" x="8547100" y="1981200"/>
          <p14:tracePt t="56480" x="8547100" y="1917700"/>
          <p14:tracePt t="56493" x="8547100" y="1784350"/>
          <p14:tracePt t="56509" x="8566150" y="1301750"/>
          <p14:tracePt t="56528" x="8636000" y="946150"/>
          <p14:tracePt t="56543" x="8655050" y="869950"/>
          <p14:tracePt t="56560" x="8680450" y="825500"/>
          <p14:tracePt t="56578" x="8686800" y="819150"/>
          <p14:tracePt t="56593" x="8693150" y="819150"/>
          <p14:tracePt t="56821" x="8686800" y="819150"/>
          <p14:tracePt t="56831" x="8680450" y="831850"/>
          <p14:tracePt t="56844" x="8648700" y="882650"/>
          <p14:tracePt t="56861" x="8604250" y="977900"/>
          <p14:tracePt t="56877" x="8483600" y="1397000"/>
          <p14:tracePt t="56884" x="8426450" y="1695450"/>
          <p14:tracePt t="56895" x="8401050" y="1962150"/>
          <p14:tracePt t="56911" x="8388350" y="2241550"/>
          <p14:tracePt t="56926" x="8388350" y="2762250"/>
          <p14:tracePt t="56944" x="8445500" y="3238500"/>
          <p14:tracePt t="56959" x="8477250" y="3422650"/>
          <p14:tracePt t="56976" x="8553450" y="3625850"/>
          <p14:tracePt t="56995" x="8610600" y="3721100"/>
          <p14:tracePt t="57009" x="8623300" y="3740150"/>
          <p14:tracePt t="57026" x="8667750" y="3759200"/>
          <p14:tracePt t="57045" x="8699500" y="3759200"/>
          <p14:tracePt t="57061" x="8705850" y="3759200"/>
          <p14:tracePt t="57237" x="8705850" y="3771900"/>
          <p14:tracePt t="57247" x="8705850" y="3803650"/>
          <p14:tracePt t="57259" x="8705850" y="3867150"/>
          <p14:tracePt t="57278" x="8693150" y="4165600"/>
          <p14:tracePt t="57294" x="8693150" y="4381500"/>
          <p14:tracePt t="57309" x="8693150" y="4768850"/>
          <p14:tracePt t="57328" x="8699500" y="4927600"/>
          <p14:tracePt t="57343" x="8718550" y="5130800"/>
          <p14:tracePt t="57359" x="8731250" y="5226050"/>
          <p14:tracePt t="57380" x="8737600" y="5251450"/>
          <p14:tracePt t="57387" x="8737600" y="5270500"/>
          <p14:tracePt t="57395" x="8743950" y="5289550"/>
          <p14:tracePt t="57410" x="8743950" y="5308600"/>
          <p14:tracePt t="57428" x="8743950" y="5314950"/>
          <p14:tracePt t="57443" x="8750300" y="5340350"/>
          <p14:tracePt t="57460" x="8750300" y="5359400"/>
          <p14:tracePt t="57476" x="8750300" y="5378450"/>
          <p14:tracePt t="57494" x="8750300" y="5397500"/>
          <p14:tracePt t="57510" x="8756650" y="5416550"/>
          <p14:tracePt t="57526" x="8756650" y="5429250"/>
          <p14:tracePt t="57544" x="8763000" y="5441950"/>
          <p14:tracePt t="57561" x="8763000" y="5461000"/>
          <p14:tracePt t="57577" x="8763000" y="5467350"/>
          <p14:tracePt t="57594" x="8763000" y="5486400"/>
          <p14:tracePt t="57611" x="8769350" y="5492750"/>
          <p14:tracePt t="57628" x="8769350" y="5499100"/>
          <p14:tracePt t="57966" x="8769350" y="5492750"/>
          <p14:tracePt t="57977" x="8769350" y="5435600"/>
          <p14:tracePt t="57986" x="8769350" y="5276850"/>
          <p14:tracePt t="57998" x="8813800" y="4902200"/>
          <p14:tracePt t="58010" x="8877300" y="4457700"/>
          <p14:tracePt t="58028" x="8997950" y="3702050"/>
          <p14:tracePt t="58043" x="9029700" y="3517900"/>
          <p14:tracePt t="58059" x="9067800" y="3365500"/>
          <p14:tracePt t="58080" x="9074150" y="3327400"/>
          <p14:tracePt t="58280" x="9074150" y="3321050"/>
          <p14:tracePt t="58290" x="9074150" y="3295650"/>
          <p14:tracePt t="58300" x="9074150" y="3244850"/>
          <p14:tracePt t="58313" x="9074150" y="3149600"/>
          <p14:tracePt t="58327" x="9080500" y="3035300"/>
          <p14:tracePt t="58344" x="9093200" y="2705100"/>
          <p14:tracePt t="58362" x="9093200" y="2438400"/>
          <p14:tracePt t="58377" x="9093200" y="2355850"/>
          <p14:tracePt t="58394" x="9093200" y="2266950"/>
          <p14:tracePt t="58404" x="9093200" y="2254250"/>
          <p14:tracePt t="58414" x="9093200" y="2247900"/>
          <p14:tracePt t="58434" x="9093200" y="2241550"/>
          <p14:tracePt t="58664" x="9086850" y="2235200"/>
          <p14:tracePt t="58676" x="9080500" y="2222500"/>
          <p14:tracePt t="58685" x="9061450" y="2209800"/>
          <p14:tracePt t="58698" x="9029700" y="2197100"/>
          <p14:tracePt t="58710" x="8972550" y="2190750"/>
          <p14:tracePt t="58726" x="8877300" y="2190750"/>
          <p14:tracePt t="58744" x="8820150" y="2190750"/>
          <p14:tracePt t="58760" x="8712200" y="2222500"/>
          <p14:tracePt t="58777" x="8623300" y="2286000"/>
          <p14:tracePt t="58794" x="8597900" y="2317750"/>
          <p14:tracePt t="58810" x="8547100" y="2393950"/>
          <p14:tracePt t="58827" x="8528050" y="2438400"/>
          <p14:tracePt t="58842" x="8496300" y="2520950"/>
          <p14:tracePt t="58847" x="8489950" y="2552700"/>
          <p14:tracePt t="58859" x="8483600" y="2590800"/>
          <p14:tracePt t="58879" x="8477250" y="2647950"/>
          <p14:tracePt t="58892" x="8477250" y="2667000"/>
          <p14:tracePt t="58899" x="8477250" y="2692400"/>
          <p14:tracePt t="58911" x="8477250" y="2717800"/>
          <p14:tracePt t="58929" x="8477250" y="2736850"/>
          <p14:tracePt t="58942" x="8477250" y="2768600"/>
          <p14:tracePt t="58959" x="8489950" y="2800350"/>
          <p14:tracePt t="58978" x="8502650" y="2813050"/>
          <p14:tracePt t="58993" x="8528050" y="2838450"/>
          <p14:tracePt t="59010" x="8597900" y="2863850"/>
          <p14:tracePt t="59027" x="8623300" y="2870200"/>
          <p14:tracePt t="59043" x="8680450" y="2870200"/>
          <p14:tracePt t="59060" x="8731250" y="2870200"/>
          <p14:tracePt t="59078" x="8743950" y="2863850"/>
          <p14:tracePt t="59092" x="8775700" y="2851150"/>
          <p14:tracePt t="59111" x="8782050" y="2838450"/>
          <p14:tracePt t="59126" x="8788400" y="2832100"/>
          <p14:tracePt t="59142" x="8801100" y="2825750"/>
          <p14:tracePt t="59161" x="8807450" y="2813050"/>
          <p14:tracePt t="59176" x="8820150" y="2794000"/>
          <p14:tracePt t="59194" x="8845550" y="2762250"/>
          <p14:tracePt t="59211" x="8858250" y="2743200"/>
          <p14:tracePt t="59225" x="8890000" y="2647950"/>
          <p14:tracePt t="59243" x="8928100" y="2451100"/>
          <p14:tracePt t="59260" x="8934450" y="2336800"/>
          <p14:tracePt t="59275" x="8921750" y="2032000"/>
          <p14:tracePt t="59293" x="8858250" y="1816100"/>
          <p14:tracePt t="59309" x="8820150" y="1746250"/>
          <p14:tracePt t="59325" x="8788400" y="1682750"/>
          <p14:tracePt t="59346" x="8769350" y="1663700"/>
          <p14:tracePt t="59377" x="8763000" y="1663700"/>
          <p14:tracePt t="59697" x="8750300" y="1663700"/>
          <p14:tracePt t="59710" x="8724900" y="1708150"/>
          <p14:tracePt t="59717" x="8680450" y="1797050"/>
          <p14:tracePt t="59730" x="8610600" y="1911350"/>
          <p14:tracePt t="59742" x="8521700" y="2095500"/>
          <p14:tracePt t="59760" x="8401050" y="2470150"/>
          <p14:tracePt t="59776" x="8356600" y="2660650"/>
          <p14:tracePt t="59792" x="8293100" y="3117850"/>
          <p14:tracePt t="59811" x="8255000" y="3670300"/>
          <p14:tracePt t="59826" x="8255000" y="3994150"/>
          <p14:tracePt t="59845" x="8255000" y="4660900"/>
          <p14:tracePt t="59860" x="8286750" y="5187950"/>
          <p14:tracePt t="59875" x="8312150" y="5372100"/>
          <p14:tracePt t="59892" x="8369300" y="5619750"/>
          <p14:tracePt t="59900" x="8382000" y="5689600"/>
          <p14:tracePt t="59914" x="8401050" y="5740400"/>
          <p14:tracePt t="59925" x="8413750" y="5765800"/>
          <p14:tracePt t="59942" x="8420100" y="5778500"/>
          <p14:tracePt t="59972" x="8426450" y="5778500"/>
          <p14:tracePt t="59982" x="8426450" y="5759450"/>
          <p14:tracePt t="60173" x="8439150" y="5753100"/>
          <p14:tracePt t="60183" x="8458200" y="5746750"/>
          <p14:tracePt t="60197" x="8470900" y="5734050"/>
          <p14:tracePt t="60210" x="8515350" y="5721350"/>
          <p14:tracePt t="60226" x="8648700" y="5664200"/>
          <p14:tracePt t="60244" x="8705850" y="5632450"/>
          <p14:tracePt t="60259" x="8801100" y="5594350"/>
          <p14:tracePt t="60275" x="8826500" y="5575300"/>
          <p14:tracePt t="60296" x="8839200" y="5568950"/>
          <p14:tracePt t="60309" x="8858250" y="5549900"/>
          <p14:tracePt t="60327" x="8870950" y="5511800"/>
          <p14:tracePt t="60342" x="8870950" y="5492750"/>
          <p14:tracePt t="60360" x="8883650" y="5435600"/>
          <p14:tracePt t="60376" x="8883650" y="5397500"/>
          <p14:tracePt t="60392" x="8883650" y="5384800"/>
          <p14:tracePt t="60399" x="8883650" y="5365750"/>
          <p14:tracePt t="60416" x="8883650" y="5359400"/>
          <p14:tracePt t="60430" x="8883650" y="535305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4175" y="748937"/>
            <a:ext cx="4497825" cy="423477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33" y="748937"/>
            <a:ext cx="7703836" cy="3352923"/>
          </a:xfrm>
          <a:prstGeom prst="rect">
            <a:avLst/>
          </a:prstGeom>
        </p:spPr>
      </p:pic>
      <p:pic>
        <p:nvPicPr>
          <p:cNvPr id="28674" name="Picture 2" descr="Resultado de imagem para ws 557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04" y="4300524"/>
            <a:ext cx="2121104" cy="212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09304" y="88608"/>
            <a:ext cx="255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C000"/>
                </a:solidFill>
              </a:rPr>
              <a:t>Erva</a:t>
            </a:r>
            <a:r>
              <a:rPr lang="en-US" sz="2400" dirty="0" smtClean="0">
                <a:solidFill>
                  <a:srgbClr val="FFC000"/>
                </a:solidFill>
              </a:rPr>
              <a:t> de São </a:t>
            </a:r>
            <a:r>
              <a:rPr lang="en-US" sz="2400" dirty="0" err="1" smtClean="0">
                <a:solidFill>
                  <a:srgbClr val="FFC000"/>
                </a:solidFill>
              </a:rPr>
              <a:t>João</a:t>
            </a:r>
            <a:endParaRPr lang="pt-BR" sz="2400" dirty="0">
              <a:solidFill>
                <a:srgbClr val="FFC000"/>
              </a:solidFill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83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137"/>
    </mc:Choice>
    <mc:Fallback>
      <p:transition spd="slow" advTm="103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942" x="8877300" y="5353050"/>
          <p14:tracePt t="33952" x="8794750" y="5353050"/>
          <p14:tracePt t="33966" x="8585200" y="5353050"/>
          <p14:tracePt t="33979" x="8134350" y="5359400"/>
          <p14:tracePt t="33996" x="7105650" y="5359400"/>
          <p14:tracePt t="34013" x="6496050" y="5302250"/>
          <p14:tracePt t="34029" x="6267450" y="5251450"/>
          <p14:tracePt t="34046" x="5562600" y="4959350"/>
          <p14:tracePt t="34065" x="5041900" y="4692650"/>
          <p14:tracePt t="34084" x="4933950" y="4641850"/>
          <p14:tracePt t="34097" x="4851400" y="4591050"/>
          <p14:tracePt t="34114" x="4845050" y="4584700"/>
          <p14:tracePt t="34469" x="4838700" y="4584700"/>
          <p14:tracePt t="34480" x="4826000" y="4584700"/>
          <p14:tracePt t="34489" x="4794250" y="4616450"/>
          <p14:tracePt t="34501" x="4622800" y="4819650"/>
          <p14:tracePt t="34512" x="4298950" y="5334000"/>
          <p14:tracePt t="34531" x="3803650" y="6223000"/>
          <p14:tracePt t="34545" x="3638550" y="6578600"/>
          <p14:tracePt t="34562" x="3511550" y="6851650"/>
          <p14:tracePt t="34581" x="3498850" y="6851650"/>
          <p14:tracePt t="34596" x="3486150" y="6851650"/>
          <p14:tracePt t="34946" x="3492500" y="6826250"/>
          <p14:tracePt t="34955" x="3549650" y="6711950"/>
          <p14:tracePt t="34967" x="3740150" y="6350000"/>
          <p14:tracePt t="34979" x="3930650" y="6051550"/>
          <p14:tracePt t="34997" x="4248150" y="5670550"/>
          <p14:tracePt t="35012" x="4406900" y="5537200"/>
          <p14:tracePt t="35029" x="4622800" y="5448300"/>
          <p14:tracePt t="35049" x="4730750" y="5441950"/>
          <p14:tracePt t="35735" x="4737100" y="5441950"/>
          <p14:tracePt t="35749" x="4743450" y="5441950"/>
          <p14:tracePt t="35756" x="4762500" y="5435600"/>
          <p14:tracePt t="35767" x="4775200" y="5429250"/>
          <p14:tracePt t="35779" x="4781550" y="5429250"/>
          <p14:tracePt t="35797" x="4787900" y="5422900"/>
          <p14:tracePt t="35811" x="4800600" y="5416550"/>
          <p14:tracePt t="35828" x="4800600" y="5353050"/>
          <p14:tracePt t="35846" x="4743450" y="5238750"/>
          <p14:tracePt t="35861" x="4273550" y="4648200"/>
          <p14:tracePt t="35879" x="3536950" y="3911600"/>
          <p14:tracePt t="35899" x="3200400" y="3587750"/>
          <p14:tracePt t="35912" x="2724150" y="3111500"/>
          <p14:tracePt t="35929" x="2451100" y="2825750"/>
          <p14:tracePt t="35948" x="2387600" y="2755900"/>
          <p14:tracePt t="35962" x="2343150" y="2686050"/>
          <p14:tracePt t="35980" x="2336800" y="2673350"/>
          <p14:tracePt t="36191" x="2311400" y="2673350"/>
          <p14:tracePt t="36202" x="2260600" y="2667000"/>
          <p14:tracePt t="36214" x="2108200" y="2641600"/>
          <p14:tracePt t="36229" x="1816100" y="2590800"/>
          <p14:tracePt t="36246" x="1143000" y="2349500"/>
          <p14:tracePt t="36252" x="857250" y="2159000"/>
          <p14:tracePt t="36265" x="641350" y="1974850"/>
          <p14:tracePt t="36278" x="457200" y="1752600"/>
          <p14:tracePt t="36295" x="203200" y="1238250"/>
          <p14:tracePt t="36314" x="165100" y="1104900"/>
          <p14:tracePt t="36329" x="152400" y="1016000"/>
          <p14:tracePt t="36335" x="152400" y="996950"/>
          <p14:tracePt t="36346" x="152400" y="990600"/>
          <p14:tracePt t="36617" x="152400" y="996950"/>
          <p14:tracePt t="36628" x="152400" y="1022350"/>
          <p14:tracePt t="36637" x="152400" y="1054100"/>
          <p14:tracePt t="36650" x="171450" y="1098550"/>
          <p14:tracePt t="36662" x="203200" y="1174750"/>
          <p14:tracePt t="36679" x="361950" y="1416050"/>
          <p14:tracePt t="36698" x="514350" y="1581150"/>
          <p14:tracePt t="36712" x="958850" y="1936750"/>
          <p14:tracePt t="36731" x="1498600" y="2178050"/>
          <p14:tracePt t="36745" x="1752600" y="2241550"/>
          <p14:tracePt t="36757" x="1943100" y="2279650"/>
          <p14:tracePt t="36765" x="2063750" y="2298700"/>
          <p14:tracePt t="36779" x="2190750" y="2298700"/>
          <p14:tracePt t="36796" x="2209800" y="2298700"/>
          <p14:tracePt t="36813" x="2222500" y="2298700"/>
          <p14:tracePt t="37022" x="2228850" y="2298700"/>
          <p14:tracePt t="37032" x="2254250" y="2292350"/>
          <p14:tracePt t="37044" x="2400300" y="2241550"/>
          <p14:tracePt t="37064" x="3168650" y="2025650"/>
          <p14:tracePt t="37078" x="3606800" y="1981200"/>
          <p14:tracePt t="37095" x="4451350" y="2006600"/>
          <p14:tracePt t="37113" x="4813300" y="2076450"/>
          <p14:tracePt t="37128" x="5391150" y="2235200"/>
          <p14:tracePt t="37146" x="5638800" y="2336800"/>
          <p14:tracePt t="37165" x="5689600" y="2349500"/>
          <p14:tracePt t="37179" x="5721350" y="2368550"/>
          <p14:tracePt t="37196" x="5727700" y="2374900"/>
          <p14:tracePt t="37387" x="5746750" y="2368550"/>
          <p14:tracePt t="37398" x="5835650" y="2317750"/>
          <p14:tracePt t="37411" x="6108700" y="2159000"/>
          <p14:tracePt t="37429" x="6826250" y="1771650"/>
          <p14:tracePt t="37446" x="7118350" y="1606550"/>
          <p14:tracePt t="37462" x="7486650" y="1435100"/>
          <p14:tracePt t="37479" x="7645400" y="1365250"/>
          <p14:tracePt t="37496" x="7677150" y="1358900"/>
          <p14:tracePt t="37511" x="7696200" y="1352550"/>
          <p14:tracePt t="37561" x="7689850" y="1352550"/>
          <p14:tracePt t="37569" x="7651750" y="1352550"/>
          <p14:tracePt t="37583" x="7588250" y="1352550"/>
          <p14:tracePt t="37595" x="7499350" y="1352550"/>
          <p14:tracePt t="37611" x="7321550" y="1377950"/>
          <p14:tracePt t="37629" x="7219950" y="1416050"/>
          <p14:tracePt t="37644" x="7054850" y="1530350"/>
          <p14:tracePt t="37663" x="6902450" y="1714500"/>
          <p14:tracePt t="37680" x="6813550" y="1860550"/>
          <p14:tracePt t="37696" x="6705600" y="2133600"/>
          <p14:tracePt t="37712" x="6686550" y="2355850"/>
          <p14:tracePt t="37730" x="6686550" y="2438400"/>
          <p14:tracePt t="37745" x="6731000" y="2571750"/>
          <p14:tracePt t="37762" x="6788150" y="2673350"/>
          <p14:tracePt t="37778" x="6819900" y="2711450"/>
          <p14:tracePt t="37795" x="6934200" y="2762250"/>
          <p14:tracePt t="37814" x="7105650" y="2743200"/>
          <p14:tracePt t="37828" x="7194550" y="2679700"/>
          <p14:tracePt t="37845" x="7385050" y="2457450"/>
          <p14:tracePt t="37862" x="7473950" y="2209800"/>
          <p14:tracePt t="37877" x="7556500" y="1752600"/>
          <p14:tracePt t="37894" x="7518400" y="1504950"/>
          <p14:tracePt t="37914" x="7423150" y="1422400"/>
          <p14:tracePt t="37928" x="6845300" y="1263650"/>
          <p14:tracePt t="37946" x="6197600" y="1346200"/>
          <p14:tracePt t="37964" x="5886450" y="1479550"/>
          <p14:tracePt t="37978" x="5467350" y="1714500"/>
          <p14:tracePt t="37996" x="5245100" y="1974850"/>
          <p14:tracePt t="38015" x="5175250" y="2133600"/>
          <p14:tracePt t="38030" x="5111750" y="2355850"/>
          <p14:tracePt t="38927" x="5105400" y="2355850"/>
          <p14:tracePt t="38948" x="5086350" y="2355850"/>
          <p14:tracePt t="38957" x="5041900" y="2355850"/>
          <p14:tracePt t="38968" x="4889500" y="2381250"/>
          <p14:tracePt t="38981" x="4591050" y="2438400"/>
          <p14:tracePt t="38994" x="4248150" y="2527300"/>
          <p14:tracePt t="39011" x="3606800" y="2705100"/>
          <p14:tracePt t="39029" x="3143250" y="2806700"/>
          <p14:tracePt t="39044" x="2997200" y="2832100"/>
          <p14:tracePt t="39061" x="2825750" y="2844800"/>
          <p14:tracePt t="39079" x="2794000" y="2844800"/>
          <p14:tracePt t="39096" x="2762250" y="2844800"/>
          <p14:tracePt t="39474" x="2755900" y="2844800"/>
          <p14:tracePt t="39483" x="2749550" y="2844800"/>
          <p14:tracePt t="39498" x="2717800" y="2825750"/>
          <p14:tracePt t="39510" x="2660650" y="2774950"/>
          <p14:tracePt t="39527" x="2520950" y="2635250"/>
          <p14:tracePt t="39545" x="2381250" y="2482850"/>
          <p14:tracePt t="39560" x="2330450" y="2413000"/>
          <p14:tracePt t="39578" x="2266950" y="2330450"/>
          <p14:tracePt t="39596" x="2241550" y="2292350"/>
          <p14:tracePt t="39610" x="2235200" y="2292350"/>
          <p14:tracePt t="39627" x="2235200" y="2286000"/>
          <p14:tracePt t="39919" x="2222500" y="2279650"/>
          <p14:tracePt t="39930" x="2190750" y="2266950"/>
          <p14:tracePt t="39945" x="2133600" y="2241550"/>
          <p14:tracePt t="39961" x="1860550" y="2209800"/>
          <p14:tracePt t="39979" x="1644650" y="2209800"/>
          <p14:tracePt t="39994" x="1187450" y="2228850"/>
          <p14:tracePt t="40011" x="850900" y="2254250"/>
          <p14:tracePt t="40027" x="742950" y="2254250"/>
          <p14:tracePt t="40045" x="565150" y="2254250"/>
          <p14:tracePt t="40062" x="463550" y="2254250"/>
          <p14:tracePt t="40077" x="431800" y="2247900"/>
          <p14:tracePt t="40093" x="393700" y="2228850"/>
          <p14:tracePt t="40112" x="381000" y="2216150"/>
          <p14:tracePt t="40127" x="368300" y="2203450"/>
          <p14:tracePt t="40145" x="361950" y="2197100"/>
          <p14:tracePt t="40163" x="361950" y="2190750"/>
          <p14:tracePt t="40177" x="361950" y="2184400"/>
          <p14:tracePt t="40274" x="361950" y="2178050"/>
          <p14:tracePt t="40305" x="393700" y="2171700"/>
          <p14:tracePt t="40314" x="425450" y="2171700"/>
          <p14:tracePt t="40327" x="463550" y="2171700"/>
          <p14:tracePt t="40345" x="565150" y="2171700"/>
          <p14:tracePt t="40360" x="641350" y="2171700"/>
          <p14:tracePt t="40377" x="781050" y="2171700"/>
          <p14:tracePt t="40394" x="844550" y="2184400"/>
          <p14:tracePt t="40410" x="1035050" y="2209800"/>
          <p14:tracePt t="40428" x="1238250" y="2235200"/>
          <p14:tracePt t="40445" x="1333500" y="2254250"/>
          <p14:tracePt t="40460" x="1581150" y="2273300"/>
          <p14:tracePt t="40478" x="1828800" y="2286000"/>
          <p14:tracePt t="40495" x="2006600" y="2286000"/>
          <p14:tracePt t="40511" x="2235200" y="2286000"/>
          <p14:tracePt t="40528" x="2425700" y="2286000"/>
          <p14:tracePt t="40544" x="2508250" y="2286000"/>
          <p14:tracePt t="40560" x="2616200" y="2286000"/>
          <p14:tracePt t="40580" x="2673350" y="2292350"/>
          <p14:tracePt t="40597" x="2679700" y="2292350"/>
          <p14:tracePt t="40610" x="2686050" y="2298700"/>
          <p14:tracePt t="40842" x="2698750" y="2298700"/>
          <p14:tracePt t="40852" x="2743200" y="2298700"/>
          <p14:tracePt t="40865" x="2844800" y="2279650"/>
          <p14:tracePt t="40877" x="3041650" y="2247900"/>
          <p14:tracePt t="40893" x="3702050" y="2190750"/>
          <p14:tracePt t="40911" x="4006850" y="2178050"/>
          <p14:tracePt t="40927" x="4546600" y="2178050"/>
          <p14:tracePt t="40944" x="5003800" y="2184400"/>
          <p14:tracePt t="40963" x="5187950" y="2203450"/>
          <p14:tracePt t="40977" x="5486400" y="2235200"/>
          <p14:tracePt t="40996" x="5676900" y="2254250"/>
          <p14:tracePt t="41011" x="5753100" y="2273300"/>
          <p14:tracePt t="41027" x="5842000" y="2286000"/>
          <p14:tracePt t="41044" x="5886450" y="2292350"/>
          <p14:tracePt t="41060" x="5892800" y="2298700"/>
          <p14:tracePt t="41078" x="5899150" y="2298700"/>
          <p14:tracePt t="41277" x="5911850" y="2298700"/>
          <p14:tracePt t="41287" x="5930900" y="2298700"/>
          <p14:tracePt t="41298" x="6000750" y="2298700"/>
          <p14:tracePt t="41309" x="6127750" y="2298700"/>
          <p14:tracePt t="41327" x="6565900" y="2292350"/>
          <p14:tracePt t="41343" x="6800850" y="2292350"/>
          <p14:tracePt t="41359" x="7150100" y="2330450"/>
          <p14:tracePt t="41379" x="7245350" y="2349500"/>
          <p14:tracePt t="41393" x="7353300" y="2381250"/>
          <p14:tracePt t="41410" x="7397750" y="2400300"/>
          <p14:tracePt t="41429" x="7410450" y="2406650"/>
          <p14:tracePt t="41444" x="7410450" y="2413000"/>
          <p14:tracePt t="43552" x="7385050" y="2406650"/>
          <p14:tracePt t="43563" x="7232650" y="2381250"/>
          <p14:tracePt t="43575" x="6769100" y="2298700"/>
          <p14:tracePt t="43593" x="5607050" y="2133600"/>
          <p14:tracePt t="43609" x="5022850" y="2095500"/>
          <p14:tracePt t="43626" x="4540250" y="2082800"/>
          <p14:tracePt t="43645" x="3835400" y="2082800"/>
          <p14:tracePt t="43659" x="3530600" y="2082800"/>
          <p14:tracePt t="43675" x="3219450" y="2089150"/>
          <p14:tracePt t="43693" x="3155950" y="2095500"/>
          <p14:tracePt t="43709" x="3092450" y="2101850"/>
          <p14:tracePt t="43897" x="3079750" y="2101850"/>
          <p14:tracePt t="43907" x="3041650" y="2101850"/>
          <p14:tracePt t="43917" x="2933700" y="2120900"/>
          <p14:tracePt t="43931" x="2768600" y="2152650"/>
          <p14:tracePt t="43942" x="2495550" y="2190750"/>
          <p14:tracePt t="43959" x="1968500" y="2298700"/>
          <p14:tracePt t="43976" x="1778000" y="2349500"/>
          <p14:tracePt t="43992" x="1549400" y="2393950"/>
          <p14:tracePt t="44009" x="1397000" y="2438400"/>
          <p14:tracePt t="44027" x="1352550" y="2444750"/>
          <p14:tracePt t="44042" x="1295400" y="2457450"/>
          <p14:tracePt t="44060" x="1276350" y="2463800"/>
          <p14:tracePt t="44076" x="1263650" y="2463800"/>
          <p14:tracePt t="44092" x="1257300" y="2463800"/>
          <p14:tracePt t="44152" x="1244600" y="2463800"/>
          <p14:tracePt t="44170" x="1225550" y="2463800"/>
          <p14:tracePt t="44182" x="1200150" y="2463800"/>
          <p14:tracePt t="44193" x="1187450" y="2463800"/>
          <p14:tracePt t="44211" x="1162050" y="2463800"/>
          <p14:tracePt t="44225" x="1123950" y="2470150"/>
          <p14:tracePt t="44242" x="1098550" y="2470150"/>
          <p14:tracePt t="44261" x="1092200" y="2470150"/>
          <p14:tracePt t="44266" x="1085850" y="2470150"/>
          <p14:tracePt t="44275" x="1079500" y="2470150"/>
          <p14:tracePt t="44332" x="1079500" y="2476500"/>
          <p14:tracePt t="44344" x="1079500" y="2482850"/>
          <p14:tracePt t="44352" x="1092200" y="2482850"/>
          <p14:tracePt t="44364" x="1117600" y="2501900"/>
          <p14:tracePt t="44376" x="1155700" y="2527300"/>
          <p14:tracePt t="44394" x="1276350" y="2584450"/>
          <p14:tracePt t="44409" x="1346200" y="2609850"/>
          <p14:tracePt t="44425" x="1498600" y="2660650"/>
          <p14:tracePt t="44443" x="1555750" y="2679700"/>
          <p14:tracePt t="44458" x="1625600" y="2698750"/>
          <p14:tracePt t="44475" x="1657350" y="2711450"/>
          <p14:tracePt t="44493" x="1682750" y="2711450"/>
          <p14:tracePt t="44508" x="1727200" y="2724150"/>
          <p14:tracePt t="44526" x="1809750" y="2724150"/>
          <p14:tracePt t="44544" x="1866900" y="2724150"/>
          <p14:tracePt t="44558" x="2000250" y="2724150"/>
          <p14:tracePt t="44576" x="2178050" y="2724150"/>
          <p14:tracePt t="44594" x="2273300" y="2717800"/>
          <p14:tracePt t="44609" x="2413000" y="2711450"/>
          <p14:tracePt t="44627" x="2514600" y="2705100"/>
          <p14:tracePt t="44645" x="2546350" y="2705100"/>
          <p14:tracePt t="44658" x="2603500" y="2705100"/>
          <p14:tracePt t="44678" x="2628900" y="2705100"/>
          <p14:tracePt t="44692" x="2641600" y="2705100"/>
          <p14:tracePt t="44940" x="2654300" y="2705100"/>
          <p14:tracePt t="44950" x="2673350" y="2698750"/>
          <p14:tracePt t="44963" x="2705100" y="2692400"/>
          <p14:tracePt t="44975" x="2781300" y="2679700"/>
          <p14:tracePt t="44992" x="2978150" y="2673350"/>
          <p14:tracePt t="45010" x="3124200" y="2673350"/>
          <p14:tracePt t="45025" x="3378200" y="2686050"/>
          <p14:tracePt t="45043" x="3581400" y="2730500"/>
          <p14:tracePt t="45060" x="3663950" y="2749550"/>
          <p14:tracePt t="45077" x="3816350" y="2774950"/>
          <p14:tracePt t="45083" x="3892550" y="2787650"/>
          <p14:tracePt t="45093" x="3943350" y="2800350"/>
          <p14:tracePt t="45110" x="3987800" y="2806700"/>
          <p14:tracePt t="45126" x="4051300" y="2825750"/>
          <p14:tracePt t="45145" x="4070350" y="2832100"/>
          <p14:tracePt t="45365" x="4083050" y="2832100"/>
          <p14:tracePt t="45377" x="4108450" y="2832100"/>
          <p14:tracePt t="45386" x="4146550" y="2832100"/>
          <p14:tracePt t="45397" x="4222750" y="2819400"/>
          <p14:tracePt t="45408" x="4375150" y="2800350"/>
          <p14:tracePt t="45426" x="4838700" y="2762250"/>
          <p14:tracePt t="45441" x="5105400" y="2736850"/>
          <p14:tracePt t="45458" x="5600700" y="2736850"/>
          <p14:tracePt t="45476" x="5816600" y="2736850"/>
          <p14:tracePt t="45491" x="6153150" y="2743200"/>
          <p14:tracePt t="45509" x="6362700" y="2768600"/>
          <p14:tracePt t="45525" x="6438900" y="2781300"/>
          <p14:tracePt t="45542" x="6508750" y="2806700"/>
          <p14:tracePt t="45559" x="6540500" y="2813050"/>
          <p14:tracePt t="45762" x="6553200" y="2813050"/>
          <p14:tracePt t="45770" x="6584950" y="2813050"/>
          <p14:tracePt t="45781" x="6654800" y="2806700"/>
          <p14:tracePt t="45794" x="6756400" y="2787650"/>
          <p14:tracePt t="45811" x="6864350" y="2781300"/>
          <p14:tracePt t="45826" x="7067550" y="2762250"/>
          <p14:tracePt t="45842" x="7181850" y="2762250"/>
          <p14:tracePt t="45860" x="7200900" y="2762250"/>
          <p14:tracePt t="45875" x="7219950" y="2762250"/>
          <p14:tracePt t="46248" x="7213600" y="2781300"/>
          <p14:tracePt t="46259" x="7188200" y="2851150"/>
          <p14:tracePt t="46267" x="7143750" y="2946400"/>
          <p14:tracePt t="46280" x="7112000" y="3048000"/>
          <p14:tracePt t="46291" x="7067550" y="3143250"/>
          <p14:tracePt t="46310" x="6997700" y="3308350"/>
          <p14:tracePt t="46327" x="6972300" y="3378200"/>
          <p14:tracePt t="46341" x="6921500" y="3517900"/>
          <p14:tracePt t="46359" x="6877050" y="3638550"/>
          <p14:tracePt t="46376" x="6858000" y="3695700"/>
          <p14:tracePt t="46392" x="6826250" y="3810000"/>
          <p14:tracePt t="46410" x="6781800" y="3924300"/>
          <p14:tracePt t="46425" x="6775450" y="3975100"/>
          <p14:tracePt t="46442" x="6750050" y="4064000"/>
          <p14:tracePt t="46460" x="6737350" y="4095750"/>
          <p14:tracePt t="46475" x="6731000" y="4127500"/>
          <p14:tracePt t="46493" x="6731000" y="4133850"/>
          <p14:tracePt t="47249" x="6731000" y="4121150"/>
          <p14:tracePt t="47262" x="6731000" y="4083050"/>
          <p14:tracePt t="47269" x="6731000" y="4000500"/>
          <p14:tracePt t="47280" x="6692900" y="3860800"/>
          <p14:tracePt t="47293" x="6616700" y="3657600"/>
          <p14:tracePt t="47310" x="6521450" y="3473450"/>
          <p14:tracePt t="47324" x="6134100" y="3060700"/>
          <p14:tracePt t="47342" x="5562600" y="2578100"/>
          <p14:tracePt t="47361" x="5276850" y="2368550"/>
          <p14:tracePt t="47374" x="4838700" y="2057400"/>
          <p14:tracePt t="47392" x="4565650" y="1892300"/>
          <p14:tracePt t="47408" x="4489450" y="1854200"/>
          <p14:tracePt t="47424" x="4368800" y="1816100"/>
          <p14:tracePt t="47442" x="4298950" y="1822450"/>
          <p14:tracePt t="47461" x="4279900" y="1828800"/>
          <p14:tracePt t="47684" x="4273550" y="1828800"/>
          <p14:tracePt t="47695" x="4260850" y="1816100"/>
          <p14:tracePt t="47708" x="4191000" y="1778000"/>
          <p14:tracePt t="47726" x="3689350" y="1473200"/>
          <p14:tracePt t="47743" x="3308350" y="1270000"/>
          <p14:tracePt t="47758" x="2533650" y="889000"/>
          <p14:tracePt t="47765" x="2171700" y="781050"/>
          <p14:tracePt t="47778" x="1809750" y="692150"/>
          <p14:tracePt t="47791" x="1473200" y="635000"/>
          <p14:tracePt t="47808" x="927100" y="622300"/>
          <p14:tracePt t="47827" x="520700" y="647700"/>
          <p14:tracePt t="47842" x="368300" y="704850"/>
          <p14:tracePt t="47859" x="107950" y="863600"/>
          <p14:tracePt t="47877" x="31750" y="933450"/>
          <p14:tracePt t="47891" x="0" y="1085850"/>
          <p14:tracePt t="47908" x="0" y="1339850"/>
          <p14:tracePt t="47926" x="0" y="1485900"/>
          <p14:tracePt t="47941" x="0" y="1790700"/>
          <p14:tracePt t="47960" x="19050" y="2127250"/>
          <p14:tracePt t="47974" x="50800" y="2292350"/>
          <p14:tracePt t="47991" x="152400" y="2622550"/>
          <p14:tracePt t="48010" x="285750" y="2921000"/>
          <p14:tracePt t="48025" x="368300" y="3035300"/>
          <p14:tracePt t="48042" x="539750" y="3244850"/>
          <p14:tracePt t="48061" x="762000" y="3454400"/>
          <p14:tracePt t="48075" x="920750" y="3562350"/>
          <p14:tracePt t="48092" x="1289050" y="3746500"/>
          <p14:tracePt t="48109" x="1504950" y="3810000"/>
          <p14:tracePt t="48124" x="1962150" y="3873500"/>
          <p14:tracePt t="48142" x="2368550" y="3873500"/>
          <p14:tracePt t="48159" x="2546350" y="3873500"/>
          <p14:tracePt t="48174" x="2959100" y="3873500"/>
          <p14:tracePt t="48192" x="3409950" y="3873500"/>
          <p14:tracePt t="48207" x="3632200" y="3867150"/>
          <p14:tracePt t="48224" x="4038600" y="3816350"/>
          <p14:tracePt t="48242" x="4425950" y="3771900"/>
          <p14:tracePt t="48258" x="4591050" y="3752850"/>
          <p14:tracePt t="48266" x="4737100" y="3721100"/>
          <p14:tracePt t="48275" x="4857750" y="3702050"/>
          <p14:tracePt t="48293" x="4972050" y="3663950"/>
          <p14:tracePt t="48308" x="5124450" y="3600450"/>
          <p14:tracePt t="48324" x="5238750" y="3536950"/>
          <p14:tracePt t="48342" x="5295900" y="3505200"/>
          <p14:tracePt t="48357" x="5391150" y="3441700"/>
          <p14:tracePt t="48375" x="5461000" y="3390900"/>
          <p14:tracePt t="48392" x="5480050" y="3359150"/>
          <p14:tracePt t="48408" x="5543550" y="3238500"/>
          <p14:tracePt t="48424" x="5581650" y="3041650"/>
          <p14:tracePt t="48443" x="5600700" y="2908300"/>
          <p14:tracePt t="48458" x="5600700" y="2584450"/>
          <p14:tracePt t="48475" x="5518150" y="2184400"/>
          <p14:tracePt t="48491" x="5429250" y="1962150"/>
          <p14:tracePt t="48507" x="5156200" y="1511300"/>
          <p14:tracePt t="48526" x="5010150" y="1314450"/>
          <p14:tracePt t="48541" x="4648200" y="927100"/>
          <p14:tracePt t="48559" x="4241800" y="577850"/>
          <p14:tracePt t="48576" x="4025900" y="425450"/>
          <p14:tracePt t="48591" x="3632200" y="222250"/>
          <p14:tracePt t="48608" x="3295650" y="95250"/>
          <p14:tracePt t="48626" x="3149600" y="63500"/>
          <p14:tracePt t="48642" x="2882900" y="50800"/>
          <p14:tracePt t="48659" x="2559050" y="82550"/>
          <p14:tracePt t="48677" x="2425700" y="133350"/>
          <p14:tracePt t="48691" x="2120900" y="266700"/>
          <p14:tracePt t="48708" x="1885950" y="419100"/>
          <p14:tracePt t="48726" x="1790700" y="495300"/>
          <p14:tracePt t="48741" x="1574800" y="692150"/>
          <p14:tracePt t="48759" x="1403350" y="882650"/>
          <p14:tracePt t="48776" x="1308100" y="996950"/>
          <p14:tracePt t="48782" x="1231900" y="1143000"/>
          <p14:tracePt t="48791" x="1162050" y="1270000"/>
          <p14:tracePt t="48810" x="1073150" y="1498600"/>
          <p14:tracePt t="48825" x="1054100" y="1619250"/>
          <p14:tracePt t="48842" x="1035050" y="1854200"/>
          <p14:tracePt t="48859" x="1035050" y="1968500"/>
          <p14:tracePt t="48874" x="1079500" y="2216150"/>
          <p14:tracePt t="48892" x="1187450" y="2508250"/>
          <p14:tracePt t="48911" x="1231900" y="2628900"/>
          <p14:tracePt t="48924" x="1365250" y="2825750"/>
          <p14:tracePt t="48942" x="1504950" y="2971800"/>
          <p14:tracePt t="48958" x="1587500" y="3054350"/>
          <p14:tracePt t="48974" x="1784350" y="3194050"/>
          <p14:tracePt t="48993" x="2089150" y="3295650"/>
          <p14:tracePt t="49011" x="2279650" y="3327400"/>
          <p14:tracePt t="49026" x="2698750" y="3352800"/>
          <p14:tracePt t="49043" x="3130550" y="3352800"/>
          <p14:tracePt t="49057" x="3346450" y="3352800"/>
          <p14:tracePt t="49073" x="3841750" y="3308350"/>
          <p14:tracePt t="49092" x="4089400" y="3263900"/>
          <p14:tracePt t="49107" x="4527550" y="3111500"/>
          <p14:tracePt t="49124" x="4851400" y="2971800"/>
          <p14:tracePt t="49142" x="4953000" y="2921000"/>
          <p14:tracePt t="49158" x="5118100" y="2819400"/>
          <p14:tracePt t="49174" x="5238750" y="2730500"/>
          <p14:tracePt t="49192" x="5289550" y="2660650"/>
          <p14:tracePt t="49207" x="5416550" y="2292350"/>
          <p14:tracePt t="49225" x="5441950" y="1746250"/>
          <p14:tracePt t="49243" x="5378450" y="1492250"/>
          <p14:tracePt t="49257" x="5149850" y="1104900"/>
          <p14:tracePt t="49276" x="4629150" y="717550"/>
          <p14:tracePt t="49290" x="4235450" y="577850"/>
          <p14:tracePt t="49309" x="3365500" y="495300"/>
          <p14:tracePt t="49326" x="2921000" y="571500"/>
          <p14:tracePt t="49343" x="2178050" y="844550"/>
          <p14:tracePt t="49357" x="1708150" y="1136650"/>
          <p14:tracePt t="49375" x="1593850" y="1231900"/>
          <p14:tracePt t="49390" x="1479550" y="1377950"/>
          <p14:tracePt t="49410" x="1460500" y="1441450"/>
          <p14:tracePt t="49710" x="1454150" y="1447800"/>
          <p14:tracePt t="49720" x="1441450" y="1466850"/>
          <p14:tracePt t="49730" x="1422400" y="1504950"/>
          <p14:tracePt t="49744" x="1397000" y="1574800"/>
          <p14:tracePt t="49760" x="1371600" y="1670050"/>
          <p14:tracePt t="49765" x="1358900" y="1784350"/>
          <p14:tracePt t="49774" x="1358900" y="1911350"/>
          <p14:tracePt t="49792" x="1441450" y="2197100"/>
          <p14:tracePt t="49807" x="1536700" y="2362200"/>
          <p14:tracePt t="49824" x="1866900" y="2730500"/>
          <p14:tracePt t="49843" x="2571750" y="3136900"/>
          <p14:tracePt t="49858" x="2997200" y="3263900"/>
          <p14:tracePt t="49873" x="3886200" y="3403600"/>
          <p14:tracePt t="49892" x="4273550" y="3435350"/>
          <p14:tracePt t="49907" x="5010150" y="3448050"/>
          <p14:tracePt t="49924" x="5530850" y="3460750"/>
          <p14:tracePt t="49941" x="5708650" y="3460750"/>
          <p14:tracePt t="49957" x="5899150" y="3460750"/>
          <p14:tracePt t="49975" x="5956300" y="3441700"/>
          <p14:tracePt t="49992" x="5969000" y="3429000"/>
          <p14:tracePt t="50008" x="5975350" y="3403600"/>
          <p14:tracePt t="50217" x="5988050" y="3397250"/>
          <p14:tracePt t="50226" x="6038850" y="3359150"/>
          <p14:tracePt t="50240" x="6267450" y="3200400"/>
          <p14:tracePt t="50258" x="7061200" y="2667000"/>
          <p14:tracePt t="50274" x="7385050" y="2438400"/>
          <p14:tracePt t="50281" x="7645400" y="2247900"/>
          <p14:tracePt t="50290" x="7848600" y="2101850"/>
          <p14:tracePt t="50308" x="8001000" y="1962150"/>
          <p14:tracePt t="50323" x="8051800" y="1892300"/>
          <p14:tracePt t="50340" x="8096250" y="1714500"/>
          <p14:tracePt t="50359" x="8045450" y="1498600"/>
          <p14:tracePt t="50376" x="7956550" y="1365250"/>
          <p14:tracePt t="50390" x="7639050" y="1073150"/>
          <p14:tracePt t="50408" x="7359650" y="876300"/>
          <p14:tracePt t="50423" x="6743700" y="647700"/>
          <p14:tracePt t="50440" x="6235700" y="590550"/>
          <p14:tracePt t="50458" x="6057900" y="590550"/>
          <p14:tracePt t="50473" x="5759450" y="660400"/>
          <p14:tracePt t="50491" x="5568950" y="774700"/>
          <p14:tracePt t="50508" x="5473700" y="863600"/>
          <p14:tracePt t="50523" x="5264150" y="1117600"/>
          <p14:tracePt t="50541" x="5029200" y="1517650"/>
          <p14:tracePt t="50557" x="4940300" y="1720850"/>
          <p14:tracePt t="50573" x="4813300" y="2197100"/>
          <p14:tracePt t="50592" x="4743450" y="2711450"/>
          <p14:tracePt t="50606" x="4730750" y="2978150"/>
          <p14:tracePt t="50623" x="4730750" y="3600450"/>
          <p14:tracePt t="50641" x="4756150" y="3911600"/>
          <p14:tracePt t="50656" x="4876800" y="4464050"/>
          <p14:tracePt t="50673" x="5086350" y="4972050"/>
          <p14:tracePt t="50693" x="5194300" y="5143500"/>
          <p14:tracePt t="50706" x="5372100" y="5340350"/>
          <p14:tracePt t="50724" x="5702300" y="5518150"/>
          <p14:tracePt t="50743" x="5835650" y="5556250"/>
          <p14:tracePt t="50758" x="6064250" y="5568950"/>
          <p14:tracePt t="50774" x="6248400" y="5549900"/>
          <p14:tracePt t="50793" x="6324600" y="5511800"/>
          <p14:tracePt t="51321" x="6318250" y="5524500"/>
          <p14:tracePt t="51330" x="6305550" y="5568950"/>
          <p14:tracePt t="51344" x="6261100" y="5651500"/>
          <p14:tracePt t="51356" x="6223000" y="5765800"/>
          <p14:tracePt t="51373" x="6165850" y="5949950"/>
          <p14:tracePt t="51392" x="6134100" y="6051550"/>
          <p14:tracePt t="51407" x="6127750" y="6096000"/>
          <p14:tracePt t="51423" x="6108700" y="6146800"/>
          <p14:tracePt t="51444" x="6102350" y="6165850"/>
          <p14:tracePt t="51456" x="6102350" y="6184900"/>
          <p14:tracePt t="51473" x="6096000" y="6184900"/>
          <p14:tracePt t="51491" x="6096000" y="6191250"/>
          <p14:tracePt t="51554" x="6096000" y="6197600"/>
          <p14:tracePt t="52059" x="6089650" y="6197600"/>
          <p14:tracePt t="52071" x="6076950" y="6184900"/>
          <p14:tracePt t="52080" x="6051550" y="6140450"/>
          <p14:tracePt t="52093" x="5994400" y="6013450"/>
          <p14:tracePt t="52106" x="5924550" y="5753100"/>
          <p14:tracePt t="52123" x="5886450" y="5200650"/>
          <p14:tracePt t="52141" x="5899150" y="4826000"/>
          <p14:tracePt t="52156" x="5905500" y="4730750"/>
          <p14:tracePt t="52173" x="5924550" y="4648200"/>
          <p14:tracePt t="64959" x="5924550" y="4641850"/>
          <p14:tracePt t="64980" x="5943600" y="4622800"/>
          <p14:tracePt t="64990" x="6013450" y="4527550"/>
          <p14:tracePt t="65004" x="6311900" y="4216400"/>
          <p14:tracePt t="65020" x="7289800" y="3409950"/>
          <p14:tracePt t="65035" x="7842250" y="3060700"/>
          <p14:tracePt t="65052" x="8858250" y="2540000"/>
          <p14:tracePt t="65072" x="8959850" y="2482850"/>
          <p14:tracePt t="65085" x="9144000" y="2406650"/>
          <p14:tracePt t="65102" x="9264650" y="2368550"/>
          <p14:tracePt t="65121" x="9302750" y="2362200"/>
          <p14:tracePt t="65136" x="9334500" y="2362200"/>
          <p14:tracePt t="65142" x="9340850" y="2362200"/>
          <p14:tracePt t="65152" x="9347200" y="2362200"/>
          <p14:tracePt t="65446" x="9347200" y="2368550"/>
          <p14:tracePt t="65456" x="9347200" y="2381250"/>
          <p14:tracePt t="65468" x="9347200" y="2413000"/>
          <p14:tracePt t="65486" x="9347200" y="2584450"/>
          <p14:tracePt t="65501" x="9334500" y="2781300"/>
          <p14:tracePt t="65519" x="9251950" y="3340100"/>
          <p14:tracePt t="65536" x="9226550" y="3524250"/>
          <p14:tracePt t="65552" x="9213850" y="3740150"/>
          <p14:tracePt t="65570" x="9213850" y="3822700"/>
          <p14:tracePt t="65589" x="9213850" y="3841750"/>
          <p14:tracePt t="65602" x="9213850" y="3854450"/>
          <p14:tracePt t="65852" x="9213850" y="3860800"/>
          <p14:tracePt t="65862" x="9201150" y="3873500"/>
          <p14:tracePt t="65875" x="9188450" y="3917950"/>
          <p14:tracePt t="65886" x="9169400" y="3994150"/>
          <p14:tracePt t="65904" x="9144000" y="4178300"/>
          <p14:tracePt t="65924" x="9137650" y="4260850"/>
          <p14:tracePt t="65937" x="9124950" y="4419600"/>
          <p14:tracePt t="65954" x="9124950" y="4559300"/>
          <p14:tracePt t="65971" x="9124950" y="4603750"/>
          <p14:tracePt t="65987" x="9124950" y="4667250"/>
          <p14:tracePt t="66003" x="9124950" y="4699000"/>
          <p14:tracePt t="66023" x="9124950" y="4705350"/>
          <p14:tracePt t="66036" x="9124950" y="4718050"/>
          <p14:tracePt t="66074" x="9124950" y="4724400"/>
          <p14:tracePt t="66104" x="9124950" y="4730750"/>
          <p14:tracePt t="66134" x="9124950" y="4737100"/>
          <p14:tracePt t="66155" x="9124950" y="4743450"/>
          <p14:tracePt t="66175" x="9124950" y="4749800"/>
          <p14:tracePt t="66187" x="9124950" y="4756150"/>
          <p14:tracePt t="66207" x="9124950" y="4762500"/>
          <p14:tracePt t="66226" x="9131300" y="4768850"/>
          <p14:tracePt t="66239" x="9131300" y="4781550"/>
          <p14:tracePt t="66258" x="9131300" y="4787900"/>
          <p14:tracePt t="66793" x="9131300" y="4768850"/>
          <p14:tracePt t="66805" x="9131300" y="4730750"/>
          <p14:tracePt t="66813" x="9131300" y="4660900"/>
          <p14:tracePt t="66825" x="9124950" y="4578350"/>
          <p14:tracePt t="66837" x="9105900" y="4502150"/>
          <p14:tracePt t="66855" x="9099550" y="4406900"/>
          <p14:tracePt t="66869" x="9099550" y="4381500"/>
          <p14:tracePt t="67117" x="9099550" y="4375150"/>
          <p14:tracePt t="67127" x="9099550" y="4368800"/>
          <p14:tracePt t="67140" x="9099550" y="4362450"/>
          <p14:tracePt t="67151" x="9105900" y="4349750"/>
          <p14:tracePt t="67169" x="9105900" y="4324350"/>
          <p14:tracePt t="67186" x="9105900" y="4305300"/>
          <p14:tracePt t="67201" x="9099550" y="4273550"/>
          <p14:tracePt t="67221" x="9023350" y="4203700"/>
          <p14:tracePt t="67238" x="8966200" y="4171950"/>
          <p14:tracePt t="67251" x="8826500" y="4108450"/>
          <p14:tracePt t="67270" x="8763000" y="4089400"/>
          <p14:tracePt t="67274" x="8686800" y="4070350"/>
          <p14:tracePt t="67284" x="8636000" y="4064000"/>
          <p14:tracePt t="67301" x="8547100" y="4064000"/>
          <p14:tracePt t="67320" x="8502650" y="4064000"/>
          <p14:tracePt t="67337" x="8439150" y="4064000"/>
          <p14:tracePt t="67340" x="8394700" y="4076700"/>
          <p14:tracePt t="67352" x="8356600" y="4089400"/>
          <p14:tracePt t="67371" x="8293100" y="4133850"/>
          <p14:tracePt t="67384" x="8267700" y="4152900"/>
          <p14:tracePt t="67402" x="8216900" y="4222750"/>
          <p14:tracePt t="67424" x="8197850" y="4279900"/>
          <p14:tracePt t="67436" x="8172450" y="4381500"/>
          <p14:tracePt t="67441" x="8166100" y="4425950"/>
          <p14:tracePt t="67453" x="8159750" y="4470400"/>
          <p14:tracePt t="67470" x="8159750" y="4514850"/>
          <p14:tracePt t="67485" x="8159750" y="4603750"/>
          <p14:tracePt t="67502" x="8178800" y="4679950"/>
          <p14:tracePt t="67520" x="8204200" y="4730750"/>
          <p14:tracePt t="67535" x="8255000" y="4794250"/>
          <p14:tracePt t="67556" x="8286750" y="4826000"/>
          <p14:tracePt t="67569" x="8350250" y="4883150"/>
          <p14:tracePt t="67584" x="8426450" y="4921250"/>
          <p14:tracePt t="67603" x="8458200" y="4940300"/>
          <p14:tracePt t="67618" x="8540750" y="4978400"/>
          <p14:tracePt t="67635" x="8655050" y="4997450"/>
          <p14:tracePt t="67653" x="8705850" y="4997450"/>
          <p14:tracePt t="67668" x="8801100" y="4997450"/>
          <p14:tracePt t="67685" x="8902700" y="4984750"/>
          <p14:tracePt t="67703" x="8966200" y="4972050"/>
          <p14:tracePt t="67720" x="9055100" y="4953000"/>
          <p14:tracePt t="67739" x="9124950" y="4940300"/>
          <p14:tracePt t="67753" x="9150350" y="4927600"/>
          <p14:tracePt t="67769" x="9213850" y="4902200"/>
          <p14:tracePt t="67787" x="9277350" y="4857750"/>
          <p14:tracePt t="67805" x="9309100" y="4826000"/>
          <p14:tracePt t="67819" x="9359900" y="4737100"/>
          <p14:tracePt t="67838" x="9385300" y="4679950"/>
          <p14:tracePt t="67851" x="9410700" y="4546600"/>
          <p14:tracePt t="67868" x="9410700" y="4432300"/>
          <p14:tracePt t="67889" x="9391650" y="4330700"/>
          <p14:tracePt t="67900" x="9372600" y="4292600"/>
          <p14:tracePt t="67918" x="9353550" y="4248150"/>
          <p14:tracePt t="67938" x="9347200" y="4235450"/>
          <p14:tracePt t="67952" x="9340850" y="4235450"/>
          <p14:tracePt t="69117" x="9315450" y="4235450"/>
          <p14:tracePt t="69127" x="9264650" y="4248150"/>
          <p14:tracePt t="69140" x="9144000" y="4286250"/>
          <p14:tracePt t="69151" x="8985250" y="4343400"/>
          <p14:tracePt t="69170" x="8705850" y="4470400"/>
          <p14:tracePt t="69183" x="8623300" y="4514850"/>
          <p14:tracePt t="69200" x="8509000" y="4591050"/>
          <p14:tracePt t="69219" x="8464550" y="4629150"/>
          <p14:tracePt t="69234" x="8451850" y="4648200"/>
          <p14:tracePt t="69250" x="8439150" y="4667250"/>
          <p14:tracePt t="69523" x="8439150" y="4660900"/>
          <p14:tracePt t="69534" x="8439150" y="4622800"/>
          <p14:tracePt t="69542" x="8477250" y="4552950"/>
          <p14:tracePt t="69556" x="8528050" y="4451350"/>
          <p14:tracePt t="69567" x="8616950" y="4324350"/>
          <p14:tracePt t="69585" x="8763000" y="4121150"/>
          <p14:tracePt t="69603" x="8807450" y="4076700"/>
          <p14:tracePt t="69617" x="8870950" y="4032250"/>
          <p14:tracePt t="69635" x="8902700" y="4025900"/>
          <p14:tracePt t="69652" x="8915400" y="4025900"/>
          <p14:tracePt t="69668" x="8921750" y="4025900"/>
          <p14:tracePt t="69684" x="8928100" y="4032250"/>
          <p14:tracePt t="69898" x="8928100" y="4038600"/>
          <p14:tracePt t="69920" x="8934450" y="4057650"/>
          <p14:tracePt t="69928" x="8934450" y="4083050"/>
          <p14:tracePt t="69939" x="8940800" y="4121150"/>
          <p14:tracePt t="69952" x="8947150" y="4178300"/>
          <p14:tracePt t="69969" x="8959850" y="4267200"/>
          <p14:tracePt t="69983" x="8959850" y="4298950"/>
          <p14:tracePt t="70000" x="8966200" y="4337050"/>
          <p14:tracePt t="70018" x="8972550" y="4356100"/>
          <p14:tracePt t="70033" x="8972550" y="4368800"/>
          <p14:tracePt t="70059" x="8972550" y="4375150"/>
          <p14:tracePt t="76368" x="8978900" y="4375150"/>
          <p14:tracePt t="76387" x="8985250" y="4368800"/>
          <p14:tracePt t="76400" x="9004300" y="4356100"/>
          <p14:tracePt t="76408" x="9074150" y="4292600"/>
          <p14:tracePt t="76420" x="9194800" y="4191000"/>
          <p14:tracePt t="76432" x="9372600" y="4064000"/>
          <p14:tracePt t="76451" x="9658350" y="3905250"/>
          <p14:tracePt t="76465" x="9772650" y="3867150"/>
          <p14:tracePt t="76481" x="9931400" y="3854450"/>
          <p14:tracePt t="76500" x="10001250" y="3854450"/>
          <p14:tracePt t="76514" x="10013950" y="3854450"/>
          <p14:tracePt t="76531" x="10033000" y="3854450"/>
          <p14:tracePt t="77481" x="10020300" y="3873500"/>
          <p14:tracePt t="77493" x="9988550" y="3898900"/>
          <p14:tracePt t="77503" x="9944100" y="3968750"/>
          <p14:tracePt t="77516" x="9899650" y="4095750"/>
          <p14:tracePt t="77533" x="9855200" y="4248150"/>
          <p14:tracePt t="77548" x="9810750" y="4489450"/>
          <p14:tracePt t="77564" x="9810750" y="4648200"/>
          <p14:tracePt t="77582" x="9810750" y="4699000"/>
          <p14:tracePt t="77598" x="9810750" y="4781550"/>
          <p14:tracePt t="77615" x="9829800" y="4819650"/>
          <p14:tracePt t="77632" x="9829800" y="4826000"/>
          <p14:tracePt t="77648" x="9842500" y="4832350"/>
          <p14:tracePt t="79027" x="9848850" y="4832350"/>
          <p14:tracePt t="79037" x="9893300" y="4813300"/>
          <p14:tracePt t="79050" x="10026650" y="4730750"/>
          <p14:tracePt t="79066" x="10363200" y="4546600"/>
          <p14:tracePt t="79080" x="11150600" y="4121150"/>
          <p14:tracePt t="79098" x="11830050" y="3829050"/>
          <p14:tracePt t="79114" x="12052300" y="3740150"/>
          <p14:tracePt t="79131" x="12185650" y="3594100"/>
          <p14:tracePt t="79150" x="12185650" y="3524250"/>
          <p14:tracePt t="79165" x="12185650" y="3492500"/>
          <p14:tracePt t="79181" x="12185650" y="3429000"/>
          <p14:tracePt t="79199" x="12185650" y="3340100"/>
          <p14:tracePt t="79214" x="12185650" y="3295650"/>
          <p14:tracePt t="79232" x="12185650" y="3263900"/>
          <p14:tracePt t="79462" x="12185650" y="3257550"/>
          <p14:tracePt t="79472" x="12185650" y="3244850"/>
          <p14:tracePt t="79485" x="12185650" y="3232150"/>
          <p14:tracePt t="79497" x="12185650" y="3206750"/>
          <p14:tracePt t="79514" x="12185650" y="3092450"/>
          <p14:tracePt t="79532" x="12185650" y="3016250"/>
          <p14:tracePt t="79547" x="12185650" y="2806700"/>
          <p14:tracePt t="79565" x="12122150" y="2432050"/>
          <p14:tracePt t="79581" x="12045950" y="2209800"/>
          <p14:tracePt t="79597" x="11887200" y="1790700"/>
          <p14:tracePt t="79614" x="11798300" y="1587500"/>
          <p14:tracePt t="79635" x="11753850" y="1517650"/>
          <p14:tracePt t="79647" x="11684000" y="1428750"/>
          <p14:tracePt t="79666" x="11588750" y="1365250"/>
          <p14:tracePt t="79680" x="11544300" y="1352550"/>
          <p14:tracePt t="79697" x="11436350" y="1346200"/>
          <p14:tracePt t="79716" x="11366500" y="1352550"/>
          <p14:tracePt t="79730" x="11169650" y="1466850"/>
          <p14:tracePt t="79747" x="10941050" y="1689100"/>
          <p14:tracePt t="79765" x="10807700" y="1835150"/>
          <p14:tracePt t="79770" x="10668000" y="2012950"/>
          <p14:tracePt t="79781" x="10547350" y="2184400"/>
          <p14:tracePt t="79798" x="10369550" y="2520950"/>
          <p14:tracePt t="79813" x="10312400" y="2673350"/>
          <p14:tracePt t="79831" x="10267950" y="2978150"/>
          <p14:tracePt t="79848" x="10267950" y="3282950"/>
          <p14:tracePt t="79864" x="10293350" y="3429000"/>
          <p14:tracePt t="79881" x="10420350" y="3790950"/>
          <p14:tracePt t="79899" x="10566400" y="4076700"/>
          <p14:tracePt t="79914" x="10623550" y="4178300"/>
          <p14:tracePt t="79930" x="10750550" y="4362450"/>
          <p14:tracePt t="79949" x="10814050" y="4432300"/>
          <p14:tracePt t="79964" x="10960100" y="4559300"/>
          <p14:tracePt t="79980" x="11106150" y="4641850"/>
          <p14:tracePt t="79998" x="11182350" y="4660900"/>
          <p14:tracePt t="80013" x="11360150" y="4660900"/>
          <p14:tracePt t="80031" x="11576050" y="4552950"/>
          <p14:tracePt t="80048" x="11741150" y="4419600"/>
          <p14:tracePt t="80064" x="12020550" y="4108450"/>
          <p14:tracePt t="80081" x="12185650" y="3638550"/>
          <p14:tracePt t="80099" x="12185650" y="3352800"/>
          <p14:tracePt t="80113" x="12185650" y="2781300"/>
          <p14:tracePt t="80132" x="12185650" y="2152650"/>
          <p14:tracePt t="80147" x="12147550" y="1860550"/>
          <p14:tracePt t="80163" x="11988800" y="1358900"/>
          <p14:tracePt t="80183" x="11804650" y="1060450"/>
          <p14:tracePt t="80197" x="11734800" y="990600"/>
          <p14:tracePt t="80214" x="11563350" y="876300"/>
          <p14:tracePt t="80230" x="11468100" y="857250"/>
          <p14:tracePt t="80247" x="11309350" y="869950"/>
          <p14:tracePt t="80264" x="11277600" y="876300"/>
          <p14:tracePt t="80475" x="11258550" y="876300"/>
          <p14:tracePt t="80485" x="11226800" y="876300"/>
          <p14:tracePt t="80498" x="11182350" y="895350"/>
          <p14:tracePt t="80514" x="11112500" y="914400"/>
          <p14:tracePt t="80530" x="10960100" y="1003300"/>
          <p14:tracePt t="80547" x="10750550" y="1238250"/>
          <p14:tracePt t="80565" x="10623550" y="1466850"/>
          <p14:tracePt t="80581" x="10458450" y="2006600"/>
          <p14:tracePt t="80597" x="10445750" y="2362200"/>
          <p14:tracePt t="80613" x="10458450" y="2520950"/>
          <p14:tracePt t="80632" x="10566400" y="2794000"/>
          <p14:tracePt t="80649" x="10680700" y="2946400"/>
          <p14:tracePt t="80663" x="10769600" y="3009900"/>
          <p14:tracePt t="80680" x="11042650" y="3130550"/>
          <p14:tracePt t="80698" x="11296650" y="3149600"/>
          <p14:tracePt t="80713" x="11404600" y="3149600"/>
          <p14:tracePt t="80730" x="11588750" y="3098800"/>
          <p14:tracePt t="80748" x="11658600" y="3054350"/>
          <p14:tracePt t="80763" x="11779250" y="2870200"/>
          <p14:tracePt t="80781" x="11868150" y="2546350"/>
          <p14:tracePt t="80798" x="11868150" y="2368550"/>
          <p14:tracePt t="80813" x="11855450" y="2133600"/>
          <p14:tracePt t="80831" x="11817350" y="2032000"/>
          <p14:tracePt t="80846" x="11804650" y="2006600"/>
          <p14:tracePt t="80863" x="11785600" y="1981200"/>
          <p14:tracePt t="80882" x="11760200" y="1981200"/>
          <p14:tracePt t="80899" x="11747500" y="1981200"/>
          <p14:tracePt t="81356" x="11734800" y="1962150"/>
          <p14:tracePt t="81366" x="11709400" y="1936750"/>
          <p14:tracePt t="81379" x="11677650" y="1892300"/>
          <p14:tracePt t="81397" x="11544300" y="1739900"/>
          <p14:tracePt t="81413" x="11436350" y="1638300"/>
          <p14:tracePt t="81429" x="11176000" y="1403350"/>
          <p14:tracePt t="81448" x="10928350" y="1206500"/>
          <p14:tracePt t="81464" x="10807700" y="1149350"/>
          <p14:tracePt t="81479" x="10610850" y="1111250"/>
          <p14:tracePt t="81498" x="10509250" y="1111250"/>
          <p14:tracePt t="81513" x="10287000" y="1219200"/>
          <p14:tracePt t="81530" x="10115550" y="1358900"/>
          <p14:tracePt t="81547" x="10058400" y="1416050"/>
          <p14:tracePt t="81562" x="9944100" y="1524000"/>
          <p14:tracePt t="81580" x="9817100" y="1708150"/>
          <p14:tracePt t="81596" x="9728200" y="1860550"/>
          <p14:tracePt t="81613" x="9588500" y="2273300"/>
          <p14:tracePt t="81630" x="9525000" y="2667000"/>
          <p14:tracePt t="81646" x="9525000" y="2819400"/>
          <p14:tracePt t="81663" x="9550400" y="3098800"/>
          <p14:tracePt t="81681" x="9620250" y="3333750"/>
          <p14:tracePt t="81696" x="9658350" y="3435350"/>
          <p14:tracePt t="81712" x="9728200" y="3619500"/>
          <p14:tracePt t="81732" x="9759950" y="3708400"/>
          <p14:tracePt t="81746" x="9817100" y="3822700"/>
          <p14:tracePt t="81763" x="9861550" y="3873500"/>
          <p14:tracePt t="81781" x="9880600" y="3892550"/>
          <p14:tracePt t="81787" x="9906000" y="3917950"/>
          <p14:tracePt t="81796" x="9950450" y="3937000"/>
          <p14:tracePt t="81813" x="10096500" y="3962400"/>
          <p14:tracePt t="81831" x="10179050" y="3962400"/>
          <p14:tracePt t="81846" x="10407650" y="3949700"/>
          <p14:tracePt t="81863" x="10712450" y="3867150"/>
          <p14:tracePt t="81881" x="10839450" y="3790950"/>
          <p14:tracePt t="81896" x="11036300" y="3670300"/>
          <p14:tracePt t="81913" x="11144250" y="3587750"/>
          <p14:tracePt t="81929" x="11176000" y="3549650"/>
          <p14:tracePt t="81945" x="11233150" y="3479800"/>
          <p14:tracePt t="81964" x="11296650" y="3346450"/>
          <p14:tracePt t="81981" x="11322050" y="3238500"/>
          <p14:tracePt t="81996" x="11353800" y="2787650"/>
          <p14:tracePt t="82014" x="11353800" y="2508250"/>
          <p14:tracePt t="82030" x="11353800" y="1905000"/>
          <p14:tracePt t="82046" x="11309350" y="1333500"/>
          <p14:tracePt t="82064" x="11283950" y="1104900"/>
          <p14:tracePt t="82081" x="11182350" y="793750"/>
          <p14:tracePt t="82096" x="11087100" y="647700"/>
          <p14:tracePt t="82114" x="11029950" y="596900"/>
          <p14:tracePt t="82129" x="10801350" y="514350"/>
          <p14:tracePt t="82147" x="10572750" y="508000"/>
          <p14:tracePt t="82162" x="10433050" y="539750"/>
          <p14:tracePt t="82179" x="10140950" y="692150"/>
          <p14:tracePt t="82198" x="9918700" y="908050"/>
          <p14:tracePt t="82212" x="9823450" y="1022350"/>
          <p14:tracePt t="82229" x="9626600" y="1358900"/>
          <p14:tracePt t="82248" x="9518650" y="1670050"/>
          <p14:tracePt t="82264" x="9480550" y="1841500"/>
          <p14:tracePt t="82272" x="9461500" y="2044700"/>
          <p14:tracePt t="82281" x="9448800" y="2203450"/>
          <p14:tracePt t="82297" x="9448800" y="2355850"/>
          <p14:tracePt t="82312" x="9448800" y="2635250"/>
          <p14:tracePt t="82330" x="9480550" y="2876550"/>
          <p14:tracePt t="82347" x="9499600" y="2959100"/>
          <p14:tracePt t="82362" x="9531350" y="3092450"/>
          <p14:tracePt t="82380" x="9550400" y="3194050"/>
          <p14:tracePt t="82398" x="9563100" y="3219450"/>
          <p14:tracePt t="82413" x="9582150" y="3257550"/>
          <p14:tracePt t="82430" x="9601200" y="3276600"/>
          <p14:tracePt t="82446" x="9607550" y="3276600"/>
          <p14:tracePt t="82463" x="9626600" y="3270250"/>
          <p14:tracePt t="82662" x="9626600" y="3282950"/>
          <p14:tracePt t="82674" x="9626600" y="3321050"/>
          <p14:tracePt t="82684" x="9626600" y="3384550"/>
          <p14:tracePt t="82695" x="9626600" y="3479800"/>
          <p14:tracePt t="82714" x="9645650" y="3752850"/>
          <p14:tracePt t="82731" x="9696450" y="3892550"/>
          <p14:tracePt t="82745" x="9817100" y="4083050"/>
          <p14:tracePt t="82763" x="9899650" y="4178300"/>
          <p14:tracePt t="82768" x="10026650" y="4298950"/>
          <p14:tracePt t="82780" x="10185400" y="4432300"/>
          <p14:tracePt t="82796" x="10521950" y="4629150"/>
          <p14:tracePt t="82814" x="10617200" y="4673600"/>
          <p14:tracePt t="82829" x="10750550" y="4711700"/>
          <p14:tracePt t="82846" x="10807700" y="4718050"/>
          <p14:tracePt t="82865" x="10833100" y="4718050"/>
          <p14:tracePt t="82879" x="10883900" y="4692650"/>
          <p14:tracePt t="82897" x="10966450" y="4584700"/>
          <p14:tracePt t="82914" x="11023600" y="4495800"/>
          <p14:tracePt t="82929" x="11137900" y="4203700"/>
          <p14:tracePt t="82947" x="11233150" y="3822700"/>
          <p14:tracePt t="82962" x="11271250" y="3632200"/>
          <p14:tracePt t="82980" x="11309350" y="3168650"/>
          <p14:tracePt t="82998" x="11309350" y="2946400"/>
          <p14:tracePt t="83012" x="11290300" y="2571750"/>
          <p14:tracePt t="83029" x="11220450" y="2355850"/>
          <p14:tracePt t="83048" x="11188700" y="2298700"/>
          <p14:tracePt t="83062" x="11068050" y="2203450"/>
          <p14:tracePt t="83080" x="10941050" y="2190750"/>
          <p14:tracePt t="83097" x="10871200" y="2197100"/>
          <p14:tracePt t="83113" x="10782300" y="2254250"/>
          <p14:tracePt t="83331" x="10782300" y="2247900"/>
          <p14:tracePt t="83341" x="10775950" y="2228850"/>
          <p14:tracePt t="83352" x="10769600" y="2197100"/>
          <p14:tracePt t="83363" x="10750550" y="2152650"/>
          <p14:tracePt t="83381" x="10737850" y="2114550"/>
          <p14:tracePt t="83395" x="10699750" y="2057400"/>
          <p14:tracePt t="83413" x="10591800" y="2032000"/>
          <p14:tracePt t="83432" x="10528300" y="2032000"/>
          <p14:tracePt t="83446" x="10356850" y="2120900"/>
          <p14:tracePt t="83463" x="10185400" y="2273300"/>
          <p14:tracePt t="83483" x="10090150" y="2393950"/>
          <p14:tracePt t="83496" x="9944100" y="2647950"/>
          <p14:tracePt t="83513" x="9906000" y="2762250"/>
          <p14:tracePt t="83529" x="9880600" y="2971800"/>
          <p14:tracePt t="83545" x="9893300" y="3181350"/>
          <p14:tracePt t="83565" x="9918700" y="3263900"/>
          <p14:tracePt t="83579" x="9969500" y="3416300"/>
          <p14:tracePt t="83595" x="10033000" y="3536950"/>
          <p14:tracePt t="83613" x="10064750" y="3575050"/>
          <p14:tracePt t="83629" x="10109200" y="3644900"/>
          <p14:tracePt t="83646" x="10128250" y="3663950"/>
          <p14:tracePt t="83664" x="10134600" y="3670300"/>
          <p14:tracePt t="83680" x="10147300" y="3676650"/>
          <p14:tracePt t="83696" x="10160000" y="3676650"/>
          <p14:tracePt t="83712" x="10166350" y="3676650"/>
          <p14:tracePt t="83733" x="10172700" y="3676650"/>
          <p14:tracePt t="83999" x="10179050" y="3676650"/>
          <p14:tracePt t="84012" x="10191750" y="3676650"/>
          <p14:tracePt t="84019" x="10217150" y="3676650"/>
          <p14:tracePt t="84033" x="10248900" y="3670300"/>
          <p14:tracePt t="84046" x="10306050" y="3651250"/>
          <p14:tracePt t="84063" x="10458450" y="3594100"/>
          <p14:tracePt t="84081" x="10515600" y="3562350"/>
          <p14:tracePt t="84096" x="10623550" y="3460750"/>
          <p14:tracePt t="84112" x="10725150" y="3270250"/>
          <p14:tracePt t="84131" x="10769600" y="3098800"/>
          <p14:tracePt t="84146" x="10814050" y="2711450"/>
          <p14:tracePt t="84163" x="10814050" y="2406650"/>
          <p14:tracePt t="84180" x="10801350" y="2279650"/>
          <p14:tracePt t="84196" x="10718800" y="2063750"/>
          <p14:tracePt t="84213" x="10636250" y="1955800"/>
          <p14:tracePt t="84231" x="10579100" y="1911350"/>
          <p14:tracePt t="84245" x="10464800" y="1873250"/>
          <p14:tracePt t="84263" x="10401300" y="1866900"/>
          <p14:tracePt t="84280" x="10382250" y="1866900"/>
          <p14:tracePt t="84466" x="10363200" y="1866900"/>
          <p14:tracePt t="84476" x="10337800" y="1873250"/>
          <p14:tracePt t="84486" x="10306050" y="1879600"/>
          <p14:tracePt t="84500" x="10267950" y="1898650"/>
          <p14:tracePt t="84512" x="10210800" y="1924050"/>
          <p14:tracePt t="84528" x="10096500" y="2025650"/>
          <p14:tracePt t="84548" x="10033000" y="2089150"/>
          <p14:tracePt t="84562" x="9906000" y="2279650"/>
          <p14:tracePt t="84578" x="9798050" y="2571750"/>
          <p14:tracePt t="84599" x="9753600" y="2825750"/>
          <p14:tracePt t="84613" x="9753600" y="2940050"/>
          <p14:tracePt t="84629" x="9753600" y="3200400"/>
          <p14:tracePt t="84648" x="9759950" y="3321050"/>
          <p14:tracePt t="84662" x="9829800" y="3575050"/>
          <p14:tracePt t="84679" x="9906000" y="3816350"/>
          <p14:tracePt t="84698" x="9950450" y="3905250"/>
          <p14:tracePt t="84712" x="10013950" y="4032250"/>
          <p14:tracePt t="84729" x="10064750" y="4089400"/>
          <p14:tracePt t="84745" x="10077450" y="4102100"/>
          <p14:tracePt t="84762" x="10102850" y="4121150"/>
          <p14:tracePt t="84769" x="10109200" y="4121150"/>
          <p14:tracePt t="84780" x="10115550" y="4121150"/>
          <p14:tracePt t="84799" x="10121900" y="4121150"/>
          <p14:tracePt t="84951" x="10115550" y="4127500"/>
          <p14:tracePt t="84972" x="10109200" y="4133850"/>
          <p14:tracePt t="84982" x="10109200" y="4152900"/>
          <p14:tracePt t="84996" x="10102850" y="4165600"/>
          <p14:tracePt t="85012" x="10102850" y="4203700"/>
          <p14:tracePt t="85028" x="10102850" y="4210050"/>
          <p14:tracePt t="85046" x="10115550" y="4248150"/>
          <p14:tracePt t="85064" x="10128250" y="4260850"/>
          <p14:tracePt t="85078" x="10179050" y="4286250"/>
          <p14:tracePt t="85095" x="10274300" y="4286250"/>
          <p14:tracePt t="85113" x="10356850" y="4254500"/>
          <p14:tracePt t="85129" x="10502900" y="4171950"/>
          <p14:tracePt t="85146" x="10617200" y="4051300"/>
          <p14:tracePt t="85164" x="10674350" y="3968750"/>
          <p14:tracePt t="85178" x="10756900" y="3765550"/>
          <p14:tracePt t="85196" x="10782300" y="3524250"/>
          <p14:tracePt t="85214" x="10782300" y="3371850"/>
          <p14:tracePt t="85229" x="10712450" y="3073400"/>
          <p14:tracePt t="85246" x="10617200" y="2908300"/>
          <p14:tracePt t="85262" x="10566400" y="2844800"/>
          <p14:tracePt t="85268" x="10509250" y="2806700"/>
          <p14:tracePt t="85279" x="10439400" y="2781300"/>
          <p14:tracePt t="85297" x="10337800" y="2781300"/>
          <p14:tracePt t="85313" x="10293350" y="2813050"/>
          <p14:tracePt t="85331" x="10229850" y="2901950"/>
          <p14:tracePt t="85510" x="10204450" y="2901950"/>
          <p14:tracePt t="85518" x="10172700" y="2895600"/>
          <p14:tracePt t="85532" x="10115550" y="2895600"/>
          <p14:tracePt t="85545" x="10052050" y="2895600"/>
          <p14:tracePt t="85561" x="9855200" y="2984500"/>
          <p14:tracePt t="85581" x="9632950" y="3175000"/>
          <p14:tracePt t="85595" x="9550400" y="3270250"/>
          <p14:tracePt t="85611" x="9378950" y="3562350"/>
          <p14:tracePt t="85631" x="9309100" y="3727450"/>
          <p14:tracePt t="85647" x="9264650" y="3962400"/>
          <p14:tracePt t="85651" x="9258300" y="4032250"/>
          <p14:tracePt t="85663" x="9258300" y="4095750"/>
          <p14:tracePt t="85681" x="9258300" y="4152900"/>
          <p14:tracePt t="85695" x="9277350" y="4222750"/>
          <p14:tracePt t="85712" x="9315450" y="4254500"/>
          <p14:tracePt t="85731" x="9340850" y="4267200"/>
          <p14:tracePt t="85745" x="9398000" y="4267200"/>
          <p14:tracePt t="85762" x="9423400" y="4260850"/>
          <p14:tracePt t="85778" x="9436100" y="4254500"/>
          <p14:tracePt t="85795" x="9448800" y="4254500"/>
          <p14:tracePt t="85813" x="9448800" y="4235450"/>
          <p14:tracePt t="85844" x="9448800" y="4203700"/>
          <p14:tracePt t="85865" x="9385300" y="4165600"/>
          <p14:tracePt t="85878" x="9328150" y="4146550"/>
          <p14:tracePt t="85895" x="9194800" y="4114800"/>
          <p14:tracePt t="85914" x="9131300" y="4114800"/>
          <p14:tracePt t="85928" x="9055100" y="4114800"/>
          <p14:tracePt t="85946" x="9023350" y="4114800"/>
          <p14:tracePt t="85964" x="9017000" y="4114800"/>
          <p14:tracePt t="85979" x="9010650" y="4114800"/>
          <p14:tracePt t="86156" x="8991600" y="4114800"/>
          <p14:tracePt t="86167" x="8959850" y="4114800"/>
          <p14:tracePt t="86180" x="8896350" y="4102100"/>
          <p14:tracePt t="86197" x="8832850" y="4083050"/>
          <p14:tracePt t="86211" x="8699500" y="4038600"/>
          <p14:tracePt t="86229" x="8616950" y="4006850"/>
          <p14:tracePt t="86247" x="8597900" y="3994150"/>
          <p14:tracePt t="86261" x="8572500" y="3975100"/>
          <p14:tracePt t="86282" x="8572500" y="3962400"/>
          <p14:tracePt t="86295" x="8572500" y="3937000"/>
          <p14:tracePt t="86313" x="8616950" y="3886200"/>
          <p14:tracePt t="86330" x="8731250" y="3810000"/>
          <p14:tracePt t="86345" x="8801100" y="3784600"/>
          <p14:tracePt t="86361" x="8870950" y="3765550"/>
          <p14:tracePt t="86380" x="8890000" y="3765550"/>
          <p14:tracePt t="86394" x="8902700" y="3765550"/>
          <p14:tracePt t="86653" x="8902700" y="3771900"/>
          <p14:tracePt t="86664" x="8902700" y="3778250"/>
          <p14:tracePt t="86673" x="8902700" y="3790950"/>
          <p14:tracePt t="86684" x="8902700" y="3810000"/>
          <p14:tracePt t="86697" x="8909050" y="3816350"/>
          <p14:tracePt t="86712" x="8915400" y="3829050"/>
          <p14:tracePt t="86728" x="8915400" y="3841750"/>
          <p14:tracePt t="86746" x="8915400" y="3854450"/>
          <p14:tracePt t="86778" x="8915400" y="3860800"/>
          <p14:tracePt t="86797" x="8915400" y="3873500"/>
          <p14:tracePt t="86836" x="8915400" y="3879850"/>
          <p14:tracePt t="86849" x="8909050" y="3879850"/>
          <p14:tracePt t="86861" x="8902700" y="3886200"/>
          <p14:tracePt t="86879" x="8896350" y="3886200"/>
          <p14:tracePt t="86899" x="8890000" y="3886200"/>
          <p14:tracePt t="87078" x="8890000" y="3892550"/>
          <p14:tracePt t="87109" x="8902700" y="3898900"/>
          <p14:tracePt t="87119" x="8928100" y="3911600"/>
          <p14:tracePt t="87134" x="9004300" y="3930650"/>
          <p14:tracePt t="87144" x="9124950" y="3968750"/>
          <p14:tracePt t="87164" x="9677400" y="4076700"/>
          <p14:tracePt t="87180" x="9944100" y="4102100"/>
          <p14:tracePt t="87195" x="10458450" y="4171950"/>
          <p14:tracePt t="87211" x="10769600" y="4222750"/>
          <p14:tracePt t="87230" x="10877550" y="4229100"/>
          <p14:tracePt t="87245" x="11010900" y="4248150"/>
          <p14:tracePt t="87262" x="11080750" y="4254500"/>
          <p14:tracePt t="87280" x="11093450" y="4254500"/>
          <p14:tracePt t="87294" x="11099800" y="4254500"/>
          <p14:tracePt t="87463" x="11099800" y="4260850"/>
          <p14:tracePt t="87473" x="11074400" y="4260850"/>
          <p14:tracePt t="87484" x="11029950" y="4273550"/>
          <p14:tracePt t="87497" x="10953750" y="4292600"/>
          <p14:tracePt t="87512" x="10871200" y="4311650"/>
          <p14:tracePt t="87528" x="10636250" y="4375150"/>
          <p14:tracePt t="87545" x="10287000" y="4483100"/>
          <p14:tracePt t="87563" x="10121900" y="4552950"/>
          <p14:tracePt t="87578" x="9817100" y="4648200"/>
          <p14:tracePt t="87595" x="9626600" y="4686300"/>
          <p14:tracePt t="87612" x="9563100" y="4686300"/>
          <p14:tracePt t="87627" x="9474200" y="4673600"/>
          <p14:tracePt t="87646" x="9448800" y="4648200"/>
          <p14:tracePt t="87660" x="9385300" y="4533900"/>
          <p14:tracePt t="87678" x="9366250" y="4171950"/>
          <p14:tracePt t="87697" x="9461500" y="3708400"/>
          <p14:tracePt t="87712" x="9518650" y="3549650"/>
          <p14:tracePt t="87728" x="9582150" y="3378200"/>
          <p14:tracePt t="87746" x="9601200" y="3333750"/>
          <p14:tracePt t="87761" x="9620250" y="3295650"/>
          <p14:tracePt t="87779" x="9645650" y="3270250"/>
          <p14:tracePt t="87797" x="9677400" y="3232150"/>
          <p14:tracePt t="87811" x="9785350" y="3111500"/>
          <p14:tracePt t="87829" x="9899650" y="2965450"/>
          <p14:tracePt t="87844" x="9937750" y="2895600"/>
          <p14:tracePt t="87860" x="9994900" y="2800350"/>
          <p14:tracePt t="87879" x="10013950" y="2749550"/>
          <p14:tracePt t="87894" x="10020300" y="2730500"/>
          <p14:tracePt t="87910" x="10020300" y="2717800"/>
          <p14:tracePt t="87930" x="9867900" y="2781300"/>
          <p14:tracePt t="87944" x="9690100" y="2921000"/>
          <p14:tracePt t="87961" x="9283700" y="3340100"/>
          <p14:tracePt t="87981" x="9067800" y="3581400"/>
          <p14:tracePt t="87995" x="8769350" y="4038600"/>
          <p14:tracePt t="88011" x="8604250" y="4419600"/>
          <p14:tracePt t="88030" x="8559800" y="4572000"/>
          <p14:tracePt t="88044" x="8534400" y="4787900"/>
          <p14:tracePt t="88062" x="8534400" y="4927600"/>
          <p14:tracePt t="88365" x="8540750" y="4940300"/>
          <p14:tracePt t="88374" x="8559800" y="4965700"/>
          <p14:tracePt t="88386" x="8610600" y="5054600"/>
          <p14:tracePt t="88398" x="8705850" y="5276850"/>
          <p14:tracePt t="88412" x="8845550" y="5645150"/>
          <p14:tracePt t="88427" x="8991600" y="6286500"/>
          <p14:tracePt t="88447" x="9042400" y="6496050"/>
          <p14:tracePt t="88461" x="9080500" y="6737350"/>
          <p14:tracePt t="88478" x="9093200" y="6819900"/>
          <p14:tracePt t="88495" x="9093200" y="6826250"/>
          <p14:tracePt t="88511" x="9093200" y="6832600"/>
          <p14:tracePt t="88718" x="9093200" y="6807200"/>
          <p14:tracePt t="88731" x="9093200" y="6724650"/>
          <p14:tracePt t="88741" x="9118600" y="6508750"/>
          <p14:tracePt t="88753" x="9213850" y="6064250"/>
          <p14:tracePt t="88768" x="9410700" y="5607050"/>
          <p14:tracePt t="88780" x="9861550" y="4781550"/>
          <p14:tracePt t="88794" x="10052050" y="4502150"/>
          <p14:tracePt t="88811" x="10236200" y="4267200"/>
          <p14:tracePt t="88829" x="10287000" y="4222750"/>
          <p14:tracePt t="88844" x="10312400" y="4203700"/>
          <p14:tracePt t="89225" x="10312400" y="4191000"/>
          <p14:tracePt t="89235" x="10306050" y="4165600"/>
          <p14:tracePt t="89248" x="10293350" y="4102100"/>
          <p14:tracePt t="89260" x="10293350" y="3956050"/>
          <p14:tracePt t="89278" x="10502900" y="3225800"/>
          <p14:tracePt t="89297" x="10864850" y="2590800"/>
          <p14:tracePt t="89311" x="10985500" y="2438400"/>
          <p14:tracePt t="89328" x="11137900" y="2298700"/>
          <p14:tracePt t="89345" x="11188700" y="2273300"/>
          <p14:tracePt t="89360" x="11252200" y="2266950"/>
          <p14:tracePt t="89378" x="11283950" y="2305050"/>
          <p14:tracePt t="89620" x="11296650" y="2305050"/>
          <p14:tracePt t="89631" x="11315700" y="2305050"/>
          <p14:tracePt t="89644" x="11328400" y="2298700"/>
          <p14:tracePt t="89661" x="11379200" y="2279650"/>
          <p14:tracePt t="89679" x="11398250" y="2273300"/>
          <p14:tracePt t="89695" x="11423650" y="2254250"/>
          <p14:tracePt t="89713" x="11449050" y="2247900"/>
          <p14:tracePt t="89727" x="11455400" y="2235200"/>
          <p14:tracePt t="89744" x="11474450" y="2184400"/>
          <p14:tracePt t="89761" x="11480800" y="2120900"/>
          <p14:tracePt t="89772" x="11461750" y="1968500"/>
          <p14:tracePt t="89794" x="11277600" y="1784350"/>
          <p14:tracePt t="89813" x="10756900" y="1549400"/>
          <p14:tracePt t="89827" x="10483850" y="1479550"/>
          <p14:tracePt t="89844" x="10033000" y="1441450"/>
          <p14:tracePt t="89862" x="9817100" y="1428750"/>
          <p14:tracePt t="89877" x="9556750" y="1428750"/>
          <p14:tracePt t="89894" x="9366250" y="1441450"/>
          <p14:tracePt t="89911" x="9290050" y="1460500"/>
          <p14:tracePt t="89927" x="9169400" y="1492250"/>
          <p14:tracePt t="89945" x="9093200" y="1536700"/>
          <p14:tracePt t="89961" x="9055100" y="1555750"/>
          <p14:tracePt t="89978" x="8966200" y="1644650"/>
          <p14:tracePt t="89996" x="8858250" y="1784350"/>
          <p14:tracePt t="90011" x="8794750" y="1854200"/>
          <p14:tracePt t="90027" x="8686800" y="2012950"/>
          <p14:tracePt t="90044" x="8648700" y="2101850"/>
          <p14:tracePt t="90060" x="8572500" y="2286000"/>
          <p14:tracePt t="90077" x="8559800" y="2476500"/>
          <p14:tracePt t="90095" x="8559800" y="2578100"/>
          <p14:tracePt t="90110" x="8597900" y="2806700"/>
          <p14:tracePt t="90128" x="8674100" y="2990850"/>
          <p14:tracePt t="90145" x="8737600" y="3079750"/>
          <p14:tracePt t="90160" x="8890000" y="3270250"/>
          <p14:tracePt t="90178" x="9112250" y="3479800"/>
          <p14:tracePt t="90195" x="9245600" y="3568700"/>
          <p14:tracePt t="90210" x="9544050" y="3702050"/>
          <p14:tracePt t="90228" x="9931400" y="3746500"/>
          <p14:tracePt t="90244" x="10147300" y="3746500"/>
          <p14:tracePt t="90260" x="10579100" y="3689350"/>
          <p14:tracePt t="90280" x="10845800" y="3613150"/>
          <p14:tracePt t="90294" x="10947400" y="3568700"/>
          <p14:tracePt t="90310" x="11112500" y="3460750"/>
          <p14:tracePt t="90330" x="11245850" y="3302000"/>
          <p14:tracePt t="90343" x="11341100" y="3073400"/>
          <p14:tracePt t="90360" x="11442700" y="2571750"/>
          <p14:tracePt t="90378" x="11442700" y="2355850"/>
          <p14:tracePt t="90393" x="11423650" y="2095500"/>
          <p14:tracePt t="90411" x="11341100" y="1955800"/>
          <p14:tracePt t="90426" x="11290300" y="1917700"/>
          <p14:tracePt t="90444" x="11176000" y="1866900"/>
          <p14:tracePt t="90461" x="11068050" y="1885950"/>
          <p14:tracePt t="90478" x="11029950" y="1917700"/>
          <p14:tracePt t="90496" x="10998200" y="1943100"/>
          <p14:tracePt t="91262" x="10991850" y="1943100"/>
          <p14:tracePt t="91272" x="10966450" y="1943100"/>
          <p14:tracePt t="91282" x="10928350" y="1943100"/>
          <p14:tracePt t="91293" x="10833100" y="1943100"/>
          <p14:tracePt t="91313" x="10553700" y="1943100"/>
          <p14:tracePt t="91326" x="10306050" y="1936750"/>
          <p14:tracePt t="91344" x="9912350" y="1866900"/>
          <p14:tracePt t="91361" x="9747250" y="1835150"/>
          <p14:tracePt t="91376" x="9544050" y="1758950"/>
          <p14:tracePt t="91393" x="9461500" y="1708150"/>
          <p14:tracePt t="91413" x="9442450" y="1689100"/>
          <p14:tracePt t="91428" x="9436100" y="1682750"/>
          <p14:tracePt t="91595" x="9436100" y="1676400"/>
          <p14:tracePt t="91616" x="9436100" y="1663700"/>
          <p14:tracePt t="91627" x="9423400" y="1644650"/>
          <p14:tracePt t="91635" x="9410700" y="1619250"/>
          <p14:tracePt t="91648" x="9378950" y="1581150"/>
          <p14:tracePt t="91659" x="9347200" y="1536700"/>
          <p14:tracePt t="91677" x="9201150" y="1416050"/>
          <p14:tracePt t="91695" x="9086850" y="1358900"/>
          <p14:tracePt t="91710" x="8845550" y="1289050"/>
          <p14:tracePt t="91727" x="8604250" y="1276350"/>
          <p14:tracePt t="91743" x="8496300" y="1301750"/>
          <p14:tracePt t="91761" x="8337550" y="1416050"/>
          <p14:tracePt t="91767" x="8274050" y="1473200"/>
          <p14:tracePt t="91781" x="8210550" y="1543050"/>
          <p14:tracePt t="91793" x="8159750" y="1631950"/>
          <p14:tracePt t="91810" x="8070850" y="1854200"/>
          <p14:tracePt t="91829" x="8051800" y="2114550"/>
          <p14:tracePt t="91843" x="8051800" y="2228850"/>
          <p14:tracePt t="91859" x="8070850" y="2533650"/>
          <p14:tracePt t="91877" x="8115300" y="2705100"/>
          <p14:tracePt t="91893" x="8210550" y="3048000"/>
          <p14:tracePt t="91910" x="8312150" y="3397250"/>
          <p14:tracePt t="91928" x="8350250" y="3530600"/>
          <p14:tracePt t="91943" x="8420100" y="3714750"/>
          <p14:tracePt t="91960" x="8483600" y="3841750"/>
          <p14:tracePt t="91979" x="8502650" y="3879850"/>
          <p14:tracePt t="91993" x="8559800" y="3943350"/>
          <p14:tracePt t="92010" x="8629650" y="3994150"/>
          <p14:tracePt t="92027" x="8667750" y="4019550"/>
          <p14:tracePt t="92043" x="8750300" y="4057650"/>
          <p14:tracePt t="92061" x="8794750" y="4064000"/>
          <p14:tracePt t="92078" x="8921750" y="4089400"/>
          <p14:tracePt t="92093" x="9080500" y="4089400"/>
          <p14:tracePt t="92111" x="9156700" y="4089400"/>
          <p14:tracePt t="92126" x="9264650" y="4089400"/>
          <p14:tracePt t="92143" x="9340850" y="4089400"/>
          <p14:tracePt t="92161" x="9366250" y="4070350"/>
          <p14:tracePt t="92176" x="9423400" y="4025900"/>
          <p14:tracePt t="92195" x="9518650" y="3879850"/>
          <p14:tracePt t="92212" x="9563100" y="3746500"/>
          <p14:tracePt t="92226" x="9709150" y="3289300"/>
          <p14:tracePt t="92244" x="9798050" y="2806700"/>
          <p14:tracePt t="92259" x="9823450" y="2584450"/>
          <p14:tracePt t="92266" x="9848850" y="2400300"/>
          <p14:tracePt t="92277" x="9861550" y="2241550"/>
          <p14:tracePt t="92295" x="9867900" y="1955800"/>
          <p14:tracePt t="92311" x="9867900" y="1803400"/>
          <p14:tracePt t="92327" x="9880600" y="1511300"/>
          <p14:tracePt t="92345" x="9886950" y="1397000"/>
          <p14:tracePt t="92359" x="9886950" y="1219200"/>
          <p14:tracePt t="92376" x="9886950" y="1143000"/>
          <p14:tracePt t="92393" x="9886950" y="1123950"/>
          <p14:tracePt t="92409" x="9886950" y="1117600"/>
          <p14:tracePt t="92719" x="9886950" y="1130300"/>
          <p14:tracePt t="92729" x="9886950" y="1162050"/>
          <p14:tracePt t="92742" x="9886950" y="1206500"/>
          <p14:tracePt t="92761" x="9925050" y="1339850"/>
          <p14:tracePt t="92776" x="9956800" y="1422400"/>
          <p14:tracePt t="92794" x="10033000" y="1670050"/>
          <p14:tracePt t="92810" x="10109200" y="1892300"/>
          <p14:tracePt t="92826" x="10134600" y="1993900"/>
          <p14:tracePt t="92843" x="10172700" y="2197100"/>
          <p14:tracePt t="92860" x="10179050" y="2273300"/>
          <p14:tracePt t="92876" x="10191750" y="2381250"/>
          <p14:tracePt t="92892" x="10191750" y="2470150"/>
          <p14:tracePt t="92911" x="10191750" y="2520950"/>
          <p14:tracePt t="92926" x="10191750" y="2641600"/>
          <p14:tracePt t="92944" x="10204450" y="2736850"/>
          <p14:tracePt t="92961" x="10204450" y="2768600"/>
          <p14:tracePt t="92976" x="10204450" y="2800350"/>
          <p14:tracePt t="92996" x="10204450" y="2806700"/>
          <p14:tracePt t="93010" x="10204450" y="281305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28750" t="20000" r="24334" b="50222"/>
          <a:stretch/>
        </p:blipFill>
        <p:spPr>
          <a:xfrm>
            <a:off x="3068319" y="91440"/>
            <a:ext cx="5919287" cy="211328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/>
          <a:srcRect l="25084" t="24741" r="20750" b="9037"/>
          <a:stretch/>
        </p:blipFill>
        <p:spPr>
          <a:xfrm>
            <a:off x="6109243" y="2438400"/>
            <a:ext cx="6082757" cy="418306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6"/>
          <a:srcRect l="22999" t="32740" r="26584" b="6520"/>
          <a:stretch/>
        </p:blipFill>
        <p:spPr>
          <a:xfrm>
            <a:off x="5079" y="2438400"/>
            <a:ext cx="6146800" cy="41656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873181" y="1896943"/>
            <a:ext cx="21144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Yong-</a:t>
            </a:r>
            <a:r>
              <a:rPr lang="en-US" sz="1400" i="1" dirty="0" err="1"/>
              <a:t>hua</a:t>
            </a:r>
            <a:r>
              <a:rPr lang="en-US" sz="1400" i="1" dirty="0"/>
              <a:t> </a:t>
            </a:r>
            <a:r>
              <a:rPr lang="en-US" sz="1400" i="1" dirty="0" smtClean="0"/>
              <a:t>Cui and </a:t>
            </a:r>
            <a:r>
              <a:rPr lang="en-US" sz="1400" i="1" dirty="0"/>
              <a:t>Yi </a:t>
            </a:r>
            <a:r>
              <a:rPr lang="en-US" sz="1400" i="1" dirty="0" smtClean="0"/>
              <a:t>Zheng</a:t>
            </a:r>
            <a:endParaRPr lang="pt-BR" sz="1400" i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9150621" y="1352064"/>
            <a:ext cx="299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Sem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diferenças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efeitos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adversos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27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491"/>
    </mc:Choice>
    <mc:Fallback>
      <p:transition spd="slow" advTm="72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69" x="10198100" y="2806700"/>
          <p14:tracePt t="1378" x="10153650" y="2794000"/>
          <p14:tracePt t="1390" x="10020300" y="2774950"/>
          <p14:tracePt t="1403" x="9671050" y="2743200"/>
          <p14:tracePt t="1420" x="8547100" y="2679700"/>
          <p14:tracePt t="1435" x="7893050" y="2628900"/>
          <p14:tracePt t="1452" x="7118350" y="2501900"/>
          <p14:tracePt t="1471" x="5702300" y="2254250"/>
          <p14:tracePt t="1485" x="5003800" y="2114550"/>
          <p14:tracePt t="1502" x="4292600" y="1905000"/>
          <p14:tracePt t="1519" x="3937000" y="1771650"/>
          <p14:tracePt t="1535" x="3276600" y="1498600"/>
          <p14:tracePt t="1551" x="2978150" y="1320800"/>
          <p14:tracePt t="1570" x="2921000" y="1276350"/>
          <p14:tracePt t="1585" x="2901950" y="1238250"/>
          <p14:tracePt t="3057" x="2895600" y="1250950"/>
          <p14:tracePt t="3067" x="2882900" y="1282700"/>
          <p14:tracePt t="3076" x="2857500" y="1352550"/>
          <p14:tracePt t="3089" x="2838450" y="1428750"/>
          <p14:tracePt t="3100" x="2832100" y="1498600"/>
          <p14:tracePt t="3118" x="2832100" y="1657350"/>
          <p14:tracePt t="3135" x="2838450" y="1746250"/>
          <p14:tracePt t="3151" x="2946400" y="1962150"/>
          <p14:tracePt t="3169" x="3130550" y="2171700"/>
          <p14:tracePt t="3184" x="3289300" y="2324100"/>
          <p14:tracePt t="3201" x="3721100" y="2622550"/>
          <p14:tracePt t="3218" x="3975100" y="2749550"/>
          <p14:tracePt t="3233" x="4502150" y="2940050"/>
          <p14:tracePt t="3250" x="5022850" y="3022600"/>
          <p14:tracePt t="3268" x="5283200" y="3035300"/>
          <p14:tracePt t="3284" x="5842000" y="3035300"/>
          <p14:tracePt t="3300" x="6305550" y="3028950"/>
          <p14:tracePt t="3320" x="6731000" y="2990850"/>
          <p14:tracePt t="3333" x="6883400" y="2978150"/>
          <p14:tracePt t="3352" x="7239000" y="2914650"/>
          <p14:tracePt t="3369" x="7416800" y="2863850"/>
          <p14:tracePt t="3383" x="7759700" y="2774950"/>
          <p14:tracePt t="3401" x="8032750" y="2667000"/>
          <p14:tracePt t="3417" x="8121650" y="2635250"/>
          <p14:tracePt t="3434" x="8274050" y="2565400"/>
          <p14:tracePt t="3453" x="8420100" y="2514600"/>
          <p14:tracePt t="3466" x="8464550" y="2489200"/>
          <p14:tracePt t="3484" x="8528050" y="2457450"/>
          <p14:tracePt t="3501" x="8540750" y="2451100"/>
          <p14:tracePt t="3516" x="8566150" y="2400300"/>
          <p14:tracePt t="3533" x="8572500" y="2247900"/>
          <p14:tracePt t="3551" x="8540750" y="2127250"/>
          <p14:tracePt t="3567" x="8362950" y="1739900"/>
          <p14:tracePt t="3584" x="8134350" y="1358900"/>
          <p14:tracePt t="3600" x="8007350" y="1162050"/>
          <p14:tracePt t="3616" x="7747000" y="825500"/>
          <p14:tracePt t="3634" x="7537450" y="609600"/>
          <p14:tracePt t="3653" x="7435850" y="520700"/>
          <p14:tracePt t="3668" x="7219950" y="381000"/>
          <p14:tracePt t="3687" x="7029450" y="323850"/>
          <p14:tracePt t="3755" x="6902450" y="323850"/>
          <p14:tracePt t="3766" x="6680200" y="330200"/>
          <p14:tracePt t="3775" x="6407150" y="381000"/>
          <p14:tracePt t="3788" x="6127750" y="450850"/>
          <p14:tracePt t="3799" x="5867400" y="520700"/>
          <p14:tracePt t="3817" x="5454650" y="723900"/>
          <p14:tracePt t="3833" x="5314950" y="838200"/>
          <p14:tracePt t="3850" x="5105400" y="1111250"/>
          <p14:tracePt t="3868" x="4927600" y="1517650"/>
          <p14:tracePt t="3887" x="4889500" y="1708150"/>
          <p14:tracePt t="3899" x="4883150" y="1974850"/>
          <p14:tracePt t="3919" x="4902200" y="2216150"/>
          <p14:tracePt t="3938" x="4978400" y="2400300"/>
          <p14:tracePt t="3951" x="5035550" y="2489200"/>
          <p14:tracePt t="3968" x="5086350" y="2559050"/>
          <p14:tracePt t="3983" x="5175250" y="2667000"/>
          <p14:tracePt t="3999" x="5283200" y="2762250"/>
          <p14:tracePt t="4019" x="5334000" y="2806700"/>
          <p14:tracePt t="4033" x="5410200" y="2863850"/>
          <p14:tracePt t="4050" x="5467350" y="2908300"/>
          <p14:tracePt t="4068" x="5486400" y="2927350"/>
          <p14:tracePt t="4084" x="5505450" y="2952750"/>
          <p14:tracePt t="17002" x="5499100" y="2952750"/>
          <p14:tracePt t="17014" x="5473700" y="2952750"/>
          <p14:tracePt t="17022" x="5410200" y="2940050"/>
          <p14:tracePt t="17034" x="5302250" y="2940050"/>
          <p14:tracePt t="17046" x="5124450" y="2959100"/>
          <p14:tracePt t="17064" x="4521200" y="3130550"/>
          <p14:tracePt t="17079" x="4241800" y="3213100"/>
          <p14:tracePt t="17096" x="3721100" y="3365500"/>
          <p14:tracePt t="17114" x="3473450" y="3422650"/>
          <p14:tracePt t="17128" x="3416300" y="3441700"/>
          <p14:tracePt t="17134" x="3384550" y="3448050"/>
          <p14:tracePt t="17145" x="3365500" y="3448050"/>
          <p14:tracePt t="17162" x="3359150" y="3448050"/>
          <p14:tracePt t="17397" x="3359150" y="3441700"/>
          <p14:tracePt t="17407" x="3365500" y="3422650"/>
          <p14:tracePt t="17419" x="3397250" y="3371850"/>
          <p14:tracePt t="17431" x="3454400" y="3289300"/>
          <p14:tracePt t="17448" x="3530600" y="3187700"/>
          <p14:tracePt t="17463" x="3670300" y="2997200"/>
          <p14:tracePt t="17480" x="3784600" y="2857500"/>
          <p14:tracePt t="17495" x="3816350" y="2800350"/>
          <p14:tracePt t="17512" x="3873500" y="2705100"/>
          <p14:tracePt t="17532" x="3886200" y="2635250"/>
          <p14:tracePt t="17548" x="3886200" y="2609850"/>
          <p14:tracePt t="17561" x="3879850" y="2559050"/>
          <p14:tracePt t="17580" x="3867150" y="2546350"/>
          <p14:tracePt t="17595" x="3816350" y="2508250"/>
          <p14:tracePt t="17612" x="3746500" y="2501900"/>
          <p14:tracePt t="17630" x="3695700" y="2501900"/>
          <p14:tracePt t="17635" x="3651250" y="2514600"/>
          <p14:tracePt t="17645" x="3594100" y="2540000"/>
          <p14:tracePt t="17663" x="3498850" y="2609850"/>
          <p14:tracePt t="17680" x="3448050" y="2647950"/>
          <p14:tracePt t="17696" x="3346450" y="2755900"/>
          <p14:tracePt t="17714" x="3232150" y="2927350"/>
          <p14:tracePt t="17730" x="3168650" y="3028950"/>
          <p14:tracePt t="17748" x="3028950" y="3295650"/>
          <p14:tracePt t="17763" x="2946400" y="3581400"/>
          <p14:tracePt t="17778" x="2914650" y="3746500"/>
          <p14:tracePt t="17794" x="2882900" y="3987800"/>
          <p14:tracePt t="17813" x="2882900" y="4102100"/>
          <p14:tracePt t="17829" x="2882900" y="4324350"/>
          <p14:tracePt t="17845" x="2882900" y="4603750"/>
          <p14:tracePt t="17863" x="2889250" y="4762500"/>
          <p14:tracePt t="17878" x="2914650" y="5016500"/>
          <p14:tracePt t="17895" x="2952750" y="5213350"/>
          <p14:tracePt t="17916" x="2959100" y="5283200"/>
          <p14:tracePt t="17930" x="3003550" y="5448300"/>
          <p14:tracePt t="17946" x="3054350" y="5594350"/>
          <p14:tracePt t="17964" x="3067050" y="5645150"/>
          <p14:tracePt t="17978" x="3130550" y="5791200"/>
          <p14:tracePt t="17998" x="3181350" y="5924550"/>
          <p14:tracePt t="18013" x="3206750" y="5994400"/>
          <p14:tracePt t="18028" x="3232150" y="6070600"/>
          <p14:tracePt t="18047" x="3251200" y="6121400"/>
          <p14:tracePt t="18062" x="3263900" y="6153150"/>
          <p14:tracePt t="18078" x="3302000" y="6223000"/>
          <p14:tracePt t="18097" x="3333750" y="6261100"/>
          <p14:tracePt t="18112" x="3403600" y="6337300"/>
          <p14:tracePt t="18128" x="3498850" y="6413500"/>
          <p14:tracePt t="18146" x="3536950" y="6438900"/>
          <p14:tracePt t="18161" x="3625850" y="6470650"/>
          <p14:tracePt t="18180" x="3733800" y="6470650"/>
          <p14:tracePt t="18198" x="3790950" y="6451600"/>
          <p14:tracePt t="18212" x="3917950" y="6369050"/>
          <p14:tracePt t="18229" x="4025900" y="6261100"/>
          <p14:tracePt t="18245" x="4089400" y="6172200"/>
          <p14:tracePt t="18262" x="4222750" y="5924550"/>
          <p14:tracePt t="18280" x="4279900" y="5803900"/>
          <p14:tracePt t="18294" x="4375150" y="5594350"/>
          <p14:tracePt t="18313" x="4457700" y="5289550"/>
          <p14:tracePt t="18331" x="4502150" y="5137150"/>
          <p14:tracePt t="18344" x="4565650" y="4724400"/>
          <p14:tracePt t="18362" x="4597400" y="4425950"/>
          <p14:tracePt t="18380" x="4603750" y="4330700"/>
          <p14:tracePt t="18395" x="4616450" y="4152900"/>
          <p14:tracePt t="18412" x="4616450" y="4000500"/>
          <p14:tracePt t="18429" x="4616450" y="3930650"/>
          <p14:tracePt t="18444" x="4610100" y="3771900"/>
          <p14:tracePt t="18462" x="4584700" y="3575050"/>
          <p14:tracePt t="18481" x="4565650" y="3479800"/>
          <p14:tracePt t="18495" x="4540250" y="3308350"/>
          <p14:tracePt t="18513" x="4489450" y="3168650"/>
          <p14:tracePt t="18528" x="4470400" y="3111500"/>
          <p14:tracePt t="18546" x="4400550" y="3003550"/>
          <p14:tracePt t="18563" x="4330700" y="2927350"/>
          <p14:tracePt t="18578" x="4292600" y="2895600"/>
          <p14:tracePt t="18595" x="4152900" y="2844800"/>
          <p14:tracePt t="18613" x="4070350" y="2844800"/>
          <p14:tracePt t="18628" x="3905250" y="2863850"/>
          <p14:tracePt t="18634" x="3822700" y="2889250"/>
          <p14:tracePt t="18646" x="3740150" y="2933700"/>
          <p14:tracePt t="18662" x="3676650" y="2978150"/>
          <p14:tracePt t="18678" x="3556000" y="3054350"/>
          <p14:tracePt t="18695" x="3498850" y="3111500"/>
          <p14:tracePt t="18712" x="3479800" y="3130550"/>
          <p14:tracePt t="18729" x="3454400" y="3162300"/>
          <p14:tracePt t="18748" x="3454400" y="3187700"/>
          <p14:tracePt t="19028" x="3467100" y="3187700"/>
          <p14:tracePt t="19039" x="3530600" y="3187700"/>
          <p14:tracePt t="19050" x="3746500" y="3232150"/>
          <p14:tracePt t="19062" x="4260850" y="3365500"/>
          <p14:tracePt t="19080" x="4838700" y="3517900"/>
          <p14:tracePt t="19094" x="5822950" y="3797300"/>
          <p14:tracePt t="19111" x="6870700" y="4076700"/>
          <p14:tracePt t="19130" x="7486650" y="4184650"/>
          <p14:tracePt t="19134" x="8096250" y="4267200"/>
          <p14:tracePt t="19144" x="8572500" y="4279900"/>
          <p14:tracePt t="19162" x="9334500" y="4229100"/>
          <p14:tracePt t="19179" x="9594850" y="4159250"/>
          <p14:tracePt t="19196" x="9937750" y="4019550"/>
          <p14:tracePt t="19202" x="10013950" y="3975100"/>
          <p14:tracePt t="19213" x="10058400" y="3943350"/>
          <p14:tracePt t="19393" x="10064750" y="3924300"/>
          <p14:tracePt t="19404" x="10102850" y="3879850"/>
          <p14:tracePt t="19417" x="10179050" y="3778250"/>
          <p14:tracePt t="19428" x="10382250" y="3511550"/>
          <p14:tracePt t="19445" x="10775950" y="3009900"/>
          <p14:tracePt t="19463" x="10922000" y="2794000"/>
          <p14:tracePt t="19478" x="11112500" y="2419350"/>
          <p14:tracePt t="19497" x="11125200" y="2203450"/>
          <p14:tracePt t="19513" x="11099800" y="2114550"/>
          <p14:tracePt t="19528" x="10915650" y="1943100"/>
          <p14:tracePt t="19546" x="10496550" y="1708150"/>
          <p14:tracePt t="19561" x="10299700" y="1644650"/>
          <p14:tracePt t="19578" x="9982200" y="1568450"/>
          <p14:tracePt t="19595" x="9874250" y="1568450"/>
          <p14:tracePt t="19611" x="9715500" y="1587500"/>
          <p14:tracePt t="19628" x="9569450" y="1663700"/>
          <p14:tracePt t="19647" x="9436100" y="1803400"/>
          <p14:tracePt t="19661" x="9353550" y="1898650"/>
          <p14:tracePt t="19678" x="9175750" y="2209800"/>
          <p14:tracePt t="19696" x="9093200" y="2393950"/>
          <p14:tracePt t="19711" x="8959850" y="2851150"/>
          <p14:tracePt t="19728" x="8883650" y="3327400"/>
          <p14:tracePt t="19745" x="8870950" y="3613150"/>
          <p14:tracePt t="19762" x="8870950" y="4127500"/>
          <p14:tracePt t="19779" x="8928100" y="4565650"/>
          <p14:tracePt t="19794" x="8953500" y="4692650"/>
          <p14:tracePt t="19813" x="9004300" y="4813300"/>
          <p14:tracePt t="19831" x="9023350" y="4832350"/>
          <p14:tracePt t="19844" x="9036050" y="4845050"/>
          <p14:tracePt t="20042" x="9036050" y="4870450"/>
          <p14:tracePt t="20052" x="9004300" y="4933950"/>
          <p14:tracePt t="20065" x="8934450" y="5092700"/>
          <p14:tracePt t="20077" x="8870950" y="5334000"/>
          <p14:tracePt t="20095" x="8807450" y="5765800"/>
          <p14:tracePt t="20112" x="8807450" y="5892800"/>
          <p14:tracePt t="20127" x="8820150" y="6108700"/>
          <p14:tracePt t="20144" x="8883650" y="6280150"/>
          <p14:tracePt t="20162" x="8915400" y="6350000"/>
          <p14:tracePt t="20179" x="8947150" y="6413500"/>
          <p14:tracePt t="20194" x="8966200" y="642620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r="4158"/>
          <a:stretch/>
        </p:blipFill>
        <p:spPr>
          <a:xfrm>
            <a:off x="2107477" y="737324"/>
            <a:ext cx="8481356" cy="5506721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98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98"/>
    </mc:Choice>
    <mc:Fallback>
      <p:transition spd="slow" advTm="16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1680" y="167681"/>
            <a:ext cx="9085338" cy="6470668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77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98"/>
    </mc:Choice>
    <mc:Fallback>
      <p:transition spd="slow" advTm="28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28" x="8369300" y="2571750"/>
          <p14:tracePt t="737" x="7778750" y="2330450"/>
          <p14:tracePt t="748" x="7550150" y="2197100"/>
          <p14:tracePt t="760" x="7315200" y="2076450"/>
          <p14:tracePt t="777" x="7029450" y="1943100"/>
          <p14:tracePt t="792" x="6502400" y="1835150"/>
          <p14:tracePt t="809" x="6223000" y="1835150"/>
          <p14:tracePt t="827" x="6134100" y="1860550"/>
          <p14:tracePt t="842" x="6051550" y="1962150"/>
          <p14:tracePt t="860" x="6032500" y="1987550"/>
          <p14:tracePt t="991" x="6026150" y="1987550"/>
          <p14:tracePt t="1000" x="6019800" y="1987550"/>
          <p14:tracePt t="1014" x="5988050" y="1987550"/>
          <p14:tracePt t="1026" x="5911850" y="1968500"/>
          <p14:tracePt t="1046" x="5378450" y="1911350"/>
          <p14:tracePt t="1060" x="5010150" y="1911350"/>
          <p14:tracePt t="1075" x="4229100" y="1949450"/>
          <p14:tracePt t="1093" x="3543300" y="2127250"/>
          <p14:tracePt t="1108" x="3302000" y="2203450"/>
          <p14:tracePt t="1125" x="3022600" y="2324100"/>
          <p14:tracePt t="1143" x="2940050" y="2374900"/>
          <p14:tracePt t="1163" x="2933700" y="2387600"/>
          <p14:tracePt t="1168" x="2921000" y="2400300"/>
          <p14:tracePt t="1325" x="2921000" y="2393950"/>
          <p14:tracePt t="1335" x="2921000" y="2368550"/>
          <p14:tracePt t="1348" x="2908300" y="2330450"/>
          <p14:tracePt t="1359" x="2876550" y="2273300"/>
          <p14:tracePt t="1376" x="2679700" y="2076450"/>
          <p14:tracePt t="1392" x="2476500" y="1917700"/>
          <p14:tracePt t="1408" x="2025650" y="1701800"/>
          <p14:tracePt t="1428" x="1714500" y="1644650"/>
          <p14:tracePt t="1442" x="1612900" y="1644650"/>
          <p14:tracePt t="1458" x="1435100" y="1695450"/>
          <p14:tracePt t="1476" x="1377950" y="1733550"/>
          <p14:tracePt t="1492" x="1289050" y="1841500"/>
          <p14:tracePt t="1509" x="1219200" y="1993900"/>
          <p14:tracePt t="1526" x="1200150" y="2095500"/>
          <p14:tracePt t="1542" x="1200150" y="2305050"/>
          <p14:tracePt t="1560" x="1257300" y="2520950"/>
          <p14:tracePt t="1577" x="1320800" y="2660650"/>
          <p14:tracePt t="1592" x="1504950" y="2940050"/>
          <p14:tracePt t="1609" x="1676400" y="3130550"/>
          <p14:tracePt t="1625" x="1816100" y="3257550"/>
          <p14:tracePt t="1642" x="2146300" y="3505200"/>
          <p14:tracePt t="1649" x="2317750" y="3613150"/>
          <p14:tracePt t="1663" x="2546350" y="3721100"/>
          <p14:tracePt t="1678" x="2768600" y="3816350"/>
          <p14:tracePt t="1693" x="3314700" y="3911600"/>
          <p14:tracePt t="1710" x="3530600" y="3924300"/>
          <p14:tracePt t="1725" x="4006850" y="3924300"/>
          <p14:tracePt t="1743" x="4445000" y="3854450"/>
          <p14:tracePt t="1760" x="4641850" y="3803650"/>
          <p14:tracePt t="1775" x="4914900" y="3702050"/>
          <p14:tracePt t="1793" x="5048250" y="3625850"/>
          <p14:tracePt t="1810" x="5099050" y="3581400"/>
          <p14:tracePt t="1825" x="5200650" y="3403600"/>
          <p14:tracePt t="1846" x="5245100" y="3035300"/>
          <p14:tracePt t="1859" x="5245100" y="2838450"/>
          <p14:tracePt t="1875" x="5092700" y="2451100"/>
          <p14:tracePt t="1893" x="4724400" y="2146300"/>
          <p14:tracePt t="1908" x="4432300" y="2000250"/>
          <p14:tracePt t="1924" x="3854450" y="1854200"/>
          <p14:tracePt t="1944" x="3594100" y="1854200"/>
          <p14:tracePt t="1959" x="3194050" y="1936750"/>
          <p14:tracePt t="1963" x="3098800" y="1981200"/>
          <p14:tracePt t="1975" x="3028950" y="2032000"/>
          <p14:tracePt t="1993" x="2990850" y="2051050"/>
          <p14:tracePt t="2247" x="2971800" y="2051050"/>
          <p14:tracePt t="2259" x="2959100" y="2063750"/>
          <p14:tracePt t="2267" x="2914650" y="2076450"/>
          <p14:tracePt t="2280" x="2857500" y="2101850"/>
          <p14:tracePt t="2292" x="2787650" y="2133600"/>
          <p14:tracePt t="2309" x="2654300" y="2241550"/>
          <p14:tracePt t="2325" x="2590800" y="2311400"/>
          <p14:tracePt t="2341" x="2476500" y="2489200"/>
          <p14:tracePt t="2359" x="2432050" y="2679700"/>
          <p14:tracePt t="2378" x="2432050" y="2787650"/>
          <p14:tracePt t="2392" x="2501900" y="2965450"/>
          <p14:tracePt t="2411" x="2673350" y="3098800"/>
          <p14:tracePt t="2427" x="2901950" y="3206750"/>
          <p14:tracePt t="2441" x="3378200" y="3289300"/>
          <p14:tracePt t="2461" x="3594100" y="3289300"/>
          <p14:tracePt t="2475" x="3898900" y="3206750"/>
          <p14:tracePt t="2493" x="4032250" y="3092450"/>
          <p14:tracePt t="2510" x="4083050" y="2997200"/>
          <p14:tracePt t="2525" x="4152900" y="2679700"/>
          <p14:tracePt t="2542" x="4102100" y="2425700"/>
          <p14:tracePt t="2559" x="4038600" y="2355850"/>
          <p14:tracePt t="2575" x="3803650" y="2203450"/>
          <p14:tracePt t="2593" x="3505200" y="2171700"/>
          <p14:tracePt t="2610" x="3397250" y="2171700"/>
          <p14:tracePt t="2625" x="3263900" y="2203450"/>
          <p14:tracePt t="2642" x="3219450" y="2241550"/>
          <p14:tracePt t="2663" x="3206750" y="2254250"/>
          <p14:tracePt t="2676" x="3200400" y="2260600"/>
          <p14:tracePt t="2694" x="3200400" y="2273300"/>
          <p14:tracePt t="2711" x="3200400" y="2286000"/>
          <p14:tracePt t="2725" x="3200400" y="2305050"/>
          <p14:tracePt t="2758" x="3200400" y="2311400"/>
          <p14:tracePt t="4738" x="3206750" y="2311400"/>
          <p14:tracePt t="4747" x="3238500" y="2311400"/>
          <p14:tracePt t="4760" x="3302000" y="2298700"/>
          <p14:tracePt t="4775" x="3409950" y="2298700"/>
          <p14:tracePt t="4790" x="3759200" y="2317750"/>
          <p14:tracePt t="4809" x="4216400" y="2451100"/>
          <p14:tracePt t="4824" x="4381500" y="2546350"/>
          <p14:tracePt t="4840" x="4616450" y="2730500"/>
          <p14:tracePt t="4860" x="4718050" y="2851150"/>
          <p14:tracePt t="4877" x="4743450" y="2889250"/>
          <p14:tracePt t="4892" x="4768850" y="2933700"/>
          <p14:tracePt t="4911" x="4768850" y="2946400"/>
          <p14:tracePt t="4942" x="4756150" y="2959100"/>
          <p14:tracePt t="5204" x="4762500" y="2952750"/>
          <p14:tracePt t="5213" x="4794250" y="2927350"/>
          <p14:tracePt t="5226" x="4864100" y="2863850"/>
          <p14:tracePt t="5243" x="4984750" y="2774950"/>
          <p14:tracePt t="5257" x="5200650" y="2622550"/>
          <p14:tracePt t="5275" x="5295900" y="2565400"/>
          <p14:tracePt t="5291" x="5314950" y="2552700"/>
          <p14:tracePt t="5307" x="5327650" y="2546350"/>
          <p14:tracePt t="5326" x="5334000" y="2540000"/>
          <p14:tracePt t="5700" x="5334000" y="2527300"/>
          <p14:tracePt t="5710" x="5334000" y="2520950"/>
          <p14:tracePt t="5723" x="5327650" y="2501900"/>
          <p14:tracePt t="5741" x="5226050" y="2374900"/>
          <p14:tracePt t="5757" x="5099050" y="2197100"/>
          <p14:tracePt t="5773" x="4800600" y="1822450"/>
          <p14:tracePt t="5792" x="4572000" y="1492250"/>
          <p14:tracePt t="5807" x="4495800" y="1397000"/>
          <p14:tracePt t="5824" x="4381500" y="1270000"/>
          <p14:tracePt t="5843" x="4298950" y="1206500"/>
          <p14:tracePt t="5857" x="4260850" y="1187450"/>
          <p14:tracePt t="5874" x="4203700" y="1174750"/>
          <p14:tracePt t="5893" x="4159250" y="1168400"/>
          <p14:tracePt t="5907" x="4140200" y="1168400"/>
          <p14:tracePt t="5924" x="4064000" y="1168400"/>
          <p14:tracePt t="5942" x="4006850" y="1168400"/>
          <p14:tracePt t="5959" x="3867150" y="1174750"/>
          <p14:tracePt t="5963" x="3803650" y="1181100"/>
          <p14:tracePt t="5974" x="3740150" y="1193800"/>
          <p14:tracePt t="5992" x="3683000" y="1200150"/>
          <p14:tracePt t="6007" x="3575050" y="1225550"/>
          <p14:tracePt t="6026" x="3498850" y="1257300"/>
          <p14:tracePt t="6044" x="3467100" y="1282700"/>
          <p14:tracePt t="6058" x="3403600" y="1352550"/>
          <p14:tracePt t="6076" x="3346450" y="1454150"/>
          <p14:tracePt t="6090" x="3321050" y="1517650"/>
          <p14:tracePt t="6106" x="3289300" y="1701800"/>
          <p14:tracePt t="6125" x="3282950" y="1809750"/>
          <p14:tracePt t="6140" x="3282950" y="1987550"/>
          <p14:tracePt t="6145" x="3282950" y="2070100"/>
          <p14:tracePt t="6159" x="3282950" y="2159000"/>
          <p14:tracePt t="6176" x="3308350" y="2241550"/>
          <p14:tracePt t="6192" x="3390900" y="2432050"/>
          <p14:tracePt t="6207" x="3467100" y="2565400"/>
          <p14:tracePt t="6225" x="3517900" y="2635250"/>
          <p14:tracePt t="6240" x="3600450" y="2762250"/>
          <p14:tracePt t="6257" x="3670300" y="2857500"/>
          <p14:tracePt t="6275" x="3714750" y="2908300"/>
          <p14:tracePt t="6290" x="3810000" y="2997200"/>
          <p14:tracePt t="6308" x="3924300" y="3067050"/>
          <p14:tracePt t="6325" x="3981450" y="3092450"/>
          <p14:tracePt t="6340" x="4076700" y="3130550"/>
          <p14:tracePt t="6359" x="4184650" y="3155950"/>
          <p14:tracePt t="6373" x="4241800" y="3162300"/>
          <p14:tracePt t="6390" x="4362450" y="3181350"/>
          <p14:tracePt t="6410" x="4406900" y="3181350"/>
          <p14:tracePt t="6423" x="4521200" y="3181350"/>
          <p14:tracePt t="6442" x="4635500" y="3181350"/>
          <p14:tracePt t="6461" x="4781550" y="3162300"/>
          <p14:tracePt t="6473" x="4845050" y="3143250"/>
          <p14:tracePt t="6491" x="4965700" y="3086100"/>
          <p14:tracePt t="6509" x="5035550" y="3041650"/>
          <p14:tracePt t="6524" x="5143500" y="2946400"/>
          <p14:tracePt t="6541" x="5226050" y="2844800"/>
          <p14:tracePt t="6557" x="5257800" y="2787650"/>
          <p14:tracePt t="6573" x="5308600" y="2686050"/>
          <p14:tracePt t="6592" x="5334000" y="2597150"/>
          <p14:tracePt t="6606" x="5346700" y="2552700"/>
          <p14:tracePt t="6623" x="5353050" y="2495550"/>
          <p14:tracePt t="6641" x="5353050" y="2476500"/>
          <p14:tracePt t="6650" x="5353050" y="2457450"/>
          <p14:tracePt t="7361" x="5327650" y="2444750"/>
          <p14:tracePt t="7374" x="5295900" y="2419350"/>
          <p14:tracePt t="7382" x="5226050" y="2381250"/>
          <p14:tracePt t="7395" x="5156200" y="2324100"/>
          <p14:tracePt t="7406" x="5080000" y="2286000"/>
          <p14:tracePt t="7423" x="4953000" y="2184400"/>
          <p14:tracePt t="7444" x="4908550" y="2139950"/>
          <p14:tracePt t="7456" x="4864100" y="2095500"/>
          <p14:tracePt t="7474" x="4845050" y="2076450"/>
          <p14:tracePt t="7490" x="4845050" y="2070100"/>
          <p14:tracePt t="7725" x="4832350" y="2070100"/>
          <p14:tracePt t="7736" x="4806950" y="2070100"/>
          <p14:tracePt t="7746" x="4775200" y="2070100"/>
          <p14:tracePt t="7760" x="4724400" y="2063750"/>
          <p14:tracePt t="7774" x="4648200" y="2044700"/>
          <p14:tracePt t="7789" x="4470400" y="2000250"/>
          <p14:tracePt t="7807" x="4298950" y="1949450"/>
          <p14:tracePt t="7823" x="4241800" y="1924050"/>
          <p14:tracePt t="7839" x="4171950" y="1898650"/>
          <p14:tracePt t="7859" x="4140200" y="1879600"/>
          <p14:tracePt t="7876" x="4140200" y="1873250"/>
          <p14:tracePt t="8100" x="4133850" y="1873250"/>
          <p14:tracePt t="8111" x="4121150" y="1873250"/>
          <p14:tracePt t="8123" x="4102100" y="1866900"/>
          <p14:tracePt t="8143" x="4076700" y="1866900"/>
          <p14:tracePt t="8157" x="3981450" y="1860550"/>
          <p14:tracePt t="8174" x="3854450" y="1860550"/>
          <p14:tracePt t="8193" x="3803650" y="1860550"/>
          <p14:tracePt t="8206" x="3721100" y="1860550"/>
          <p14:tracePt t="8211" x="3695700" y="1866900"/>
          <p14:tracePt t="8224" x="3676650" y="1873250"/>
          <p14:tracePt t="8241" x="3663950" y="1885950"/>
          <p14:tracePt t="8256" x="3638550" y="1905000"/>
          <p14:tracePt t="8275" x="3625850" y="1930400"/>
          <p14:tracePt t="8292" x="3619500" y="1962150"/>
          <p14:tracePt t="8306" x="3619500" y="2051050"/>
          <p14:tracePt t="8324" x="3619500" y="2133600"/>
          <p14:tracePt t="8339" x="3619500" y="2178050"/>
          <p14:tracePt t="8356" x="3651250" y="2254250"/>
          <p14:tracePt t="8376" x="3695700" y="2317750"/>
          <p14:tracePt t="8389" x="3721100" y="2355850"/>
          <p14:tracePt t="8406" x="3784600" y="2413000"/>
          <p14:tracePt t="8424" x="3835400" y="2444750"/>
          <p14:tracePt t="8440" x="3949700" y="2495550"/>
          <p14:tracePt t="8457" x="4095750" y="2501900"/>
          <p14:tracePt t="8476" x="4178300" y="2501900"/>
          <p14:tracePt t="8489" x="4324350" y="2476500"/>
          <p14:tracePt t="8507" x="4413250" y="2438400"/>
          <p14:tracePt t="8525" x="4438650" y="2425700"/>
          <p14:tracePt t="8539" x="4470400" y="2413000"/>
          <p14:tracePt t="8559" x="4489450" y="2406650"/>
          <p14:tracePt t="8575" x="4502150" y="2400300"/>
          <p14:tracePt t="8591" x="4514850" y="2400300"/>
          <p14:tracePt t="11891" x="4514850" y="2413000"/>
          <p14:tracePt t="11901" x="4514850" y="2451100"/>
          <p14:tracePt t="11912" x="4483100" y="2533650"/>
          <p14:tracePt t="11924" x="4438650" y="2686050"/>
          <p14:tracePt t="11942" x="4343400" y="2927350"/>
          <p14:tracePt t="11957" x="4197350" y="3429000"/>
          <p14:tracePt t="11972" x="4089400" y="3937000"/>
          <p14:tracePt t="11989" x="4070350" y="4114800"/>
          <p14:tracePt t="12006" x="4051300" y="4330700"/>
          <p14:tracePt t="12026" x="4051300" y="4508500"/>
          <p14:tracePt t="12039" x="4051300" y="4591050"/>
          <p14:tracePt t="12056" x="4070350" y="4692650"/>
          <p14:tracePt t="12074" x="4108450" y="4749800"/>
          <p14:tracePt t="12088" x="4127500" y="4768850"/>
          <p14:tracePt t="12105" x="4235450" y="4800600"/>
          <p14:tracePt t="12123" x="4292600" y="4806950"/>
          <p14:tracePt t="12139" x="4381500" y="4806950"/>
          <p14:tracePt t="12377" x="4394200" y="4806950"/>
          <p14:tracePt t="12390" x="4406900" y="4800600"/>
          <p14:tracePt t="12397" x="4419600" y="4787900"/>
          <p14:tracePt t="12410" x="4445000" y="4775200"/>
          <p14:tracePt t="12421" x="4464050" y="4762500"/>
          <p14:tracePt t="12440" x="4514850" y="4699000"/>
          <p14:tracePt t="12457" x="4540250" y="4648200"/>
          <p14:tracePt t="12471" x="4565650" y="4483100"/>
          <p14:tracePt t="12490" x="4489450" y="4114800"/>
          <p14:tracePt t="12504" x="4362450" y="3860800"/>
          <p14:tracePt t="12522" x="4006850" y="3289300"/>
          <p14:tracePt t="12540" x="3670300" y="2863850"/>
          <p14:tracePt t="12555" x="3486150" y="2711450"/>
          <p14:tracePt t="12572" x="3175000" y="2546350"/>
          <p14:tracePt t="12591" x="3073400" y="2533650"/>
          <p14:tracePt t="12604" x="2870200" y="2540000"/>
          <p14:tracePt t="12621" x="2762250" y="2603500"/>
          <p14:tracePt t="12639" x="2736850" y="2628900"/>
          <p14:tracePt t="12844" x="2711450" y="2635250"/>
          <p14:tracePt t="12854" x="2667000" y="2667000"/>
          <p14:tracePt t="12863" x="2597150" y="2717800"/>
          <p14:tracePt t="12877" x="2527300" y="2787650"/>
          <p14:tracePt t="12892" x="2444750" y="2870200"/>
          <p14:tracePt t="12905" x="2260600" y="3136900"/>
          <p14:tracePt t="12924" x="2178050" y="3302000"/>
          <p14:tracePt t="12939" x="2108200" y="3581400"/>
          <p14:tracePt t="12955" x="2095500" y="3841750"/>
          <p14:tracePt t="12974" x="2114550" y="3981450"/>
          <p14:tracePt t="12989" x="2203450" y="4235450"/>
          <p14:tracePt t="13005" x="2305050" y="4438650"/>
          <p14:tracePt t="13021" x="2355850" y="4514850"/>
          <p14:tracePt t="13038" x="2495550" y="4667250"/>
          <p14:tracePt t="13057" x="2679700" y="4806950"/>
          <p14:tracePt t="13071" x="2781300" y="4870450"/>
          <p14:tracePt t="13089" x="2978150" y="4972050"/>
          <p14:tracePt t="13108" x="3067050" y="5003800"/>
          <p14:tracePt t="13121" x="3232150" y="5073650"/>
          <p14:tracePt t="13138" x="3378200" y="5124450"/>
          <p14:tracePt t="13156" x="3460750" y="5143500"/>
          <p14:tracePt t="13161" x="3556000" y="5156200"/>
          <p14:tracePt t="13171" x="3644900" y="5168900"/>
          <p14:tracePt t="13189" x="3803650" y="5181600"/>
          <p14:tracePt t="13206" x="3879850" y="5181600"/>
          <p14:tracePt t="13221" x="4038600" y="5181600"/>
          <p14:tracePt t="13238" x="4184650" y="5175250"/>
          <p14:tracePt t="13254" x="4260850" y="5162550"/>
          <p14:tracePt t="13271" x="4425950" y="5111750"/>
          <p14:tracePt t="13290" x="4502150" y="5073650"/>
          <p14:tracePt t="13304" x="4629150" y="5010150"/>
          <p14:tracePt t="13321" x="4724400" y="4946650"/>
          <p14:tracePt t="13340" x="4762500" y="4921250"/>
          <p14:tracePt t="13354" x="4819650" y="4870450"/>
          <p14:tracePt t="13371" x="4870450" y="4800600"/>
          <p14:tracePt t="13389" x="4902200" y="4756150"/>
          <p14:tracePt t="13405" x="4940300" y="4654550"/>
          <p14:tracePt t="13422" x="4953000" y="4552950"/>
          <p14:tracePt t="13439" x="4953000" y="4502150"/>
          <p14:tracePt t="13454" x="4946650" y="4381500"/>
          <p14:tracePt t="13472" x="4895850" y="4235450"/>
          <p14:tracePt t="13488" x="4851400" y="4159250"/>
          <p14:tracePt t="13504" x="4775200" y="4025900"/>
          <p14:tracePt t="13522" x="4673600" y="3873500"/>
          <p14:tracePt t="13537" x="4616450" y="3797300"/>
          <p14:tracePt t="13554" x="4495800" y="3638550"/>
          <p14:tracePt t="13573" x="4432300" y="3581400"/>
          <p14:tracePt t="13587" x="4318000" y="3467100"/>
          <p14:tracePt t="13604" x="4216400" y="3378200"/>
          <p14:tracePt t="13623" x="4178300" y="3346450"/>
          <p14:tracePt t="13637" x="4095750" y="3276600"/>
          <p14:tracePt t="13654" x="4006850" y="3200400"/>
          <p14:tracePt t="13662" x="3956050" y="3168650"/>
          <p14:tracePt t="13687" x="3898900" y="3098800"/>
          <p14:tracePt t="13704" x="3835400" y="3041650"/>
          <p14:tracePt t="13722" x="3784600" y="3009900"/>
          <p14:tracePt t="13737" x="3651250" y="2933700"/>
          <p14:tracePt t="13755" x="3473450" y="2870200"/>
          <p14:tracePt t="13772" x="3378200" y="2838450"/>
          <p14:tracePt t="13787" x="3162300" y="2800350"/>
          <p14:tracePt t="13807" x="2952750" y="2781300"/>
          <p14:tracePt t="13822" x="2857500" y="2781300"/>
          <p14:tracePt t="13837" x="2692400" y="2781300"/>
          <p14:tracePt t="13856" x="2540000" y="2813050"/>
          <p14:tracePt t="13871" x="2463800" y="2838450"/>
          <p14:tracePt t="13888" x="2305050" y="2889250"/>
          <p14:tracePt t="13906" x="2241550" y="2914650"/>
          <p14:tracePt t="13922" x="2108200" y="2990850"/>
          <p14:tracePt t="13938" x="1987550" y="3092450"/>
          <p14:tracePt t="13956" x="1936750" y="3136900"/>
          <p14:tracePt t="13971" x="1835150" y="3257550"/>
          <p14:tracePt t="13988" x="1752600" y="3371850"/>
          <p14:tracePt t="14004" x="1720850" y="3441700"/>
          <p14:tracePt t="14022" x="1676400" y="3594100"/>
          <p14:tracePt t="14039" x="1670050" y="3765550"/>
          <p14:tracePt t="14054" x="1670050" y="3848100"/>
          <p14:tracePt t="14071" x="1727200" y="4057650"/>
          <p14:tracePt t="14089" x="1784350" y="4159250"/>
          <p14:tracePt t="14104" x="1898650" y="4349750"/>
          <p14:tracePt t="14122" x="2057400" y="4552950"/>
          <p14:tracePt t="14139" x="2127250" y="4635500"/>
          <p14:tracePt t="14154" x="2292350" y="4800600"/>
          <p14:tracePt t="14171" x="2489200" y="4940300"/>
          <p14:tracePt t="14188" x="2628900" y="5003800"/>
          <p14:tracePt t="14204" x="2946400" y="5067300"/>
          <p14:tracePt t="14222" x="3295650" y="5080000"/>
          <p14:tracePt t="14239" x="3492500" y="5080000"/>
          <p14:tracePt t="14254" x="3962400" y="5035550"/>
          <p14:tracePt t="14271" x="4457700" y="4984750"/>
          <p14:tracePt t="14287" x="4699000" y="4959350"/>
          <p14:tracePt t="14304" x="5137150" y="4883150"/>
          <p14:tracePt t="14323" x="5461000" y="4806950"/>
          <p14:tracePt t="14337" x="5543550" y="4781550"/>
          <p14:tracePt t="14355" x="5689600" y="4718050"/>
          <p14:tracePt t="14373" x="5765800" y="4667250"/>
          <p14:tracePt t="14387" x="5791200" y="4648200"/>
          <p14:tracePt t="14404" x="5842000" y="4597400"/>
          <p14:tracePt t="14423" x="5861050" y="4552950"/>
          <p14:tracePt t="14437" x="5880100" y="4337050"/>
          <p14:tracePt t="14455" x="5797550" y="4057650"/>
          <p14:tracePt t="14473" x="5740400" y="3937000"/>
          <p14:tracePt t="14487" x="5568950" y="3759200"/>
          <p14:tracePt t="14505" x="5289550" y="3594100"/>
          <p14:tracePt t="14523" x="5181600" y="3556000"/>
          <p14:tracePt t="14538" x="5010150" y="3543300"/>
          <p14:tracePt t="16912" x="4997450" y="3543300"/>
          <p14:tracePt t="16924" x="4984750" y="3543300"/>
          <p14:tracePt t="16931" x="4953000" y="3543300"/>
          <p14:tracePt t="16943" x="4921250" y="3543300"/>
          <p14:tracePt t="16956" x="4876800" y="3543300"/>
          <p14:tracePt t="16973" x="4775200" y="3549650"/>
          <p14:tracePt t="16986" x="4724400" y="3562350"/>
          <p14:tracePt t="17004" x="4597400" y="3600450"/>
          <p14:tracePt t="17022" x="4552950" y="3625850"/>
          <p14:tracePt t="17039" x="4476750" y="3663950"/>
          <p14:tracePt t="17044" x="4464050" y="3683000"/>
          <p14:tracePt t="17054" x="4445000" y="3702050"/>
          <p14:tracePt t="17072" x="4425950" y="3714750"/>
          <p14:tracePt t="17086" x="4400550" y="3733800"/>
          <p14:tracePt t="17104" x="4387850" y="3752850"/>
          <p14:tracePt t="17122" x="4375150" y="3759200"/>
          <p14:tracePt t="17136" x="4368800" y="3771900"/>
          <p14:tracePt t="17170" x="4362450" y="3778250"/>
          <p14:tracePt t="17186" x="4356100" y="3778250"/>
          <p14:tracePt t="17207" x="4356100" y="3784600"/>
          <p14:tracePt t="17239" x="4349750" y="3790950"/>
          <p14:tracePt t="17256" x="4343400" y="3797300"/>
          <p14:tracePt t="17270" x="4337050" y="3810000"/>
          <p14:tracePt t="17287" x="4330700" y="3829050"/>
          <p14:tracePt t="17305" x="4330700" y="3854450"/>
          <p14:tracePt t="17320" x="4330700" y="3898900"/>
          <p14:tracePt t="17338" x="4337050" y="3962400"/>
          <p14:tracePt t="17355" x="4343400" y="3981450"/>
          <p14:tracePt t="18461" x="4356100" y="3975100"/>
          <p14:tracePt t="18473" x="4368800" y="3968750"/>
          <p14:tracePt t="18481" x="4375150" y="3956050"/>
          <p14:tracePt t="18492" x="4400550" y="3937000"/>
          <p14:tracePt t="18505" x="4445000" y="3911600"/>
          <p14:tracePt t="18521" x="4470400" y="3886200"/>
          <p14:tracePt t="18536" x="4533900" y="3854450"/>
          <p14:tracePt t="18553" x="4578350" y="3835400"/>
          <p14:tracePt t="18569" x="4591050" y="3835400"/>
          <p14:tracePt t="18588" x="4622800" y="3835400"/>
          <p14:tracePt t="18603" x="4641850" y="3835400"/>
          <p14:tracePt t="18621" x="4648200" y="3829050"/>
          <p14:tracePt t="18636" x="4654550" y="3829050"/>
          <p14:tracePt t="18654" x="4660900" y="3822700"/>
          <p14:tracePt t="18669" x="4660900" y="3810000"/>
          <p14:tracePt t="18686" x="4667250" y="3790950"/>
          <p14:tracePt t="18705" x="4667250" y="3771900"/>
          <p14:tracePt t="18719" x="4667250" y="3752850"/>
          <p14:tracePt t="18737" x="4648200" y="3733800"/>
          <p14:tracePt t="18757" x="4591050" y="3714750"/>
          <p14:tracePt t="18770" x="4565650" y="3708400"/>
          <p14:tracePt t="18788" x="4521200" y="3708400"/>
          <p14:tracePt t="18806" x="4502150" y="3708400"/>
          <p14:tracePt t="18821" x="4489450" y="3708400"/>
          <p14:tracePt t="19869" x="4495800" y="3721100"/>
          <p14:tracePt t="19879" x="4502150" y="3740150"/>
          <p14:tracePt t="19891" x="4514850" y="3765550"/>
          <p14:tracePt t="19902" x="4527550" y="3790950"/>
          <p14:tracePt t="19920" x="4552950" y="3841750"/>
          <p14:tracePt t="19939" x="4565650" y="3860800"/>
          <p14:tracePt t="19954" x="4584700" y="3892550"/>
          <p14:tracePt t="19974" x="4597400" y="3905250"/>
          <p14:tracePt t="19986" x="4616450" y="3937000"/>
          <p14:tracePt t="20002" x="4648200" y="3968750"/>
          <p14:tracePt t="20021" x="4667250" y="3987800"/>
          <p14:tracePt t="20036" x="4724400" y="4032250"/>
          <p14:tracePt t="20053" x="4768850" y="4064000"/>
          <p14:tracePt t="20071" x="4794250" y="4076700"/>
          <p14:tracePt t="20085" x="4819650" y="4095750"/>
          <p14:tracePt t="20103" x="4845050" y="4102100"/>
          <p14:tracePt t="20119" x="4845050" y="4108450"/>
          <p14:tracePt t="20135" x="4864100" y="4114800"/>
          <p14:tracePt t="20163" x="4864100" y="4121150"/>
          <p14:tracePt t="20175" x="4870450" y="4121150"/>
          <p14:tracePt t="20205" x="4876800" y="4121150"/>
          <p14:tracePt t="20304" x="4883150" y="4121150"/>
          <p14:tracePt t="21095" x="4864100" y="4114800"/>
          <p14:tracePt t="21104" x="4851400" y="4095750"/>
          <p14:tracePt t="21118" x="4813300" y="4064000"/>
          <p14:tracePt t="21135" x="4724400" y="4000500"/>
          <p14:tracePt t="21154" x="4692650" y="3975100"/>
          <p14:tracePt t="21158" x="4679950" y="3962400"/>
          <p14:tracePt t="21169" x="4660900" y="3949700"/>
          <p14:tracePt t="21186" x="4641850" y="3943350"/>
          <p14:tracePt t="21204" x="4635500" y="3943350"/>
          <p14:tracePt t="21220" x="4622800" y="3962400"/>
          <p14:tracePt t="21237" x="4616450" y="4064000"/>
          <p14:tracePt t="21252" x="4616450" y="4127500"/>
          <p14:tracePt t="21269" x="4635500" y="4216400"/>
          <p14:tracePt t="21286" x="4654550" y="4241800"/>
          <p14:tracePt t="22924" x="4654550" y="4235450"/>
          <p14:tracePt t="22935" x="4641850" y="4191000"/>
          <p14:tracePt t="22944" x="4616450" y="4114800"/>
          <p14:tracePt t="22958" x="4591050" y="4038600"/>
          <p14:tracePt t="22969" x="4565650" y="3943350"/>
          <p14:tracePt t="22986" x="4521200" y="3810000"/>
          <p14:tracePt t="23004" x="4508500" y="3765550"/>
          <p14:tracePt t="23018" x="4508500" y="3727450"/>
          <p14:tracePt t="23034" x="4508500" y="3721100"/>
          <p14:tracePt t="23227" x="4508500" y="3714750"/>
          <p14:tracePt t="23238" x="4502150" y="3702050"/>
          <p14:tracePt t="23251" x="4489450" y="3689350"/>
          <p14:tracePt t="23270" x="4451350" y="3632200"/>
          <p14:tracePt t="23287" x="4419600" y="3587750"/>
          <p14:tracePt t="23301" x="4311650" y="3467100"/>
          <p14:tracePt t="23319" x="4140200" y="3289300"/>
          <p14:tracePt t="23334" x="4064000" y="3219450"/>
          <p14:tracePt t="23351" x="3943350" y="3098800"/>
          <p14:tracePt t="23371" x="3886200" y="3060700"/>
          <p14:tracePt t="23384" x="3790950" y="3003550"/>
          <p14:tracePt t="23401" x="3721100" y="2984500"/>
          <p14:tracePt t="23420" x="3695700" y="2984500"/>
          <p14:tracePt t="23434" x="3651250" y="2990850"/>
          <p14:tracePt t="23451" x="3606800" y="3048000"/>
          <p14:tracePt t="23472" x="3581400" y="3111500"/>
          <p14:tracePt t="23485" x="3530600" y="3244850"/>
          <p14:tracePt t="23502" x="3511550" y="3371850"/>
          <p14:tracePt t="23521" x="3511550" y="3435350"/>
          <p14:tracePt t="23535" x="3517900" y="3543300"/>
          <p14:tracePt t="23553" x="3581400" y="3663950"/>
          <p14:tracePt t="23568" x="3625850" y="3721100"/>
          <p14:tracePt t="23584" x="3759200" y="3829050"/>
          <p14:tracePt t="23603" x="4051300" y="3949700"/>
          <p14:tracePt t="23617" x="4241800" y="3981450"/>
          <p14:tracePt t="23634" x="4660900" y="4006850"/>
          <p14:tracePt t="23653" x="4857750" y="4006850"/>
          <p14:tracePt t="23657" x="5010150" y="4006850"/>
          <p14:tracePt t="23668" x="5137150" y="4006850"/>
          <p14:tracePt t="23686" x="5340350" y="4019550"/>
          <p14:tracePt t="23705" x="5492750" y="4051300"/>
          <p14:tracePt t="23722" x="5549900" y="4076700"/>
          <p14:tracePt t="23738" x="5632450" y="4133850"/>
          <p14:tracePt t="23755" x="5670550" y="4178300"/>
          <p14:tracePt t="23769" x="5740400" y="4241800"/>
          <p14:tracePt t="23788" x="5784850" y="4311650"/>
          <p14:tracePt t="25442" x="5772150" y="4311650"/>
          <p14:tracePt t="25453" x="5734050" y="4311650"/>
          <p14:tracePt t="25462" x="5645150" y="4298950"/>
          <p14:tracePt t="25473" x="5530850" y="4286250"/>
          <p14:tracePt t="25486" x="5340350" y="4279900"/>
          <p14:tracePt t="25502" x="5054600" y="4267200"/>
          <p14:tracePt t="25517" x="4406900" y="4267200"/>
          <p14:tracePt t="25534" x="3829050" y="4311650"/>
          <p14:tracePt t="25553" x="3359150" y="4375150"/>
          <p14:tracePt t="25567" x="3213100" y="4400550"/>
          <p14:tracePt t="25585" x="3067050" y="4425950"/>
          <p14:tracePt t="25602" x="3028950" y="4438650"/>
          <p14:tracePt t="25617" x="3016250" y="4445000"/>
          <p14:tracePt t="25816" x="3009900" y="4445000"/>
          <p14:tracePt t="25826" x="2984500" y="4445000"/>
          <p14:tracePt t="25838" x="2959100" y="4445000"/>
          <p14:tracePt t="25850" x="2940050" y="4445000"/>
          <p14:tracePt t="25867" x="2895600" y="4457700"/>
          <p14:tracePt t="25883" x="2863850" y="4476750"/>
          <p14:tracePt t="25900" x="2813050" y="4572000"/>
          <p14:tracePt t="25918" x="2705100" y="4959350"/>
          <p14:tracePt t="25934" x="2692400" y="5181600"/>
          <p14:tracePt t="25951" x="2692400" y="5549900"/>
          <p14:tracePt t="25968" x="2743200" y="5765800"/>
          <p14:tracePt t="25988" x="2768600" y="5829300"/>
          <p14:tracePt t="26000" x="2851150" y="5949950"/>
          <p14:tracePt t="26019" x="2870200" y="59753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72046" y="2429691"/>
            <a:ext cx="9509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rgbClr val="FFC000"/>
                </a:solidFill>
              </a:rPr>
              <a:t>Precisamos de novos e mais efetivos tratamentos, mas como seria esse processo de “descoberta”?</a:t>
            </a:r>
            <a:endParaRPr lang="pt-BR" sz="3200" dirty="0">
              <a:solidFill>
                <a:srgbClr val="FFC000"/>
              </a:solidFill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80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65"/>
    </mc:Choice>
    <mc:Fallback>
      <p:transition spd="slow" advTm="30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798" x="1847850" y="5575300"/>
          <p14:tracePt t="29809" x="1847850" y="5581650"/>
          <p14:tracePt t="29819" x="1847850" y="5594350"/>
          <p14:tracePt t="29832" x="1847850" y="5613400"/>
          <p14:tracePt t="29849" x="1847850" y="5632450"/>
          <p14:tracePt t="29864" x="1847850" y="5695950"/>
          <p14:tracePt t="29881" x="1847850" y="5797550"/>
          <p14:tracePt t="29899" x="1847850" y="5854700"/>
          <p14:tracePt t="29915" x="1860550" y="5962650"/>
          <p14:tracePt t="29932" x="1911350" y="6127750"/>
          <p14:tracePt t="29951" x="1955800" y="6203950"/>
          <p14:tracePt t="29965" x="2019300" y="627380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5160" y="145762"/>
            <a:ext cx="8915298" cy="6585964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59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89"/>
    </mc:Choice>
    <mc:Fallback>
      <p:transition spd="slow" advTm="15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5" x="2870200" y="5956300"/>
          <p14:tracePt t="905" x="2889250" y="5867400"/>
          <p14:tracePt t="918" x="3035300" y="5499100"/>
          <p14:tracePt t="934" x="3327400" y="4889500"/>
          <p14:tracePt t="950" x="4083050" y="3689350"/>
          <p14:tracePt t="967" x="4756150" y="2901950"/>
          <p14:tracePt t="987" x="5270500" y="2444750"/>
          <p14:tracePt t="1000" x="5441950" y="2336800"/>
          <p14:tracePt t="1018" x="5645150" y="2266950"/>
          <p14:tracePt t="1034" x="5702300" y="2266950"/>
          <p14:tracePt t="1050" x="5753100" y="2311400"/>
          <p14:tracePt t="1432" x="5721350" y="2311400"/>
          <p14:tracePt t="1441" x="5607050" y="2279650"/>
          <p14:tracePt t="1454" x="5346700" y="2184400"/>
          <p14:tracePt t="1468" x="4953000" y="2044700"/>
          <p14:tracePt t="1485" x="4133850" y="1778000"/>
          <p14:tracePt t="1503" x="3752850" y="1714500"/>
          <p14:tracePt t="1516" x="3079750" y="1689100"/>
          <p14:tracePt t="1534" x="2603500" y="1822450"/>
          <p14:tracePt t="1551" x="2438400" y="1905000"/>
          <p14:tracePt t="1557" x="2343150" y="1981200"/>
          <p14:tracePt t="1567" x="2286000" y="2038350"/>
          <p14:tracePt t="1584" x="2209800" y="2184400"/>
          <p14:tracePt t="1603" x="2197100" y="2273300"/>
          <p14:tracePt t="1618" x="2190750" y="2305050"/>
          <p14:tracePt t="1858" x="2165350" y="2324100"/>
          <p14:tracePt t="1868" x="2114550" y="2368550"/>
          <p14:tracePt t="1877" x="2057400" y="2438400"/>
          <p14:tracePt t="1889" x="1968500" y="2546350"/>
          <p14:tracePt t="1900" x="1841500" y="2717800"/>
          <p14:tracePt t="1919" x="1758950" y="2882900"/>
          <p14:tracePt t="1933" x="1651000" y="3251200"/>
          <p14:tracePt t="1950" x="1670050" y="3587750"/>
          <p14:tracePt t="1970" x="1714500" y="3708400"/>
          <p14:tracePt t="1984" x="1847850" y="3905250"/>
          <p14:tracePt t="2001" x="2127250" y="4159250"/>
          <p14:tracePt t="2019" x="2324100" y="4292600"/>
          <p14:tracePt t="2033" x="2705100" y="4451350"/>
          <p14:tracePt t="2050" x="3086100" y="4521200"/>
          <p14:tracePt t="2066" x="3219450" y="4533900"/>
          <p14:tracePt t="2083" x="3454400" y="4533900"/>
          <p14:tracePt t="2101" x="3606800" y="4508500"/>
          <p14:tracePt t="2117" x="3657600" y="4483100"/>
          <p14:tracePt t="2134" x="3714750" y="4413250"/>
          <p14:tracePt t="2153" x="3759200" y="4311650"/>
          <p14:tracePt t="2169" x="3778250" y="4248150"/>
          <p14:tracePt t="2183" x="3790950" y="4140200"/>
          <p14:tracePt t="2203" x="3790950" y="4102100"/>
          <p14:tracePt t="2219" x="3790950" y="4076700"/>
          <p14:tracePt t="2223" x="3790950" y="4070350"/>
          <p14:tracePt t="2707" x="3790950" y="4064000"/>
          <p14:tracePt t="2720" x="3790950" y="4051300"/>
          <p14:tracePt t="2727" x="3778250" y="4038600"/>
          <p14:tracePt t="2739" x="3765550" y="4032250"/>
          <p14:tracePt t="2751" x="3752850" y="4013200"/>
          <p14:tracePt t="2769" x="3727450" y="3994150"/>
          <p14:tracePt t="2782" x="3644900" y="3937000"/>
          <p14:tracePt t="2800" x="3498850" y="3841750"/>
          <p14:tracePt t="2817" x="3397250" y="3790950"/>
          <p14:tracePt t="2834" x="3213100" y="3689350"/>
          <p14:tracePt t="2851" x="3022600" y="3600450"/>
          <p14:tracePt t="2869" x="2851150" y="3524250"/>
          <p14:tracePt t="2883" x="2768600" y="3498850"/>
          <p14:tracePt t="2902" x="2647950" y="3441700"/>
          <p14:tracePt t="2917" x="2590800" y="3416300"/>
          <p14:tracePt t="2933" x="2495550" y="3378200"/>
          <p14:tracePt t="2953" x="2406650" y="3359150"/>
          <p14:tracePt t="2967" x="2368550" y="3359150"/>
          <p14:tracePt t="2984" x="2279650" y="3359150"/>
          <p14:tracePt t="3002" x="2197100" y="3403600"/>
          <p14:tracePt t="3016" x="2139950" y="3435350"/>
          <p14:tracePt t="3033" x="2019300" y="3543300"/>
          <p14:tracePt t="3051" x="1962150" y="3613150"/>
          <p14:tracePt t="3055" x="1898650" y="3695700"/>
          <p14:tracePt t="3066" x="1841500" y="3784600"/>
          <p14:tracePt t="3084" x="1758950" y="3968750"/>
          <p14:tracePt t="3102" x="1708150" y="4083050"/>
          <p14:tracePt t="3116" x="1663700" y="4305300"/>
          <p14:tracePt t="3134" x="1663700" y="4502150"/>
          <p14:tracePt t="3150" x="1663700" y="4616450"/>
          <p14:tracePt t="3167" x="1720850" y="4851400"/>
          <p14:tracePt t="3187" x="1847850" y="5060950"/>
          <p14:tracePt t="3199" x="1924050" y="5175250"/>
          <p14:tracePt t="3217" x="2120900" y="5391150"/>
          <p14:tracePt t="3235" x="2400300" y="5619750"/>
          <p14:tracePt t="3250" x="2527300" y="5695950"/>
          <p14:tracePt t="3267" x="2755900" y="5822950"/>
          <p14:tracePt t="3284" x="2889250" y="5873750"/>
          <p14:tracePt t="3299" x="3162300" y="5969000"/>
          <p14:tracePt t="3317" x="3371850" y="6007100"/>
          <p14:tracePt t="3334" x="3479800" y="6007100"/>
          <p14:tracePt t="3349" x="3670300" y="5994400"/>
          <p14:tracePt t="3367" x="3892550" y="5930900"/>
          <p14:tracePt t="3383" x="4019550" y="5899150"/>
          <p14:tracePt t="3401" x="4273550" y="5829300"/>
          <p14:tracePt t="3418" x="4552950" y="5759450"/>
          <p14:tracePt t="3433" x="4686300" y="5715000"/>
          <p14:tracePt t="3451" x="4851400" y="5664200"/>
          <p14:tracePt t="3469" x="4946650" y="5607050"/>
          <p14:tracePt t="3484" x="4965700" y="5588000"/>
          <p14:tracePt t="3500" x="4984750" y="5562600"/>
          <p14:tracePt t="3517" x="4997450" y="5537200"/>
          <p14:tracePt t="3534" x="5029200" y="5416550"/>
          <p14:tracePt t="3538" x="5029200" y="5302250"/>
          <p14:tracePt t="3550" x="5029200" y="5137150"/>
          <p14:tracePt t="3567" x="5029200" y="4946650"/>
          <p14:tracePt t="3584" x="4991100" y="4533900"/>
          <p14:tracePt t="4683" x="4991100" y="4521200"/>
          <p14:tracePt t="4692" x="4991100" y="4514850"/>
          <p14:tracePt t="4704" x="4991100" y="4508500"/>
          <p14:tracePt t="4716" x="4991100" y="4495800"/>
          <p14:tracePt t="4735" x="4984750" y="4470400"/>
          <p14:tracePt t="4749" x="4959350" y="4432300"/>
          <p14:tracePt t="4768" x="4889500" y="4330700"/>
          <p14:tracePt t="4785" x="4838700" y="4267200"/>
          <p14:tracePt t="4798" x="4737100" y="4152900"/>
          <p14:tracePt t="4816" x="4597400" y="4032250"/>
          <p14:tracePt t="4835" x="4521200" y="3975100"/>
          <p14:tracePt t="4851" x="4375150" y="3892550"/>
          <p14:tracePt t="4855" x="4305300" y="3867150"/>
          <p14:tracePt t="4867" x="4248150" y="3841750"/>
          <p14:tracePt t="4883" x="4184650" y="3829050"/>
          <p14:tracePt t="4898" x="4076700" y="3803650"/>
          <p14:tracePt t="4916" x="3975100" y="3784600"/>
          <p14:tracePt t="4932" x="3943350" y="3784600"/>
          <p14:tracePt t="4948" x="3886200" y="3784600"/>
          <p14:tracePt t="4967" x="3835400" y="3784600"/>
          <p14:tracePt t="4982" x="3810000" y="3790950"/>
          <p14:tracePt t="4998" x="3759200" y="3829050"/>
          <p14:tracePt t="5018" x="3733800" y="3848100"/>
          <p14:tracePt t="5032" x="3676650" y="3898900"/>
          <p14:tracePt t="5048" x="3625850" y="3943350"/>
          <p14:tracePt t="5069" x="3600450" y="3981450"/>
          <p14:tracePt t="5083" x="3543300" y="4076700"/>
          <p14:tracePt t="5099" x="3492500" y="4191000"/>
          <p14:tracePt t="5117" x="3479800" y="4254500"/>
          <p14:tracePt t="5132" x="3460750" y="4387850"/>
          <p14:tracePt t="5149" x="3454400" y="4533900"/>
          <p14:tracePt t="5168" x="3454400" y="4616450"/>
          <p14:tracePt t="5182" x="3460750" y="4781550"/>
          <p14:tracePt t="5199" x="3498850" y="4933950"/>
          <p14:tracePt t="5216" x="3530600" y="5010150"/>
          <p14:tracePt t="5231" x="3594100" y="5162550"/>
          <p14:tracePt t="5250" x="3663950" y="5289550"/>
          <p14:tracePt t="5265" x="3695700" y="5334000"/>
          <p14:tracePt t="5282" x="3759200" y="5410200"/>
          <p14:tracePt t="5301" x="3816350" y="5480050"/>
          <p14:tracePt t="5315" x="3860800" y="5518150"/>
          <p14:tracePt t="5332" x="3949700" y="5607050"/>
          <p14:tracePt t="5350" x="3994150" y="5657850"/>
          <p14:tracePt t="5368" x="4114800" y="5740400"/>
          <p14:tracePt t="5382" x="4229100" y="5816600"/>
          <p14:tracePt t="5401" x="4286250" y="5835650"/>
          <p14:tracePt t="5415" x="4425950" y="5873750"/>
          <p14:tracePt t="5433" x="4578350" y="5886450"/>
          <p14:tracePt t="5448" x="4641850" y="5886450"/>
          <p14:tracePt t="5465" x="4737100" y="5886450"/>
          <p14:tracePt t="5483" x="4826000" y="5880100"/>
          <p14:tracePt t="5498" x="4864100" y="5873750"/>
          <p14:tracePt t="5515" x="4940300" y="5842000"/>
          <p14:tracePt t="5533" x="4978400" y="5829300"/>
          <p14:tracePt t="5548" x="5029200" y="5797550"/>
          <p14:tracePt t="5565" x="5080000" y="5746750"/>
          <p14:tracePt t="5584" x="5099050" y="5721350"/>
          <p14:tracePt t="5599" x="5143500" y="5638800"/>
          <p14:tracePt t="5604" x="5168900" y="5588000"/>
          <p14:tracePt t="5615" x="5194300" y="5530850"/>
          <p14:tracePt t="5633" x="5219700" y="5467350"/>
          <p14:tracePt t="5648" x="5257800" y="5314950"/>
          <p14:tracePt t="5666" x="5270500" y="5162550"/>
          <p14:tracePt t="5684" x="5270500" y="5080000"/>
          <p14:tracePt t="5698" x="5257800" y="4876800"/>
          <p14:tracePt t="5716" x="5194300" y="4686300"/>
          <p14:tracePt t="5732" x="5143500" y="4603750"/>
          <p14:tracePt t="5748" x="5010150" y="4438650"/>
          <p14:tracePt t="5768" x="4819650" y="4279900"/>
          <p14:tracePt t="5781" x="4730750" y="4203700"/>
          <p14:tracePt t="5798" x="4552950" y="4108450"/>
          <p14:tracePt t="5817" x="4464050" y="4070350"/>
          <p14:tracePt t="5831" x="4324350" y="4038600"/>
          <p14:tracePt t="5848" x="4197350" y="4038600"/>
          <p14:tracePt t="5866" x="4133850" y="4038600"/>
          <p14:tracePt t="5883" x="4000500" y="4070350"/>
          <p14:tracePt t="5899" x="3892550" y="4127500"/>
          <p14:tracePt t="5918" x="3797300" y="4210050"/>
          <p14:tracePt t="5931" x="3759200" y="4248150"/>
          <p14:tracePt t="5949" x="3676650" y="4343400"/>
          <p14:tracePt t="5965" x="3625850" y="4425950"/>
          <p14:tracePt t="5982" x="3556000" y="4610100"/>
          <p14:tracePt t="6000" x="3511550" y="4826000"/>
          <p14:tracePt t="6015" x="3498850" y="4940300"/>
          <p14:tracePt t="6031" x="3511550" y="5162550"/>
          <p14:tracePt t="6051" x="3536950" y="5257800"/>
          <p14:tracePt t="6065" x="3600450" y="5422900"/>
          <p14:tracePt t="6072" x="3644900" y="5505450"/>
          <p14:tracePt t="6083" x="3683000" y="5562600"/>
          <p14:tracePt t="6103" x="3759200" y="5657850"/>
          <p14:tracePt t="6116" x="3784600" y="5683250"/>
          <p14:tracePt t="6132" x="3841750" y="5727700"/>
          <p14:tracePt t="6150" x="3848100" y="5734050"/>
          <p14:tracePt t="6166" x="3860800" y="5740400"/>
          <p14:tracePt t="6941" x="3867150" y="5740400"/>
          <p14:tracePt t="6951" x="3879850" y="5740400"/>
          <p14:tracePt t="6965" x="3924300" y="5740400"/>
          <p14:tracePt t="6984" x="4203700" y="5683250"/>
          <p14:tracePt t="6999" x="4495800" y="5626100"/>
          <p14:tracePt t="7015" x="5067300" y="5588000"/>
          <p14:tracePt t="7033" x="5410200" y="5600700"/>
          <p14:tracePt t="7048" x="5505450" y="5626100"/>
          <p14:tracePt t="7055" x="5581650" y="5651500"/>
          <p14:tracePt t="7067" x="5626100" y="5676900"/>
          <p14:tracePt t="7085" x="5670550" y="5695950"/>
          <p14:tracePt t="7100" x="5683250" y="5695950"/>
          <p14:tracePt t="7114" x="5689600" y="5695950"/>
          <p14:tracePt t="7132" x="5695950" y="5695950"/>
          <p14:tracePt t="10297" x="5689600" y="5695950"/>
          <p14:tracePt t="10307" x="5670550" y="5689600"/>
          <p14:tracePt t="10318" x="5651500" y="5676900"/>
          <p14:tracePt t="10330" x="5638800" y="5657850"/>
          <p14:tracePt t="10348" x="5562600" y="5619750"/>
          <p14:tracePt t="10364" x="5505450" y="5600700"/>
          <p14:tracePt t="10381" x="5403850" y="5543550"/>
          <p14:tracePt t="10399" x="5289550" y="5492750"/>
          <p14:tracePt t="10414" x="5219700" y="5467350"/>
          <p14:tracePt t="10430" x="5067300" y="5416550"/>
          <p14:tracePt t="10450" x="5003800" y="5391150"/>
          <p14:tracePt t="10464" x="4889500" y="5359400"/>
          <p14:tracePt t="10481" x="4787900" y="5327650"/>
          <p14:tracePt t="10499" x="4743450" y="5314950"/>
          <p14:tracePt t="10514" x="4641850" y="5289550"/>
          <p14:tracePt t="10531" x="4552950" y="5283200"/>
          <p14:tracePt t="10549" x="4533900" y="5283200"/>
          <p14:tracePt t="10554" x="4502150" y="5283200"/>
          <p14:tracePt t="10563" x="4476750" y="5283200"/>
          <p14:tracePt t="10582" x="4425950" y="5295900"/>
          <p14:tracePt t="10601" x="4406900" y="5308600"/>
          <p14:tracePt t="10613" x="4362450" y="5334000"/>
          <p14:tracePt t="10632" x="4330700" y="5353050"/>
          <p14:tracePt t="10647" x="4311650" y="5365750"/>
          <p14:tracePt t="10664" x="4279900" y="5397500"/>
          <p14:tracePt t="10682" x="4267200" y="5416550"/>
          <p14:tracePt t="10697" x="4235450" y="5467350"/>
          <p14:tracePt t="10714" x="4197350" y="5549900"/>
          <p14:tracePt t="10733" x="4191000" y="5588000"/>
          <p14:tracePt t="10747" x="4178300" y="5645150"/>
          <p14:tracePt t="10764" x="4171950" y="5695950"/>
          <p14:tracePt t="10781" x="4171950" y="5708650"/>
          <p14:tracePt t="13499" x="4197350" y="5695950"/>
          <p14:tracePt t="13511" x="4273550" y="5657850"/>
          <p14:tracePt t="13520" x="4394200" y="5600700"/>
          <p14:tracePt t="13534" x="4591050" y="5524500"/>
          <p14:tracePt t="13546" x="4781550" y="5480050"/>
          <p14:tracePt t="13563" x="5130800" y="5435600"/>
          <p14:tracePt t="13581" x="5283200" y="5435600"/>
          <p14:tracePt t="13597" x="5480050" y="5441950"/>
          <p14:tracePt t="13612" x="5638800" y="5492750"/>
          <p14:tracePt t="13630" x="5702300" y="5537200"/>
          <p14:tracePt t="13647" x="5803900" y="5613400"/>
          <p14:tracePt t="13663" x="5867400" y="5670550"/>
          <p14:tracePt t="13680" x="5886450" y="5695950"/>
          <p14:tracePt t="13696" x="5911850" y="5740400"/>
          <p14:tracePt t="13714" x="5930900" y="5778500"/>
          <p14:tracePt t="13732" x="5937250" y="5784850"/>
          <p14:tracePt t="13746" x="5943600" y="5803900"/>
          <p14:tracePt t="13765" x="5943600" y="5810250"/>
          <p14:tracePt t="13781" x="5943600" y="5816600"/>
          <p14:tracePt t="14281" x="5943600" y="5810250"/>
          <p14:tracePt t="14290" x="5956300" y="5784850"/>
          <p14:tracePt t="14301" x="5994400" y="5727700"/>
          <p14:tracePt t="14313" x="6038850" y="5638800"/>
          <p14:tracePt t="14332" x="6102350" y="5530850"/>
          <p14:tracePt t="14346" x="6235700" y="5353050"/>
          <p14:tracePt t="14362" x="6324600" y="5264150"/>
          <p14:tracePt t="14382" x="6362700" y="5232400"/>
          <p14:tracePt t="14395" x="6394450" y="5200650"/>
          <p14:tracePt t="14413" x="6413500" y="5200650"/>
          <p14:tracePt t="14432" x="6419850" y="5194300"/>
          <p14:tracePt t="14466" x="6413500" y="5181600"/>
          <p14:tracePt t="14482" x="6388100" y="5168900"/>
          <p14:tracePt t="14496" x="6292850" y="5092700"/>
          <p14:tracePt t="14514" x="6159500" y="4940300"/>
          <p14:tracePt t="14529" x="6083300" y="4845050"/>
          <p14:tracePt t="14547" x="5943600" y="4610100"/>
          <p14:tracePt t="14554" x="5873750" y="4451350"/>
          <p14:tracePt t="14567" x="5829300" y="4279900"/>
          <p14:tracePt t="14582" x="5791200" y="4108450"/>
          <p14:tracePt t="14596" x="5791200" y="3702050"/>
          <p14:tracePt t="14615" x="5810250" y="3257550"/>
          <p14:tracePt t="14630" x="5867400" y="3003550"/>
          <p14:tracePt t="14647" x="5988050" y="2451100"/>
          <p14:tracePt t="14665" x="6045200" y="2197100"/>
          <p14:tracePt t="14681" x="6140450" y="1771650"/>
          <p14:tracePt t="14698" x="6178550" y="1536700"/>
          <p14:tracePt t="14716" x="6178550" y="1454150"/>
          <p14:tracePt t="14730" x="6172200" y="1365250"/>
          <p14:tracePt t="14748" x="6140450" y="1320800"/>
          <p14:tracePt t="14764" x="6115050" y="1301750"/>
          <p14:tracePt t="14780" x="6013450" y="1276350"/>
          <p14:tracePt t="14799" x="5867400" y="1276350"/>
          <p14:tracePt t="14813" x="5797550" y="1282700"/>
          <p14:tracePt t="14831" x="5651500" y="1352550"/>
          <p14:tracePt t="14848" x="5594350" y="1397000"/>
          <p14:tracePt t="14865" x="5480050" y="1492250"/>
          <p14:tracePt t="14881" x="5365750" y="1644650"/>
          <p14:tracePt t="14899" x="5257800" y="1790700"/>
          <p14:tracePt t="14913" x="5207000" y="1879600"/>
          <p14:tracePt t="14929" x="5130800" y="2012950"/>
          <p14:tracePt t="15150" x="5111750" y="2012950"/>
          <p14:tracePt t="15162" x="5073650" y="2006600"/>
          <p14:tracePt t="15172" x="4965700" y="1987550"/>
          <p14:tracePt t="15183" x="4768850" y="1981200"/>
          <p14:tracePt t="15195" x="4451350" y="1981200"/>
          <p14:tracePt t="15213" x="3810000" y="2133600"/>
          <p14:tracePt t="15230" x="3498850" y="2279650"/>
          <p14:tracePt t="15245" x="2933700" y="2679700"/>
          <p14:tracePt t="15262" x="2501900" y="3155950"/>
          <p14:tracePt t="15278" x="2311400" y="3435350"/>
          <p14:tracePt t="15296" x="2057400" y="3975100"/>
          <p14:tracePt t="15313" x="1949450" y="4464050"/>
          <p14:tracePt t="15331" x="1936750" y="4705350"/>
          <p14:tracePt t="15345" x="1968500" y="5232400"/>
          <p14:tracePt t="15364" x="2070100" y="5518150"/>
          <p14:tracePt t="15378" x="2298700" y="5994400"/>
          <p14:tracePt t="15395" x="2609850" y="6356350"/>
          <p14:tracePt t="15413" x="2870200" y="6546850"/>
          <p14:tracePt t="15428" x="3486150" y="6794500"/>
          <p14:tracePt t="15446" x="4165600" y="6838950"/>
          <p14:tracePt t="15464" x="4483100" y="6788150"/>
          <p14:tracePt t="15478" x="5010150" y="6578600"/>
          <p14:tracePt t="15497" x="5486400" y="6273800"/>
          <p14:tracePt t="15512" x="5543550" y="622935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892" y="108023"/>
            <a:ext cx="8944388" cy="6458860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97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28"/>
    </mc:Choice>
    <mc:Fallback>
      <p:transition spd="slow" advTm="12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08" x="5549900" y="6210300"/>
          <p14:tracePt t="1918" x="5588000" y="6146800"/>
          <p14:tracePt t="1928" x="5689600" y="5930900"/>
          <p14:tracePt t="1940" x="5911850" y="5549900"/>
          <p14:tracePt t="1958" x="6159500" y="5105400"/>
          <p14:tracePt t="1974" x="6654800" y="4216400"/>
          <p14:tracePt t="1989" x="6997700" y="3606800"/>
          <p14:tracePt t="2008" x="7086600" y="3473450"/>
          <p14:tracePt t="2022" x="7150100" y="3378200"/>
          <p14:tracePt t="2039" x="7162800" y="3359150"/>
          <p14:tracePt t="2055" x="7175500" y="3359150"/>
          <p14:tracePt t="2073" x="7181850" y="3352800"/>
          <p14:tracePt t="2292" x="7175500" y="3346450"/>
          <p14:tracePt t="2302" x="7124700" y="3333750"/>
          <p14:tracePt t="2312" x="6940550" y="3276600"/>
          <p14:tracePt t="2327" x="6470650" y="3162300"/>
          <p14:tracePt t="2338" x="5956300" y="3048000"/>
          <p14:tracePt t="2355" x="4946650" y="2870200"/>
          <p14:tracePt t="2373" x="4546600" y="2806700"/>
          <p14:tracePt t="2390" x="3943350" y="2736850"/>
          <p14:tracePt t="2394" x="3803650" y="2717800"/>
          <p14:tracePt t="2406" x="3714750" y="2698750"/>
          <p14:tracePt t="2423" x="3663950" y="2692400"/>
          <p14:tracePt t="2439" x="3625850" y="2686050"/>
          <p14:tracePt t="2455" x="3619500" y="2686050"/>
          <p14:tracePt t="2646" x="3613150" y="2686050"/>
          <p14:tracePt t="2659" x="3600450" y="2686050"/>
          <p14:tracePt t="2667" x="3556000" y="2698750"/>
          <p14:tracePt t="2680" x="3467100" y="2755900"/>
          <p14:tracePt t="2690" x="3346450" y="2832100"/>
          <p14:tracePt t="2707" x="3175000" y="2946400"/>
          <p14:tracePt t="2722" x="2933700" y="3111500"/>
          <p14:tracePt t="2739" x="2806700" y="3232150"/>
          <p14:tracePt t="2756" x="2755900" y="3295650"/>
          <p14:tracePt t="2771" x="2679700" y="3416300"/>
          <p14:tracePt t="2789" x="2647950" y="3517900"/>
          <p14:tracePt t="2810" x="2635250" y="3568700"/>
          <p14:tracePt t="2821" x="2635250" y="3651250"/>
          <p14:tracePt t="2840" x="2635250" y="3740150"/>
          <p14:tracePt t="2857" x="2635250" y="3771900"/>
          <p14:tracePt t="2872" x="2673350" y="3867150"/>
          <p14:tracePt t="2891" x="2724150" y="3962400"/>
          <p14:tracePt t="2905" x="2755900" y="4006850"/>
          <p14:tracePt t="2922" x="2851150" y="4114800"/>
          <p14:tracePt t="2942" x="2965450" y="4222750"/>
          <p14:tracePt t="2956" x="3035300" y="4279900"/>
          <p14:tracePt t="2972" x="3194050" y="4343400"/>
          <p14:tracePt t="2989" x="3270250" y="4362450"/>
          <p14:tracePt t="3005" x="3384550" y="4362450"/>
          <p14:tracePt t="3022" x="3441700" y="4362450"/>
          <p14:tracePt t="3038" x="3454400" y="4362450"/>
          <p14:tracePt t="3055" x="3473450" y="4349750"/>
          <p14:tracePt t="3073" x="3498850" y="4311650"/>
          <p14:tracePt t="3090" x="3505200" y="4292600"/>
          <p14:tracePt t="5515" x="3505200" y="4286250"/>
          <p14:tracePt t="5525" x="3511550" y="4273550"/>
          <p14:tracePt t="5538" x="3543300" y="4248150"/>
          <p14:tracePt t="5555" x="3740150" y="4038600"/>
          <p14:tracePt t="5571" x="3943350" y="3860800"/>
          <p14:tracePt t="5589" x="4349750" y="3613150"/>
          <p14:tracePt t="5609" x="4508500" y="3543300"/>
          <p14:tracePt t="5621" x="4699000" y="3536950"/>
          <p14:tracePt t="5638" x="4838700" y="3549650"/>
          <p14:tracePt t="5657" x="4940300" y="3600450"/>
          <p14:tracePt t="5671" x="4978400" y="3625850"/>
          <p14:tracePt t="5680" x="5003800" y="3644900"/>
          <p14:tracePt t="5690" x="5022850" y="3663950"/>
          <p14:tracePt t="5707" x="5041900" y="3676650"/>
          <p14:tracePt t="5721" x="5060950" y="3695700"/>
          <p14:tracePt t="5738" x="5067300" y="3708400"/>
          <p14:tracePt t="5754" x="5073650" y="3714750"/>
          <p14:tracePt t="5809" x="5080000" y="3714750"/>
          <p14:tracePt t="5818" x="5080000" y="3721100"/>
          <p14:tracePt t="5849" x="5080000" y="3727450"/>
          <p14:tracePt t="5859" x="5086350" y="3727450"/>
          <p14:tracePt t="5872" x="5099050" y="3733800"/>
          <p14:tracePt t="5890" x="5118100" y="3740150"/>
          <p14:tracePt t="5904" x="5187950" y="3759200"/>
          <p14:tracePt t="5922" x="5321300" y="3778250"/>
          <p14:tracePt t="5940" x="5397500" y="3778250"/>
          <p14:tracePt t="5954" x="5530850" y="3778250"/>
          <p14:tracePt t="5972" x="5600700" y="3778250"/>
          <p14:tracePt t="5989" x="5607050" y="3778250"/>
          <p14:tracePt t="6243" x="5607050" y="3784600"/>
          <p14:tracePt t="6264" x="5600700" y="3784600"/>
          <p14:tracePt t="6274" x="5575300" y="3778250"/>
          <p14:tracePt t="6287" x="5499100" y="3733800"/>
          <p14:tracePt t="6305" x="5035550" y="3511550"/>
          <p14:tracePt t="6321" x="4705350" y="3346450"/>
          <p14:tracePt t="6337" x="4083050" y="3060700"/>
          <p14:tracePt t="6358" x="3676650" y="2895600"/>
          <p14:tracePt t="6372" x="3581400" y="2863850"/>
          <p14:tracePt t="6388" x="3486150" y="2838450"/>
          <p14:tracePt t="6405" x="3479800" y="2832100"/>
          <p14:tracePt t="6609" x="3467100" y="2832100"/>
          <p14:tracePt t="6619" x="3454400" y="2832100"/>
          <p14:tracePt t="6628" x="3435350" y="2832100"/>
          <p14:tracePt t="6642" x="3409950" y="2832100"/>
          <p14:tracePt t="6654" x="3365500" y="2832100"/>
          <p14:tracePt t="6671" x="3263900" y="2832100"/>
          <p14:tracePt t="6691" x="3194050" y="2857500"/>
          <p14:tracePt t="6704" x="3098800" y="2901950"/>
          <p14:tracePt t="6721" x="3041650" y="2952750"/>
          <p14:tracePt t="6738" x="3022600" y="2978150"/>
          <p14:tracePt t="6755" x="2997200" y="3041650"/>
          <p14:tracePt t="6771" x="2978150" y="3092450"/>
          <p14:tracePt t="6787" x="2978150" y="3117850"/>
          <p14:tracePt t="6804" x="2978150" y="3175000"/>
          <p14:tracePt t="6822" x="2978150" y="3238500"/>
          <p14:tracePt t="6837" x="2984500" y="3270250"/>
          <p14:tracePt t="6853" x="3016250" y="3346450"/>
          <p14:tracePt t="6873" x="3041650" y="3403600"/>
          <p14:tracePt t="6890" x="3060700" y="3435350"/>
          <p14:tracePt t="6904" x="3117850" y="3492500"/>
          <p14:tracePt t="6924" x="3213100" y="3562350"/>
          <p14:tracePt t="6938" x="3263900" y="3600450"/>
          <p14:tracePt t="6954" x="3378200" y="3670300"/>
          <p14:tracePt t="6972" x="3435350" y="3702050"/>
          <p14:tracePt t="6988" x="3549650" y="3752850"/>
          <p14:tracePt t="7005" x="3651250" y="3784600"/>
          <p14:tracePt t="7021" x="3702050" y="3784600"/>
          <p14:tracePt t="7037" x="3835400" y="3771900"/>
          <p14:tracePt t="7055" x="4006850" y="3727450"/>
          <p14:tracePt t="7073" x="4095750" y="3702050"/>
          <p14:tracePt t="7088" x="4248150" y="3670300"/>
          <p14:tracePt t="7106" x="4375150" y="3638550"/>
          <p14:tracePt t="7120" x="4445000" y="3619500"/>
          <p14:tracePt t="7137" x="4572000" y="3587750"/>
          <p14:tracePt t="7156" x="4648200" y="3562350"/>
          <p14:tracePt t="7171" x="4660900" y="3556000"/>
          <p14:tracePt t="7179" x="4679950" y="3549650"/>
          <p14:tracePt t="7189" x="4686300" y="3543300"/>
          <p14:tracePt t="7207" x="4692650" y="3530600"/>
          <p14:tracePt t="7237" x="4699000" y="352425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323" y="121116"/>
            <a:ext cx="8939356" cy="6610610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76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79"/>
    </mc:Choice>
    <mc:Fallback>
      <p:transition spd="slow" advTm="49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97" x="4705350" y="3524250"/>
          <p14:tracePt t="9507" x="4718050" y="3524250"/>
          <p14:tracePt t="9520" x="4743450" y="3524250"/>
          <p14:tracePt t="9538" x="4876800" y="3568700"/>
          <p14:tracePt t="9555" x="4959350" y="3600450"/>
          <p14:tracePt t="9570" x="5156200" y="3683000"/>
          <p14:tracePt t="9590" x="5359400" y="3765550"/>
          <p14:tracePt t="9604" x="5422900" y="3790950"/>
          <p14:tracePt t="9621" x="5530850" y="3841750"/>
          <p14:tracePt t="9641" x="5581650" y="3886200"/>
          <p14:tracePt t="9659" x="5600700" y="3905250"/>
          <p14:tracePt t="9672" x="5626100" y="3917950"/>
          <p14:tracePt t="9689" x="5638800" y="3930650"/>
          <p14:tracePt t="9704" x="5645150" y="3943350"/>
          <p14:tracePt t="9722" x="5651500" y="3949700"/>
          <p14:tracePt t="9737" x="5657850" y="3962400"/>
          <p14:tracePt t="9754" x="5657850" y="3968750"/>
          <p14:tracePt t="9771" x="5664200" y="3981450"/>
          <p14:tracePt t="9788" x="5670550" y="3981450"/>
          <p14:tracePt t="9803" x="5670550" y="3994150"/>
          <p14:tracePt t="9822" x="5683250" y="4000500"/>
          <p14:tracePt t="9840" x="5683250" y="4006850"/>
          <p14:tracePt t="9857" x="5689600" y="4006850"/>
          <p14:tracePt t="9882" x="5689600" y="4013200"/>
          <p14:tracePt t="35708" x="5683250" y="4006850"/>
          <p14:tracePt t="35718" x="5651500" y="3994150"/>
          <p14:tracePt t="35732" x="5530850" y="3937000"/>
          <p14:tracePt t="35747" x="5207000" y="3797300"/>
          <p14:tracePt t="35762" x="4375150" y="3479800"/>
          <p14:tracePt t="35780" x="3530600" y="3041650"/>
          <p14:tracePt t="35795" x="3155950" y="2838450"/>
          <p14:tracePt t="35812" x="2705100" y="2552700"/>
          <p14:tracePt t="35830" x="2540000" y="2457450"/>
          <p14:tracePt t="35847" x="2520950" y="2438400"/>
          <p14:tracePt t="35863" x="2514600" y="2425700"/>
          <p14:tracePt t="35880" x="2508250" y="2425700"/>
          <p14:tracePt t="36022" x="2508250" y="2419350"/>
          <p14:tracePt t="36032" x="2501900" y="2419350"/>
          <p14:tracePt t="36048" x="2470150" y="2400300"/>
          <p14:tracePt t="36064" x="2413000" y="2374900"/>
          <p14:tracePt t="36078" x="2108200" y="2311400"/>
          <p14:tracePt t="36094" x="1695450" y="2311400"/>
          <p14:tracePt t="36114" x="1250950" y="2406650"/>
          <p14:tracePt t="36128" x="1066800" y="2489200"/>
          <p14:tracePt t="36145" x="800100" y="2679700"/>
          <p14:tracePt t="36164" x="717550" y="2755900"/>
          <p14:tracePt t="36179" x="596900" y="2940050"/>
          <p14:tracePt t="36195" x="533400" y="3181350"/>
          <p14:tracePt t="36213" x="533400" y="3289300"/>
          <p14:tracePt t="36229" x="596900" y="3460750"/>
          <p14:tracePt t="36246" x="730250" y="3644900"/>
          <p14:tracePt t="36262" x="889000" y="3778250"/>
          <p14:tracePt t="36278" x="1320800" y="4057650"/>
          <p14:tracePt t="36296" x="1892300" y="4260850"/>
          <p14:tracePt t="36312" x="2165350" y="4311650"/>
          <p14:tracePt t="36328" x="2736850" y="4356100"/>
          <p14:tracePt t="36347" x="2997200" y="4356100"/>
          <p14:tracePt t="36361" x="3492500" y="4356100"/>
          <p14:tracePt t="36378" x="3790950" y="4330700"/>
          <p14:tracePt t="36397" x="3898900" y="4311650"/>
          <p14:tracePt t="36411" x="4051300" y="4267200"/>
          <p14:tracePt t="36429" x="4102100" y="4235450"/>
          <p14:tracePt t="36446" x="4114800" y="4222750"/>
          <p14:tracePt t="36463" x="4133850" y="4165600"/>
          <p14:tracePt t="36481" x="4133850" y="4121150"/>
          <p14:tracePt t="36496" x="4076700" y="4019550"/>
          <p14:tracePt t="36513" x="3956050" y="3886200"/>
          <p14:tracePt t="36530" x="3797300" y="3765550"/>
          <p14:tracePt t="36545" x="3721100" y="3714750"/>
          <p14:tracePt t="36553" x="3632200" y="3670300"/>
          <p14:tracePt t="36563" x="3556000" y="3632200"/>
          <p14:tracePt t="36580" x="3390900" y="3587750"/>
          <p14:tracePt t="36595" x="3308350" y="3581400"/>
          <p14:tracePt t="36611" x="3168650" y="3568700"/>
          <p14:tracePt t="36629" x="3111500" y="3556000"/>
          <p14:tracePt t="36644" x="3035300" y="3549650"/>
          <p14:tracePt t="36663" x="3016250" y="3549650"/>
          <p14:tracePt t="36955" x="3009900" y="3549650"/>
          <p14:tracePt t="36965" x="3003550" y="3543300"/>
          <p14:tracePt t="36978" x="2978150" y="3543300"/>
          <p14:tracePt t="36996" x="2876550" y="3543300"/>
          <p14:tracePt t="37011" x="2813050" y="3543300"/>
          <p14:tracePt t="37028" x="2616200" y="3581400"/>
          <p14:tracePt t="37046" x="2470150" y="3651250"/>
          <p14:tracePt t="37061" x="2413000" y="3702050"/>
          <p14:tracePt t="37078" x="2330450" y="3835400"/>
          <p14:tracePt t="37097" x="2279650" y="3994150"/>
          <p14:tracePt t="37111" x="2279650" y="4076700"/>
          <p14:tracePt t="37129" x="2298700" y="4216400"/>
          <p14:tracePt t="37146" x="2349500" y="4286250"/>
          <p14:tracePt t="37161" x="2578100" y="4464050"/>
          <p14:tracePt t="37178" x="3187700" y="4648200"/>
          <p14:tracePt t="37196" x="3473450" y="4692650"/>
          <p14:tracePt t="37211" x="4102100" y="4692650"/>
          <p14:tracePt t="37230" x="4578350" y="4622800"/>
          <p14:tracePt t="37245" x="4749800" y="4572000"/>
          <p14:tracePt t="37261" x="4940300" y="4495800"/>
          <p14:tracePt t="37280" x="5022850" y="4432300"/>
          <p14:tracePt t="37294" x="5054600" y="4400550"/>
          <p14:tracePt t="37311" x="5073650" y="4368800"/>
          <p14:tracePt t="37330" x="5092700" y="4337050"/>
          <p14:tracePt t="37887" x="5086350" y="4337050"/>
          <p14:tracePt t="37896" x="5054600" y="4311650"/>
          <p14:tracePt t="37911" x="4908550" y="4241800"/>
          <p14:tracePt t="37928" x="4178300" y="3898900"/>
          <p14:tracePt t="37946" x="3797300" y="3689350"/>
          <p14:tracePt t="37961" x="3232150" y="3295650"/>
          <p14:tracePt t="37979" x="2940050" y="3003550"/>
          <p14:tracePt t="37999" x="2838450" y="2825750"/>
          <p14:tracePt t="38011" x="2825750" y="2794000"/>
          <p14:tracePt t="38171" x="2825750" y="2787650"/>
          <p14:tracePt t="38180" x="2813050" y="2768600"/>
          <p14:tracePt t="38194" x="2800350" y="2755900"/>
          <p14:tracePt t="38212" x="2667000" y="2654300"/>
          <p14:tracePt t="38230" x="2540000" y="2584450"/>
          <p14:tracePt t="38244" x="2171700" y="2489200"/>
          <p14:tracePt t="38264" x="1866900" y="2489200"/>
          <p14:tracePt t="38278" x="1714500" y="2527300"/>
          <p14:tracePt t="38294" x="1479550" y="2667000"/>
          <p14:tracePt t="38315" x="1365250" y="2781300"/>
          <p14:tracePt t="38331" x="1320800" y="2825750"/>
          <p14:tracePt t="38344" x="1282700" y="2908300"/>
          <p14:tracePt t="38363" x="1276350" y="2946400"/>
          <p14:tracePt t="38377" x="1289050" y="3016250"/>
          <p14:tracePt t="38394" x="1346200" y="3092450"/>
          <p14:tracePt t="38413" x="1384300" y="3117850"/>
          <p14:tracePt t="38430" x="1492250" y="3187700"/>
          <p14:tracePt t="39173" x="1517650" y="3194050"/>
          <p14:tracePt t="39183" x="1562100" y="3206750"/>
          <p14:tracePt t="39195" x="1663700" y="3263900"/>
          <p14:tracePt t="39214" x="1873250" y="3378200"/>
          <p14:tracePt t="39228" x="2324100" y="3663950"/>
          <p14:tracePt t="39245" x="2730500" y="3930650"/>
          <p14:tracePt t="39263" x="2870200" y="4057650"/>
          <p14:tracePt t="39277" x="3035300" y="4216400"/>
          <p14:tracePt t="39295" x="3130550" y="4311650"/>
          <p14:tracePt t="39312" x="3149600" y="4343400"/>
          <p14:tracePt t="39327" x="3175000" y="4368800"/>
          <p14:tracePt t="39347" x="3181350" y="4387850"/>
          <p14:tracePt t="39598" x="3187700" y="4387850"/>
          <p14:tracePt t="39610" x="3200400" y="4387850"/>
          <p14:tracePt t="39619" x="3232150" y="4387850"/>
          <p14:tracePt t="39632" x="3327400" y="4375150"/>
          <p14:tracePt t="39643" x="3498850" y="4343400"/>
          <p14:tracePt t="39660" x="4127500" y="4241800"/>
          <p14:tracePt t="39679" x="4413250" y="4216400"/>
          <p14:tracePt t="39693" x="4813300" y="4191000"/>
          <p14:tracePt t="39712" x="5010150" y="4191000"/>
          <p14:tracePt t="39729" x="5054600" y="4191000"/>
          <p14:tracePt t="39745" x="5086350" y="4191000"/>
          <p14:tracePt t="39762" x="5099050" y="4191000"/>
          <p14:tracePt t="42972" x="5105400" y="4191000"/>
          <p14:tracePt t="42995" x="5118100" y="4184650"/>
          <p14:tracePt t="43003" x="5168900" y="4159250"/>
          <p14:tracePt t="43014" x="5270500" y="4114800"/>
          <p14:tracePt t="43026" x="5461000" y="4019550"/>
          <p14:tracePt t="43045" x="5727700" y="3911600"/>
          <p14:tracePt t="43059" x="6184900" y="3695700"/>
          <p14:tracePt t="43076" x="6559550" y="3549650"/>
          <p14:tracePt t="43096" x="6762750" y="3498850"/>
          <p14:tracePt t="43109" x="6807200" y="3498850"/>
          <p14:tracePt t="43126" x="6858000" y="3492500"/>
          <p14:tracePt t="43145" x="6864350" y="3492500"/>
          <p14:tracePt t="43160" x="6870700" y="3492500"/>
          <p14:tracePt t="43296" x="6851650" y="3492500"/>
          <p14:tracePt t="43307" x="6819900" y="3479800"/>
          <p14:tracePt t="43317" x="6750050" y="3448050"/>
          <p14:tracePt t="43332" x="6623050" y="3378200"/>
          <p14:tracePt t="43342" x="6381750" y="3206750"/>
          <p14:tracePt t="43361" x="5905500" y="2882900"/>
          <p14:tracePt t="43377" x="5695950" y="2749550"/>
          <p14:tracePt t="43393" x="5359400" y="2571750"/>
          <p14:tracePt t="43409" x="5207000" y="2514600"/>
          <p14:tracePt t="43429" x="5149850" y="2508250"/>
          <p14:tracePt t="43641" x="5137150" y="2501900"/>
          <p14:tracePt t="43651" x="5111750" y="2501900"/>
          <p14:tracePt t="43663" x="5054600" y="2495550"/>
          <p14:tracePt t="43675" x="4933950" y="2476500"/>
          <p14:tracePt t="43693" x="4464050" y="2425700"/>
          <p14:tracePt t="43712" x="4222750" y="2413000"/>
          <p14:tracePt t="43726" x="3829050" y="2413000"/>
          <p14:tracePt t="43744" x="3536950" y="2425700"/>
          <p14:tracePt t="43762" x="3454400" y="2444750"/>
          <p14:tracePt t="43776" x="3327400" y="2482850"/>
          <p14:tracePt t="43795" x="3295650" y="2501900"/>
          <p14:tracePt t="43812" x="3238500" y="2540000"/>
          <p14:tracePt t="43825" x="3181350" y="2635250"/>
          <p14:tracePt t="43845" x="3149600" y="2825750"/>
          <p14:tracePt t="43859" x="3149600" y="2921000"/>
          <p14:tracePt t="43876" x="3162300" y="3194050"/>
          <p14:tracePt t="43893" x="3206750" y="3346450"/>
          <p14:tracePt t="43908" x="3314700" y="3619500"/>
          <p14:tracePt t="43926" x="3448050" y="3886200"/>
          <p14:tracePt t="43943" x="3530600" y="4000500"/>
          <p14:tracePt t="43959" x="3676650" y="4171950"/>
          <p14:tracePt t="43978" x="3867150" y="4330700"/>
          <p14:tracePt t="43996" x="4019550" y="4438650"/>
          <p14:tracePt t="44009" x="4368800" y="4616450"/>
          <p14:tracePt t="44027" x="4737100" y="4711700"/>
          <p14:tracePt t="44042" x="4889500" y="4711700"/>
          <p14:tracePt t="44050" x="5003800" y="4711700"/>
          <p14:tracePt t="44060" x="5111750" y="4692650"/>
          <p14:tracePt t="44078" x="5308600" y="4603750"/>
          <p14:tracePt t="44095" x="5397500" y="4559300"/>
          <p14:tracePt t="44109" x="5518150" y="4464050"/>
          <p14:tracePt t="44129" x="5562600" y="4425950"/>
          <p14:tracePt t="44142" x="5645150" y="4318000"/>
          <p14:tracePt t="44159" x="5695950" y="4165600"/>
          <p14:tracePt t="44176" x="5695950" y="4102100"/>
          <p14:tracePt t="44192" x="5689600" y="3949700"/>
          <p14:tracePt t="44209" x="5607050" y="3784600"/>
          <p14:tracePt t="44226" x="5537200" y="3708400"/>
          <p14:tracePt t="44242" x="5327650" y="3524250"/>
          <p14:tracePt t="44260" x="5086350" y="3403600"/>
          <p14:tracePt t="44275" x="4984750" y="3378200"/>
          <p14:tracePt t="44293" x="4832350" y="3333750"/>
          <p14:tracePt t="44311" x="4737100" y="3314700"/>
          <p14:tracePt t="44325" x="4699000" y="3302000"/>
          <p14:tracePt t="44343" x="4641850" y="3295650"/>
          <p14:tracePt t="44361" x="4610100" y="3289300"/>
          <p14:tracePt t="44375" x="4540250" y="3282950"/>
          <p14:tracePt t="44392" x="4438650" y="3263900"/>
          <p14:tracePt t="44411" x="4368800" y="3251200"/>
          <p14:tracePt t="44426" x="4197350" y="3238500"/>
          <p14:tracePt t="44443" x="3981450" y="3225800"/>
          <p14:tracePt t="44460" x="3892550" y="3225800"/>
          <p14:tracePt t="44475" x="3733800" y="3225800"/>
          <p14:tracePt t="44495" x="3625850" y="3225800"/>
          <p14:tracePt t="44513" x="3581400" y="3225800"/>
          <p14:tracePt t="44525" x="3543300" y="3225800"/>
          <p14:tracePt t="44546" x="3524250" y="3232150"/>
          <p14:tracePt t="44552" x="3511550" y="3244850"/>
          <p14:tracePt t="44576" x="3511550" y="3270250"/>
          <p14:tracePt t="44594" x="3517900" y="3333750"/>
          <p14:tracePt t="44608" x="3549650" y="3384550"/>
          <p14:tracePt t="44626" x="3733800" y="3568700"/>
          <p14:tracePt t="44643" x="3949700" y="3702050"/>
          <p14:tracePt t="44658" x="4438650" y="3905250"/>
          <p14:tracePt t="44675" x="4870450" y="3956050"/>
          <p14:tracePt t="44693" x="5022850" y="3956050"/>
          <p14:tracePt t="44709" x="5346700" y="3860800"/>
          <p14:tracePt t="44726" x="5568950" y="3708400"/>
          <p14:tracePt t="44744" x="5638800" y="3651250"/>
          <p14:tracePt t="44760" x="5740400" y="3530600"/>
          <p14:tracePt t="44776" x="5772150" y="3479800"/>
          <p14:tracePt t="44794" x="5784850" y="3460750"/>
          <p14:tracePt t="44808" x="5791200" y="3441700"/>
          <p14:tracePt t="44846" x="5791200" y="3435350"/>
          <p14:tracePt t="46716" x="5810250" y="3422650"/>
          <p14:tracePt t="46728" x="5854700" y="3403600"/>
          <p14:tracePt t="46736" x="5911850" y="3378200"/>
          <p14:tracePt t="46748" x="5962650" y="3352800"/>
          <p14:tracePt t="46761" x="6013450" y="3333750"/>
          <p14:tracePt t="46778" x="6045200" y="3295650"/>
          <p14:tracePt t="46792" x="6051550" y="3276600"/>
          <p14:tracePt t="46809" x="6019800" y="3225800"/>
          <p14:tracePt t="46828" x="5892800" y="3168650"/>
          <p14:tracePt t="46841" x="5270500" y="3098800"/>
          <p14:tracePt t="46858" x="4737100" y="3130550"/>
          <p14:tracePt t="46879" x="4540250" y="3187700"/>
          <p14:tracePt t="46891" x="4330700" y="3263900"/>
          <p14:tracePt t="46909" x="4273550" y="3314700"/>
          <p14:tracePt t="46924" x="4273550" y="3327400"/>
          <p14:tracePt t="46942" x="4273550" y="3352800"/>
          <p14:tracePt t="47385" x="4267200" y="3352800"/>
          <p14:tracePt t="47395" x="4260850" y="3352800"/>
          <p14:tracePt t="47408" x="4254500" y="3352800"/>
          <p14:tracePt t="47426" x="4235450" y="3352800"/>
          <p14:tracePt t="47442" x="4210050" y="3352800"/>
          <p14:tracePt t="47457" x="4184650" y="3365500"/>
          <p14:tracePt t="47476" x="4178300" y="3371850"/>
          <p14:tracePt t="47491" x="4165600" y="3409950"/>
          <p14:tracePt t="47507" x="4165600" y="3505200"/>
          <p14:tracePt t="47528" x="4184650" y="3638550"/>
          <p14:tracePt t="47546" x="4235450" y="3708400"/>
          <p14:tracePt t="47555" x="4305300" y="3765550"/>
          <p14:tracePt t="47563" x="4425950" y="3848100"/>
          <p14:tracePt t="47578" x="4756150" y="3962400"/>
          <p14:tracePt t="47592" x="4921250" y="3981450"/>
          <p14:tracePt t="47609" x="5130800" y="3981450"/>
          <p14:tracePt t="47625" x="5194300" y="3975100"/>
          <p14:tracePt t="47641" x="5276850" y="3937000"/>
          <p14:tracePt t="47659" x="5327650" y="3886200"/>
          <p14:tracePt t="47674" x="5340350" y="3841750"/>
          <p14:tracePt t="47692" x="5365750" y="3702050"/>
          <p14:tracePt t="47932" x="5359400" y="3695700"/>
          <p14:tracePt t="47943" x="5334000" y="3676650"/>
          <p14:tracePt t="47952" x="5276850" y="3651250"/>
          <p14:tracePt t="47964" x="5194300" y="3625850"/>
          <p14:tracePt t="47975" x="5054600" y="3594100"/>
          <p14:tracePt t="47993" x="4743450" y="3587750"/>
          <p14:tracePt t="48007" x="4622800" y="3600450"/>
          <p14:tracePt t="48024" x="4438650" y="3651250"/>
          <p14:tracePt t="48045" x="4381500" y="3676650"/>
          <p14:tracePt t="48049" x="4343400" y="3695700"/>
          <p14:tracePt t="48058" x="4324350" y="3708400"/>
          <p14:tracePt t="48076" x="4318000" y="373380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23000" t="28222" r="34584" b="5852"/>
          <a:stretch/>
        </p:blipFill>
        <p:spPr>
          <a:xfrm>
            <a:off x="2697480" y="1005840"/>
            <a:ext cx="6431280" cy="562263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/>
          <a:srcRect l="68333" t="12667" r="6084" b="77407"/>
          <a:stretch/>
        </p:blipFill>
        <p:spPr>
          <a:xfrm>
            <a:off x="441960" y="180994"/>
            <a:ext cx="3779520" cy="824846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37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935"/>
    </mc:Choice>
    <mc:Fallback>
      <p:transition spd="slow" advTm="64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117" x="4362450" y="3689350"/>
          <p14:tracePt t="36128" x="4724400" y="3390900"/>
          <p14:tracePt t="36138" x="5429250" y="2882900"/>
          <p14:tracePt t="36151" x="6178550" y="2406650"/>
          <p14:tracePt t="36169" x="7099300" y="1809750"/>
          <p14:tracePt t="36182" x="7651750" y="1517650"/>
          <p14:tracePt t="36199" x="8705850" y="1143000"/>
          <p14:tracePt t="36218" x="9169400" y="1066800"/>
          <p14:tracePt t="36232" x="9855200" y="977900"/>
          <p14:tracePt t="36250" x="10255250" y="965200"/>
          <p14:tracePt t="36266" x="10350500" y="958850"/>
          <p14:tracePt t="36282" x="10464800" y="958850"/>
          <p14:tracePt t="36302" x="10490200" y="952500"/>
          <p14:tracePt t="36316" x="10496550" y="952500"/>
          <p14:tracePt t="36361" x="10477500" y="933450"/>
          <p14:tracePt t="36372" x="10414000" y="889000"/>
          <p14:tracePt t="36384" x="10267950" y="819150"/>
          <p14:tracePt t="36402" x="10064750" y="730250"/>
          <p14:tracePt t="36416" x="9499600" y="469900"/>
          <p14:tracePt t="36432" x="8934450" y="254000"/>
          <p14:tracePt t="36450" x="8648700" y="158750"/>
          <p14:tracePt t="36466" x="8229600" y="69850"/>
          <p14:tracePt t="36483" x="7956550" y="57150"/>
          <p14:tracePt t="36503" x="7772400" y="95250"/>
          <p14:tracePt t="36516" x="7702550" y="127000"/>
          <p14:tracePt t="36534" x="7569200" y="203200"/>
          <p14:tracePt t="36552" x="7512050" y="247650"/>
          <p14:tracePt t="36566" x="7366000" y="336550"/>
          <p14:tracePt t="36585" x="7226300" y="419100"/>
          <p14:tracePt t="36599" x="7156450" y="469900"/>
          <p14:tracePt t="36618" x="6985000" y="596900"/>
          <p14:tracePt t="36635" x="6826250" y="749300"/>
          <p14:tracePt t="36649" x="6750050" y="825500"/>
          <p14:tracePt t="36666" x="6553200" y="1085850"/>
          <p14:tracePt t="36684" x="6470650" y="1250950"/>
          <p14:tracePt t="36701" x="6311900" y="1619250"/>
          <p14:tracePt t="36717" x="6280150" y="1955800"/>
          <p14:tracePt t="36734" x="6280150" y="2089150"/>
          <p14:tracePt t="36750" x="6369050" y="2400300"/>
          <p14:tracePt t="36767" x="6546850" y="2622550"/>
          <p14:tracePt t="36786" x="6718300" y="2749550"/>
          <p14:tracePt t="36800" x="7232650" y="2952750"/>
          <p14:tracePt t="36817" x="7804150" y="2997200"/>
          <p14:tracePt t="36837" x="8096250" y="2946400"/>
          <p14:tracePt t="36850" x="8528050" y="2749550"/>
          <p14:tracePt t="36868" x="8680450" y="2578100"/>
          <p14:tracePt t="36882" x="8737600" y="2425700"/>
          <p14:tracePt t="36900" x="8718550" y="2165350"/>
          <p14:tracePt t="36918" x="8661400" y="2089150"/>
          <p14:tracePt t="36932" x="8178800" y="1955800"/>
          <p14:tracePt t="36949" x="7308850" y="2178050"/>
          <p14:tracePt t="36967" x="6877050" y="2457450"/>
          <p14:tracePt t="36983" x="6191250" y="3060700"/>
          <p14:tracePt t="36999" x="5734050" y="3670300"/>
          <p14:tracePt t="37016" x="5632450" y="3879850"/>
          <p14:tracePt t="37515" x="5626100" y="3879850"/>
          <p14:tracePt t="37525" x="5619750" y="3879850"/>
          <p14:tracePt t="37537" x="5524500" y="3898900"/>
          <p14:tracePt t="37550" x="5118100" y="4032250"/>
          <p14:tracePt t="37567" x="3733800" y="4565650"/>
          <p14:tracePt t="37584" x="3327400" y="4806950"/>
          <p14:tracePt t="37598" x="2533650" y="5378450"/>
          <p14:tracePt t="37617" x="2095500" y="5715000"/>
          <p14:tracePt t="37632" x="1485900" y="6203950"/>
          <p14:tracePt t="37648" x="1238250" y="6388100"/>
          <p14:tracePt t="40724" x="5956300" y="3746500"/>
          <p14:tracePt t="40737" x="5956300" y="3708400"/>
          <p14:tracePt t="40753" x="6115050" y="2698750"/>
          <p14:tracePt t="40771" x="6273800" y="1993900"/>
          <p14:tracePt t="40786" x="6546850" y="1231900"/>
          <p14:tracePt t="40803" x="6788150" y="844550"/>
          <p14:tracePt t="40821" x="6927850" y="666750"/>
          <p14:tracePt t="40836" x="7086600" y="463550"/>
          <p14:tracePt t="41076" x="7086600" y="469900"/>
          <p14:tracePt t="41087" x="7073900" y="488950"/>
          <p14:tracePt t="41098" x="7029450" y="539750"/>
          <p14:tracePt t="41108" x="6959600" y="603250"/>
          <p14:tracePt t="41119" x="6889750" y="673100"/>
          <p14:tracePt t="41138" x="6705600" y="838200"/>
          <p14:tracePt t="41152" x="6623050" y="920750"/>
          <p14:tracePt t="41169" x="6515100" y="1047750"/>
          <p14:tracePt t="41188" x="6451600" y="1117600"/>
          <p14:tracePt t="41202" x="6432550" y="1143000"/>
          <p14:tracePt t="41220" x="6400800" y="1187450"/>
          <p14:tracePt t="41227" x="6388100" y="1212850"/>
          <p14:tracePt t="41253" x="6369050" y="1276350"/>
          <p14:tracePt t="41270" x="6350000" y="1371600"/>
          <p14:tracePt t="41290" x="6350000" y="1428750"/>
          <p14:tracePt t="41302" x="6350000" y="1511300"/>
          <p14:tracePt t="41320" x="6350000" y="1587500"/>
          <p14:tracePt t="41335" x="6375400" y="1625600"/>
          <p14:tracePt t="41353" x="6426200" y="1714500"/>
          <p14:tracePt t="41371" x="6527800" y="1809750"/>
          <p14:tracePt t="41385" x="6597650" y="1873250"/>
          <p14:tracePt t="41402" x="6807200" y="2006600"/>
          <p14:tracePt t="41421" x="6896100" y="2038350"/>
          <p14:tracePt t="41436" x="7086600" y="2070100"/>
          <p14:tracePt t="41453" x="7270750" y="2044700"/>
          <p14:tracePt t="41472" x="7423150" y="1987550"/>
          <p14:tracePt t="41486" x="7473950" y="1962150"/>
          <p14:tracePt t="41504" x="7518400" y="1930400"/>
          <p14:tracePt t="41523" x="7531100" y="1911350"/>
          <p14:tracePt t="41535" x="7550150" y="1854200"/>
          <p14:tracePt t="41553" x="7537450" y="1701800"/>
          <p14:tracePt t="41568" x="7505700" y="1619250"/>
          <p14:tracePt t="41585" x="7416800" y="1479550"/>
          <p14:tracePt t="41603" x="7340600" y="1403350"/>
          <p14:tracePt t="41619" x="7308850" y="1377950"/>
          <p14:tracePt t="41638" x="7258050" y="1358900"/>
          <p14:tracePt t="52376" x="7258050" y="1352550"/>
          <p14:tracePt t="52386" x="7251700" y="1352550"/>
          <p14:tracePt t="52399" x="7251700" y="1346200"/>
          <p14:tracePt t="52418" x="7162800" y="1289050"/>
          <p14:tracePt t="52432" x="7073900" y="1238250"/>
          <p14:tracePt t="52448" x="6686550" y="1041400"/>
          <p14:tracePt t="52468" x="6489700" y="984250"/>
          <p14:tracePt t="52482" x="6172200" y="946150"/>
          <p14:tracePt t="52499" x="5956300" y="971550"/>
          <p14:tracePt t="52519" x="5810250" y="1047750"/>
          <p14:tracePt t="52534" x="5772150" y="1079500"/>
          <p14:tracePt t="52549" x="5721350" y="1130300"/>
          <p14:tracePt t="52569" x="5708650" y="1168400"/>
          <p14:tracePt t="52582" x="5702300" y="1238250"/>
          <p14:tracePt t="52599" x="5746750" y="1371600"/>
          <p14:tracePt t="52615" x="5810250" y="1460500"/>
          <p14:tracePt t="52631" x="5975350" y="1625600"/>
          <p14:tracePt t="52651" x="6134100" y="1746250"/>
          <p14:tracePt t="52665" x="6610350" y="1974850"/>
          <p14:tracePt t="52669" x="6953250" y="2082800"/>
          <p14:tracePt t="52681" x="7308850" y="2139950"/>
          <p14:tracePt t="52700" x="7747000" y="2171700"/>
          <p14:tracePt t="52715" x="8629650" y="2184400"/>
          <p14:tracePt t="52733" x="9467850" y="2178050"/>
          <p14:tracePt t="52753" x="10166350" y="2146300"/>
          <p14:tracePt t="52768" x="10452100" y="2120900"/>
          <p14:tracePt t="52784" x="10795000" y="2089150"/>
          <p14:tracePt t="52801" x="10871200" y="2070100"/>
          <p14:tracePt t="52815" x="10934700" y="2051050"/>
          <p14:tracePt t="52832" x="10941050" y="2051050"/>
          <p14:tracePt t="53085" x="10934700" y="2051050"/>
          <p14:tracePt t="53099" x="10909300" y="2057400"/>
          <p14:tracePt t="53106" x="10883900" y="2082800"/>
          <p14:tracePt t="53119" x="10845800" y="2108200"/>
          <p14:tracePt t="53131" x="10807700" y="2139950"/>
          <p14:tracePt t="53148" x="10731500" y="2203450"/>
          <p14:tracePt t="53167" x="10699750" y="2222500"/>
          <p14:tracePt t="53181" x="10680700" y="2247900"/>
          <p14:tracePt t="53198" x="10668000" y="2254250"/>
          <p14:tracePt t="61271" x="10661650" y="2254250"/>
          <p14:tracePt t="61283" x="10642600" y="2228850"/>
          <p14:tracePt t="61295" x="10566400" y="2127250"/>
          <p14:tracePt t="61313" x="10210800" y="1701800"/>
          <p14:tracePt t="61331" x="10001250" y="1492250"/>
          <p14:tracePt t="61347" x="9582150" y="1149350"/>
          <p14:tracePt t="61363" x="9245600" y="971550"/>
          <p14:tracePt t="61379" x="9093200" y="914400"/>
          <p14:tracePt t="61396" x="8870950" y="889000"/>
          <p14:tracePt t="61414" x="8731250" y="895350"/>
          <p14:tracePt t="61429" x="8686800" y="908050"/>
          <p14:tracePt t="61446" x="8636000" y="933450"/>
          <p14:tracePt t="61464" x="8616950" y="946150"/>
          <p14:tracePt t="61479" x="8597900" y="952500"/>
          <p14:tracePt t="61496" x="8585200" y="965200"/>
          <p14:tracePt t="61529" x="8553450" y="977900"/>
          <p14:tracePt t="61546" x="8483600" y="1003300"/>
          <p14:tracePt t="61564" x="8426450" y="1022350"/>
          <p14:tracePt t="61578" x="8286750" y="1066800"/>
          <p14:tracePt t="61597" x="8134350" y="1123950"/>
          <p14:tracePt t="61614" x="8077200" y="1155700"/>
          <p14:tracePt t="61629" x="7969250" y="1231900"/>
          <p14:tracePt t="61650" x="7905750" y="1308100"/>
          <p14:tracePt t="61662" x="7874000" y="1352550"/>
          <p14:tracePt t="61679" x="7861300" y="1473200"/>
          <p14:tracePt t="61698" x="7861300" y="1555750"/>
          <p14:tracePt t="61712" x="7931150" y="1746250"/>
          <p14:tracePt t="61729" x="8083550" y="1936750"/>
          <p14:tracePt t="61748" x="8191500" y="2032000"/>
          <p14:tracePt t="61762" x="8553450" y="2260600"/>
          <p14:tracePt t="61779" x="8953500" y="2393950"/>
          <p14:tracePt t="61799" x="9137650" y="2432050"/>
          <p14:tracePt t="61812" x="9455150" y="2451100"/>
          <p14:tracePt t="61830" x="9664700" y="2451100"/>
          <p14:tracePt t="61847" x="9728200" y="2438400"/>
          <p14:tracePt t="61862" x="9791700" y="2419350"/>
          <p14:tracePt t="61881" x="9804400" y="2406650"/>
          <p14:tracePt t="61895" x="9791700" y="2362200"/>
          <p14:tracePt t="61912" x="9290050" y="1968500"/>
          <p14:tracePt t="61932" x="8134350" y="1473200"/>
          <p14:tracePt t="61945" x="7581900" y="1352550"/>
          <p14:tracePt t="61963" x="6965950" y="1308100"/>
          <p14:tracePt t="61981" x="6813550" y="1327150"/>
          <p14:tracePt t="61995" x="6451600" y="1485900"/>
          <p14:tracePt t="62013" x="6280150" y="1587500"/>
          <p14:tracePt t="62030" x="6261100" y="1606550"/>
          <p14:tracePt t="62275" x="6248400" y="1606550"/>
          <p14:tracePt t="62286" x="6210300" y="1606550"/>
          <p14:tracePt t="62299" x="6038850" y="1555750"/>
          <p14:tracePt t="62311" x="5645150" y="1416050"/>
          <p14:tracePt t="62329" x="4699000" y="1104900"/>
          <p14:tracePt t="62349" x="3829050" y="914400"/>
          <p14:tracePt t="62362" x="3517900" y="869950"/>
          <p14:tracePt t="62379" x="3143250" y="857250"/>
          <p14:tracePt t="62399" x="3048000" y="857250"/>
          <p14:tracePt t="62412" x="2946400" y="869950"/>
          <p14:tracePt t="62944" x="2946400" y="889000"/>
          <p14:tracePt t="62954" x="2946400" y="920750"/>
          <p14:tracePt t="62967" x="2959100" y="977900"/>
          <p14:tracePt t="62978" x="3003550" y="1060450"/>
          <p14:tracePt t="62996" x="3206750" y="1352550"/>
          <p14:tracePt t="63013" x="3371850" y="1504950"/>
          <p14:tracePt t="63028" x="3854450" y="1885950"/>
          <p14:tracePt t="63046" x="4343400" y="2197100"/>
          <p14:tracePt t="63062" x="4578350" y="2317750"/>
          <p14:tracePt t="63081" x="4946650" y="2501900"/>
          <p14:tracePt t="63098" x="5219700" y="2609850"/>
          <p14:tracePt t="63112" x="5321300" y="2654300"/>
          <p14:tracePt t="63128" x="5461000" y="2698750"/>
          <p14:tracePt t="63146" x="5505450" y="2705100"/>
          <p14:tracePt t="63161" x="5543550" y="2711450"/>
          <p14:tracePt t="63178" x="5549900" y="2711450"/>
          <p14:tracePt t="63212" x="5556250" y="2711450"/>
          <p14:tracePt t="63472" x="5562600" y="2711450"/>
          <p14:tracePt t="63480" x="5607050" y="2711450"/>
          <p14:tracePt t="63494" x="5753100" y="2698750"/>
          <p14:tracePt t="63512" x="6591300" y="2603500"/>
          <p14:tracePt t="63528" x="7124700" y="2590800"/>
          <p14:tracePt t="63545" x="8140700" y="2616200"/>
          <p14:tracePt t="63563" x="8540750" y="2698750"/>
          <p14:tracePt t="63578" x="8839200" y="2768600"/>
          <p14:tracePt t="63596" x="9353550" y="2908300"/>
          <p14:tracePt t="63614" x="9639300" y="3003550"/>
          <p14:tracePt t="63629" x="9709150" y="3028950"/>
          <p14:tracePt t="63645" x="9772650" y="3054350"/>
          <p14:tracePt t="63662" x="9779000" y="3060700"/>
          <p14:tracePt t="63876" x="9798050" y="3054350"/>
          <p14:tracePt t="63886" x="9867900" y="3003550"/>
          <p14:tracePt t="63899" x="10083800" y="2857500"/>
          <p14:tracePt t="63911" x="10420350" y="2673350"/>
          <p14:tracePt t="63928" x="10953750" y="2451100"/>
          <p14:tracePt t="63946" x="11131550" y="2393950"/>
          <p14:tracePt t="63961" x="11334750" y="2349500"/>
          <p14:tracePt t="63978" x="11410950" y="2336800"/>
          <p14:tracePt t="63996" x="11423650" y="2336800"/>
          <p14:tracePt t="64011" x="11430000" y="233680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 result for ketamine and depress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9" b="11386"/>
          <a:stretch/>
        </p:blipFill>
        <p:spPr bwMode="auto">
          <a:xfrm>
            <a:off x="141041" y="1605546"/>
            <a:ext cx="9033440" cy="369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991544" y="332656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C000"/>
                </a:solidFill>
              </a:rPr>
              <a:t>Nova geração de antidepressivos rápidos: </a:t>
            </a:r>
            <a:r>
              <a:rPr lang="pt-BR" sz="2400" dirty="0" err="1" smtClean="0">
                <a:solidFill>
                  <a:srgbClr val="FFC000"/>
                </a:solidFill>
              </a:rPr>
              <a:t>ketamina</a:t>
            </a:r>
            <a:endParaRPr lang="pt-BR" sz="2400" dirty="0">
              <a:solidFill>
                <a:srgbClr val="FFC000"/>
              </a:solidFill>
            </a:endParaRPr>
          </a:p>
        </p:txBody>
      </p:sp>
      <p:pic>
        <p:nvPicPr>
          <p:cNvPr id="2050" name="Picture 2" descr="PET scan data superimposed on anatomical MR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121" y="2244856"/>
            <a:ext cx="2857500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41041" y="6114744"/>
            <a:ext cx="4155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>
                <a:solidFill>
                  <a:schemeClr val="bg1"/>
                </a:solidFill>
                <a:latin typeface="Open Sans"/>
              </a:rPr>
              <a:t>Transl Psychiatry</a:t>
            </a:r>
            <a:r>
              <a:rPr lang="pl-PL" dirty="0">
                <a:solidFill>
                  <a:schemeClr val="bg1"/>
                </a:solidFill>
                <a:latin typeface="Open Sans"/>
              </a:rPr>
              <a:t>. 2014 Oct 14;4:e469.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3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203"/>
    </mc:Choice>
    <mc:Fallback>
      <p:transition spd="slow" advTm="135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04" x="11366500" y="2324100"/>
          <p14:tracePt t="2912" x="11023600" y="2260600"/>
          <p14:tracePt t="2926" x="10261600" y="2171700"/>
          <p14:tracePt t="2943" x="9423400" y="2120900"/>
          <p14:tracePt t="2958" x="8356600" y="2019300"/>
          <p14:tracePt t="2976" x="6946900" y="1828800"/>
          <p14:tracePt t="2994" x="6013450" y="1670050"/>
          <p14:tracePt t="3008" x="5867400" y="1638300"/>
          <p14:tracePt t="3026" x="5727700" y="1612900"/>
          <p14:tracePt t="3328" x="5721350" y="1606550"/>
          <p14:tracePt t="3338" x="5702300" y="1600200"/>
          <p14:tracePt t="3348" x="5619750" y="1562100"/>
          <p14:tracePt t="3361" x="5416550" y="1492250"/>
          <p14:tracePt t="3375" x="5073650" y="1403350"/>
          <p14:tracePt t="3391" x="4222750" y="1314450"/>
          <p14:tracePt t="3410" x="3340100" y="1314450"/>
          <p14:tracePt t="3426" x="2984500" y="1352550"/>
          <p14:tracePt t="3441" x="2324100" y="1524000"/>
          <p14:tracePt t="3461" x="2051050" y="1657350"/>
          <p14:tracePt t="3475" x="1600200" y="1943100"/>
          <p14:tracePt t="3492" x="1308100" y="2228850"/>
          <p14:tracePt t="3510" x="1041400" y="2660650"/>
          <p14:tracePt t="3525" x="946150" y="2901950"/>
          <p14:tracePt t="3542" x="857250" y="3384550"/>
          <p14:tracePt t="3560" x="857250" y="3581400"/>
          <p14:tracePt t="3582" x="984250" y="4235450"/>
          <p14:tracePt t="3592" x="1054100" y="4375150"/>
          <p14:tracePt t="3608" x="1117600" y="4483100"/>
          <p14:tracePt t="3626" x="1263650" y="4622800"/>
          <p14:tracePt t="3643" x="1485900" y="4711700"/>
          <p14:tracePt t="3658" x="1612900" y="4711700"/>
          <p14:tracePt t="3675" x="1905000" y="4654550"/>
          <p14:tracePt t="3695" x="2139950" y="4565650"/>
          <p14:tracePt t="3709" x="2273300" y="4514850"/>
          <p14:tracePt t="3726" x="2527300" y="4457700"/>
          <p14:tracePt t="3742" x="2635250" y="4425950"/>
          <p14:tracePt t="3758" x="2882900" y="4381500"/>
          <p14:tracePt t="3776" x="3092450" y="4337050"/>
          <p14:tracePt t="3793" x="3175000" y="4311650"/>
          <p14:tracePt t="3797" x="3244850" y="4273550"/>
          <p14:tracePt t="3808" x="3314700" y="4241800"/>
          <p14:tracePt t="3827" x="3429000" y="4140200"/>
          <p14:tracePt t="3841" x="3486150" y="4089400"/>
          <p14:tracePt t="3857" x="3575050" y="3975100"/>
          <p14:tracePt t="3879" x="3638550" y="3879850"/>
          <p14:tracePt t="4293" x="3644900" y="3886200"/>
          <p14:tracePt t="4301" x="3683000" y="3937000"/>
          <p14:tracePt t="4312" x="3765550" y="4070350"/>
          <p14:tracePt t="4325" x="3924300" y="4324350"/>
          <p14:tracePt t="4342" x="4235450" y="4933950"/>
          <p14:tracePt t="4357" x="4362450" y="5219700"/>
          <p14:tracePt t="4374" x="4559300" y="5651500"/>
          <p14:tracePt t="4393" x="4660900" y="5892800"/>
          <p14:tracePt t="4408" x="4686300" y="5949950"/>
          <p14:tracePt t="4425" x="4718050" y="6019800"/>
          <p14:tracePt t="4444" x="4724400" y="6032500"/>
          <p14:tracePt t="4459" x="4724400" y="6045200"/>
          <p14:tracePt t="15211" x="4711700" y="6038850"/>
          <p14:tracePt t="15224" x="4660900" y="6000750"/>
          <p14:tracePt t="15231" x="4508500" y="5905500"/>
          <p14:tracePt t="15242" x="4210050" y="5727700"/>
          <p14:tracePt t="15254" x="3898900" y="5581650"/>
          <p14:tracePt t="15273" x="3219450" y="5321300"/>
          <p14:tracePt t="15288" x="2825750" y="5168900"/>
          <p14:tracePt t="15294" x="2374900" y="4984750"/>
          <p14:tracePt t="15305" x="1974850" y="4794250"/>
          <p14:tracePt t="15323" x="1155700" y="4241800"/>
          <p14:tracePt t="15338" x="781050" y="3917950"/>
          <p14:tracePt t="15356" x="114300" y="3276600"/>
          <p14:tracePt t="15373" x="0" y="3048000"/>
          <p14:tracePt t="15388" x="0" y="2749550"/>
          <p14:tracePt t="15406" x="0" y="2660650"/>
          <p14:tracePt t="15647" x="0" y="2667000"/>
          <p14:tracePt t="15657" x="0" y="2679700"/>
          <p14:tracePt t="15670" x="0" y="2705100"/>
          <p14:tracePt t="15688" x="0" y="2749550"/>
          <p14:tracePt t="15704" x="0" y="2768600"/>
          <p14:tracePt t="15722" x="0" y="2800350"/>
          <p14:tracePt t="15739" x="0" y="2908300"/>
          <p14:tracePt t="15754" x="0" y="2978150"/>
          <p14:tracePt t="15771" x="101600" y="3225800"/>
          <p14:tracePt t="15789" x="330200" y="3556000"/>
          <p14:tracePt t="15804" x="425450" y="3670300"/>
          <p14:tracePt t="15820" x="666750" y="3898900"/>
          <p14:tracePt t="15838" x="781050" y="3981450"/>
          <p14:tracePt t="15854" x="927100" y="4076700"/>
          <p14:tracePt t="15871" x="1009650" y="4121150"/>
          <p14:tracePt t="16133" x="1016000" y="4121150"/>
          <p14:tracePt t="16144" x="1022350" y="4108450"/>
          <p14:tracePt t="16156" x="1073150" y="4076700"/>
          <p14:tracePt t="16170" x="1212850" y="3994150"/>
          <p14:tracePt t="16187" x="1936750" y="3702050"/>
          <p14:tracePt t="16205" x="2825750" y="3498850"/>
          <p14:tracePt t="16223" x="3270250" y="3435350"/>
          <p14:tracePt t="16237" x="4051300" y="3390900"/>
          <p14:tracePt t="16257" x="4673600" y="3390900"/>
          <p14:tracePt t="16270" x="4921250" y="3409950"/>
          <p14:tracePt t="16289" x="5378450" y="3486150"/>
          <p14:tracePt t="16295" x="5524500" y="3517900"/>
          <p14:tracePt t="16309" x="5626100" y="3549650"/>
          <p14:tracePt t="16320" x="5702300" y="3568700"/>
          <p14:tracePt t="16338" x="5803900" y="3613150"/>
          <p14:tracePt t="16356" x="5848350" y="3638550"/>
          <p14:tracePt t="16370" x="5861050" y="3651250"/>
          <p14:tracePt t="16387" x="5867400" y="3670300"/>
          <p14:tracePt t="16405" x="5867400" y="3689350"/>
          <p14:tracePt t="16681" x="5854700" y="3689350"/>
          <p14:tracePt t="16691" x="5772150" y="3683000"/>
          <p14:tracePt t="16703" x="5429250" y="3644900"/>
          <p14:tracePt t="16722" x="4121150" y="3454400"/>
          <p14:tracePt t="16739" x="3803650" y="3378200"/>
          <p14:tracePt t="16754" x="2863850" y="3124200"/>
          <p14:tracePt t="16774" x="2330450" y="3003550"/>
          <p14:tracePt t="16788" x="1454150" y="2895600"/>
          <p14:tracePt t="16794" x="1143000" y="2914650"/>
          <p14:tracePt t="16807" x="914400" y="2965450"/>
          <p14:tracePt t="16824" x="673100" y="3086100"/>
          <p14:tracePt t="16837" x="622300" y="3130550"/>
          <p14:tracePt t="16855" x="565150" y="3244850"/>
          <p14:tracePt t="16872" x="552450" y="3321050"/>
          <p14:tracePt t="16887" x="552450" y="3454400"/>
          <p14:tracePt t="16904" x="558800" y="3575050"/>
          <p14:tracePt t="16922" x="565150" y="3632200"/>
          <p14:tracePt t="16937" x="584200" y="3740150"/>
          <p14:tracePt t="16955" x="590550" y="3848100"/>
          <p14:tracePt t="16970" x="590550" y="3898900"/>
          <p14:tracePt t="16987" x="615950" y="4000500"/>
          <p14:tracePt t="17006" x="635000" y="4051300"/>
          <p14:tracePt t="17020" x="736600" y="4159250"/>
          <p14:tracePt t="17037" x="1073150" y="4406900"/>
          <p14:tracePt t="17054" x="1327150" y="4546600"/>
          <p14:tracePt t="17070" x="1898650" y="4775200"/>
          <p14:tracePt t="17087" x="2495550" y="4902200"/>
          <p14:tracePt t="17105" x="2755900" y="4914900"/>
          <p14:tracePt t="17120" x="3213100" y="4927600"/>
          <p14:tracePt t="17138" x="3568700" y="4914900"/>
          <p14:tracePt t="17156" x="3663950" y="4908550"/>
          <p14:tracePt t="17171" x="3765550" y="4883150"/>
          <p14:tracePt t="17188" x="3784600" y="4876800"/>
          <p14:tracePt t="17400" x="3797300" y="4870450"/>
          <p14:tracePt t="17412" x="3848100" y="4845050"/>
          <p14:tracePt t="17425" x="4070350" y="4737100"/>
          <p14:tracePt t="17436" x="4616450" y="4533900"/>
          <p14:tracePt t="17453" x="5753100" y="4197350"/>
          <p14:tracePt t="17474" x="6350000" y="4051300"/>
          <p14:tracePt t="17487" x="6483350" y="4025900"/>
          <p14:tracePt t="17504" x="6731000" y="3994150"/>
          <p14:tracePt t="17523" x="6851650" y="3994150"/>
          <p14:tracePt t="17537" x="6883400" y="3994150"/>
          <p14:tracePt t="17556" x="6902450" y="3994150"/>
          <p14:tracePt t="17571" x="6908800" y="3994150"/>
          <p14:tracePt t="17587" x="6915150" y="4000500"/>
          <p14:tracePt t="17604" x="6915150" y="4025900"/>
          <p14:tracePt t="17622" x="6902450" y="4057650"/>
          <p14:tracePt t="17636" x="6826250" y="4146550"/>
          <p14:tracePt t="17654" x="6711950" y="4286250"/>
          <p14:tracePt t="17670" x="6661150" y="4375150"/>
          <p14:tracePt t="17686" x="6572250" y="4508500"/>
          <p14:tracePt t="17703" x="6553200" y="4533900"/>
          <p14:tracePt t="18808" x="6546850" y="4533900"/>
          <p14:tracePt t="18820" x="6527800" y="4540250"/>
          <p14:tracePt t="18828" x="6451600" y="4559300"/>
          <p14:tracePt t="18841" x="6210300" y="4584700"/>
          <p14:tracePt t="18853" x="5753100" y="4616450"/>
          <p14:tracePt t="18870" x="4591050" y="4629150"/>
          <p14:tracePt t="18888" x="4356100" y="4629150"/>
          <p14:tracePt t="18903" x="3498850" y="4629150"/>
          <p14:tracePt t="18920" x="2559050" y="4540250"/>
          <p14:tracePt t="18936" x="2197100" y="4483100"/>
          <p14:tracePt t="18952" x="1866900" y="4438650"/>
          <p14:tracePt t="18975" x="1803400" y="4438650"/>
          <p14:tracePt t="18989" x="1778000" y="4438650"/>
          <p14:tracePt t="19174" x="1758950" y="4438650"/>
          <p14:tracePt t="19183" x="1720850" y="4425950"/>
          <p14:tracePt t="19194" x="1631950" y="4400550"/>
          <p14:tracePt t="19207" x="1485900" y="4311650"/>
          <p14:tracePt t="19220" x="1270000" y="4178300"/>
          <p14:tracePt t="19237" x="946150" y="3816350"/>
          <p14:tracePt t="19256" x="787400" y="3556000"/>
          <p14:tracePt t="19270" x="660400" y="3276600"/>
          <p14:tracePt t="19287" x="641350" y="3206750"/>
          <p14:tracePt t="19294" x="641350" y="3187700"/>
          <p14:tracePt t="19488" x="641350" y="3181350"/>
          <p14:tracePt t="19508" x="641350" y="3175000"/>
          <p14:tracePt t="19519" x="635000" y="3175000"/>
          <p14:tracePt t="19528" x="635000" y="3168650"/>
          <p14:tracePt t="19541" x="635000" y="3162300"/>
          <p14:tracePt t="19553" x="635000" y="3155950"/>
          <p14:tracePt t="19570" x="635000" y="3143250"/>
          <p14:tracePt t="19589" x="635000" y="3136900"/>
          <p14:tracePt t="19602" x="635000" y="3124200"/>
          <p14:tracePt t="19638" x="647700" y="3124200"/>
          <p14:tracePt t="19654" x="692150" y="3130550"/>
          <p14:tracePt t="19670" x="736600" y="3162300"/>
          <p14:tracePt t="19688" x="768350" y="3194050"/>
          <p14:tracePt t="19704" x="838200" y="3289300"/>
          <p14:tracePt t="19722" x="901700" y="3384550"/>
          <p14:tracePt t="19737" x="933450" y="3416300"/>
          <p14:tracePt t="19754" x="990600" y="3479800"/>
          <p14:tracePt t="19772" x="1054100" y="3530600"/>
          <p14:tracePt t="19788" x="1092200" y="3556000"/>
          <p14:tracePt t="19794" x="1130300" y="3575050"/>
          <p14:tracePt t="19805" x="1155700" y="3587750"/>
          <p14:tracePt t="19822" x="1193800" y="3606800"/>
          <p14:tracePt t="19837" x="1225550" y="3613150"/>
          <p14:tracePt t="19854" x="1244600" y="3619500"/>
          <p14:tracePt t="20066" x="1244600" y="3613150"/>
          <p14:tracePt t="20075" x="1257300" y="3581400"/>
          <p14:tracePt t="20087" x="1282700" y="3511550"/>
          <p14:tracePt t="20109" x="1327150" y="3416300"/>
          <p14:tracePt t="20120" x="1397000" y="3257550"/>
          <p14:tracePt t="20137" x="1428750" y="3194050"/>
          <p14:tracePt t="20154" x="1435100" y="3175000"/>
          <p14:tracePt t="20171" x="1441450" y="3168650"/>
          <p14:tracePt t="20187" x="1441450" y="3162300"/>
          <p14:tracePt t="20220" x="1435100" y="3162300"/>
          <p14:tracePt t="20240" x="1403350" y="3168650"/>
          <p14:tracePt t="20256" x="1377950" y="3175000"/>
          <p14:tracePt t="20271" x="1339850" y="3187700"/>
          <p14:tracePt t="20288" x="1327150" y="3194050"/>
          <p14:tracePt t="20304" x="1295400" y="3200400"/>
          <p14:tracePt t="20321" x="1270000" y="3200400"/>
          <p14:tracePt t="20340" x="1250950" y="3200400"/>
          <p14:tracePt t="20356" x="1238250" y="3200400"/>
          <p14:tracePt t="20370" x="1231900" y="3200400"/>
          <p14:tracePt t="20405" x="1225550" y="3200400"/>
          <p14:tracePt t="20430" x="1219200" y="3200400"/>
          <p14:tracePt t="20461" x="1219200" y="3206750"/>
          <p14:tracePt t="20470" x="1219200" y="3213100"/>
          <p14:tracePt t="20492" x="1212850" y="3219450"/>
          <p14:tracePt t="20504" x="1212850" y="3225800"/>
          <p14:tracePt t="20525" x="1206500" y="3225800"/>
          <p14:tracePt t="20536" x="1206500" y="3232150"/>
          <p14:tracePt t="20592" x="1206500" y="3238500"/>
          <p14:tracePt t="20632" x="1206500" y="3244850"/>
          <p14:tracePt t="20663" x="1206500" y="3251200"/>
          <p14:tracePt t="20673" x="1206500" y="3257550"/>
          <p14:tracePt t="20687" x="1206500" y="3263900"/>
          <p14:tracePt t="20704" x="1206500" y="3276600"/>
          <p14:tracePt t="20721" x="1219200" y="3289300"/>
          <p14:tracePt t="20738" x="1270000" y="3321050"/>
          <p14:tracePt t="20754" x="1384300" y="3359150"/>
          <p14:tracePt t="20773" x="1447800" y="3384550"/>
          <p14:tracePt t="20787" x="1600200" y="3416300"/>
          <p14:tracePt t="20805" x="1695450" y="3435350"/>
          <p14:tracePt t="20820" x="1911350" y="3473450"/>
          <p14:tracePt t="20837" x="2070100" y="3498850"/>
          <p14:tracePt t="20856" x="2139950" y="3511550"/>
          <p14:tracePt t="20870" x="2266950" y="3536950"/>
          <p14:tracePt t="20887" x="2368550" y="3549650"/>
          <p14:tracePt t="20905" x="2413000" y="3568700"/>
          <p14:tracePt t="20920" x="2482850" y="3587750"/>
          <p14:tracePt t="20937" x="2546350" y="3606800"/>
          <p14:tracePt t="20953" x="2571750" y="3613150"/>
          <p14:tracePt t="20970" x="2603500" y="3632200"/>
          <p14:tracePt t="20987" x="2616200" y="3632200"/>
          <p14:tracePt t="21002" x="2622550" y="3638550"/>
          <p14:tracePt t="21020" x="2628900" y="3638550"/>
          <p14:tracePt t="21044" x="2635250" y="3638550"/>
          <p14:tracePt t="21353" x="2641600" y="3638550"/>
          <p14:tracePt t="21373" x="2660650" y="3638550"/>
          <p14:tracePt t="21382" x="2673350" y="3638550"/>
          <p14:tracePt t="21393" x="2705100" y="3638550"/>
          <p14:tracePt t="21405" x="2762250" y="3632200"/>
          <p14:tracePt t="21421" x="2819400" y="3619500"/>
          <p14:tracePt t="21437" x="2901950" y="3613150"/>
          <p14:tracePt t="21454" x="2959100" y="3613150"/>
          <p14:tracePt t="21471" x="2984500" y="3613150"/>
          <p14:tracePt t="21489" x="3016250" y="3613150"/>
          <p14:tracePt t="21504" x="3028950" y="3613150"/>
          <p14:tracePt t="21521" x="3035300" y="3613150"/>
          <p14:tracePt t="23008" x="3009900" y="3619500"/>
          <p14:tracePt t="23020" x="2952750" y="3651250"/>
          <p14:tracePt t="23030" x="2863850" y="3708400"/>
          <p14:tracePt t="23043" x="2743200" y="3778250"/>
          <p14:tracePt t="23053" x="2616200" y="3848100"/>
          <p14:tracePt t="23070" x="2419350" y="3968750"/>
          <p14:tracePt t="23087" x="2355850" y="4013200"/>
          <p14:tracePt t="23105" x="2260600" y="4083050"/>
          <p14:tracePt t="23121" x="2209800" y="4127500"/>
          <p14:tracePt t="23139" x="2203450" y="4133850"/>
          <p14:tracePt t="23153" x="2184400" y="4152900"/>
          <p14:tracePt t="23525" x="2171700" y="4159250"/>
          <p14:tracePt t="23538" x="2146300" y="4178300"/>
          <p14:tracePt t="23547" x="2089150" y="4216400"/>
          <p14:tracePt t="23558" x="2012950" y="4279900"/>
          <p14:tracePt t="23569" x="1930400" y="4349750"/>
          <p14:tracePt t="23587" x="1803400" y="4464050"/>
          <p14:tracePt t="23604" x="1758950" y="4508500"/>
          <p14:tracePt t="23619" x="1720850" y="4559300"/>
          <p14:tracePt t="23637" x="1708150" y="4578350"/>
          <p14:tracePt t="23911" x="1695450" y="4578350"/>
          <p14:tracePt t="23920" x="1689100" y="4578350"/>
          <p14:tracePt t="23935" x="1670050" y="4578350"/>
          <p14:tracePt t="23953" x="1612900" y="4527550"/>
          <p14:tracePt t="23972" x="1549400" y="4457700"/>
          <p14:tracePt t="23985" x="1422400" y="4222750"/>
          <p14:tracePt t="24003" x="1327150" y="4000500"/>
          <p14:tracePt t="24022" x="1289050" y="3860800"/>
          <p14:tracePt t="24037" x="1282700" y="3829050"/>
          <p14:tracePt t="24275" x="1282700" y="3816350"/>
          <p14:tracePt t="24288" x="1282700" y="3784600"/>
          <p14:tracePt t="24297" x="1282700" y="3733800"/>
          <p14:tracePt t="24308" x="1282700" y="3644900"/>
          <p14:tracePt t="24319" x="1282700" y="3530600"/>
          <p14:tracePt t="24336" x="1282700" y="3333750"/>
          <p14:tracePt t="24353" x="1282700" y="3270250"/>
          <p14:tracePt t="24369" x="1282700" y="3200400"/>
          <p14:tracePt t="24386" x="1282700" y="3181350"/>
          <p14:tracePt t="24403" x="1282700" y="3175000"/>
          <p14:tracePt t="24630" x="1289050" y="3175000"/>
          <p14:tracePt t="24640" x="1308100" y="3194050"/>
          <p14:tracePt t="24655" x="1346200" y="3213100"/>
          <p14:tracePt t="24671" x="1384300" y="3244850"/>
          <p14:tracePt t="24685" x="1492250" y="3346450"/>
          <p14:tracePt t="24702" x="1606550" y="3467100"/>
          <p14:tracePt t="24721" x="1657350" y="3524250"/>
          <p14:tracePt t="24736" x="1758950" y="3651250"/>
          <p14:tracePt t="24740" x="1790700" y="3702050"/>
          <p14:tracePt t="24752" x="1816100" y="3727450"/>
          <p14:tracePt t="24769" x="1828800" y="3752850"/>
          <p14:tracePt t="24785" x="1847850" y="3784600"/>
          <p14:tracePt t="24802" x="1847850" y="3790950"/>
          <p14:tracePt t="24819" x="1854200" y="3790950"/>
          <p14:tracePt t="24836" x="1854200" y="3797300"/>
          <p14:tracePt t="24883" x="1854200" y="3803650"/>
          <p14:tracePt t="24892" x="1860550" y="3803650"/>
          <p14:tracePt t="24914" x="1860550" y="3810000"/>
          <p14:tracePt t="25186" x="1873250" y="3816350"/>
          <p14:tracePt t="25196" x="1885950" y="3829050"/>
          <p14:tracePt t="25208" x="1911350" y="3854450"/>
          <p14:tracePt t="25219" x="1936750" y="3886200"/>
          <p14:tracePt t="25238" x="2000250" y="3968750"/>
          <p14:tracePt t="25252" x="2025650" y="4000500"/>
          <p14:tracePt t="25268" x="2057400" y="4044950"/>
          <p14:tracePt t="25285" x="2057400" y="4057650"/>
          <p14:tracePt t="25301" x="2070100" y="4076700"/>
          <p14:tracePt t="25310" x="2070100" y="4083050"/>
          <p14:tracePt t="25338" x="2070100" y="4089400"/>
          <p14:tracePt t="25348" x="2070100" y="4095750"/>
          <p14:tracePt t="25378" x="2070100" y="4102100"/>
          <p14:tracePt t="26549" x="2070100" y="4114800"/>
          <p14:tracePt t="26559" x="2051050" y="4127500"/>
          <p14:tracePt t="26571" x="2032000" y="4146550"/>
          <p14:tracePt t="26583" x="2006600" y="4191000"/>
          <p14:tracePt t="26600" x="1943100" y="4318000"/>
          <p14:tracePt t="26620" x="1905000" y="4394200"/>
          <p14:tracePt t="26633" x="1841500" y="4610100"/>
          <p14:tracePt t="26651" x="1797050" y="4813300"/>
          <p14:tracePt t="26667" x="1790700" y="4889500"/>
          <p14:tracePt t="26685" x="1758950" y="5003800"/>
          <p14:tracePt t="26701" x="1752600" y="5041900"/>
          <p14:tracePt t="26717" x="1746250" y="5054600"/>
          <p14:tracePt t="26733" x="1746250" y="5060950"/>
          <p14:tracePt t="26781" x="1746250" y="5067300"/>
          <p14:tracePt t="26791" x="1733550" y="5067300"/>
          <p14:tracePt t="26805" x="1714500" y="5067300"/>
          <p14:tracePt t="26817" x="1701800" y="5067300"/>
          <p14:tracePt t="26835" x="1638300" y="5067300"/>
          <p14:tracePt t="26853" x="1555750" y="5060950"/>
          <p14:tracePt t="26868" x="1530350" y="5054600"/>
          <p14:tracePt t="26885" x="1492250" y="5041900"/>
          <p14:tracePt t="26902" x="1479550" y="5035550"/>
          <p14:tracePt t="26918" x="1473200" y="5029200"/>
          <p14:tracePt t="27247" x="1466850" y="5029200"/>
          <p14:tracePt t="27258" x="1460500" y="5029200"/>
          <p14:tracePt t="27271" x="1447800" y="5029200"/>
          <p14:tracePt t="27285" x="1428750" y="5029200"/>
          <p14:tracePt t="27301" x="1346200" y="4965700"/>
          <p14:tracePt t="27319" x="1168400" y="4673600"/>
          <p14:tracePt t="27333" x="1047750" y="4349750"/>
          <p14:tracePt t="27352" x="946150" y="3702050"/>
          <p14:tracePt t="27369" x="946150" y="3441700"/>
          <p14:tracePt t="27383" x="946150" y="3162300"/>
          <p14:tracePt t="27400" x="965200" y="3054350"/>
          <p14:tracePt t="27419" x="977900" y="3016250"/>
          <p14:tracePt t="27622" x="977900" y="3003550"/>
          <p14:tracePt t="27634" x="977900" y="2997200"/>
          <p14:tracePt t="27642" x="977900" y="2978150"/>
          <p14:tracePt t="27655" x="971550" y="2959100"/>
          <p14:tracePt t="27666" x="971550" y="2952750"/>
          <p14:tracePt t="27684" x="958850" y="2933700"/>
          <p14:tracePt t="27700" x="952500" y="2933700"/>
          <p14:tracePt t="27717" x="939800" y="2933700"/>
          <p14:tracePt t="27734" x="908050" y="2997200"/>
          <p14:tracePt t="27750" x="889000" y="3086100"/>
          <p14:tracePt t="27766" x="857250" y="3409950"/>
          <p14:tracePt t="27787" x="857250" y="3587750"/>
          <p14:tracePt t="27793" x="857250" y="3956050"/>
          <p14:tracePt t="27817" x="908050" y="4324350"/>
          <p14:tracePt t="27836" x="946150" y="4495800"/>
          <p14:tracePt t="27850" x="1022350" y="4756150"/>
          <p14:tracePt t="27867" x="1085850" y="4921250"/>
          <p14:tracePt t="27886" x="1111250" y="4972050"/>
          <p14:tracePt t="27899" x="1143000" y="5041900"/>
          <p14:tracePt t="27917" x="1168400" y="5080000"/>
          <p14:tracePt t="27934" x="1181100" y="5086350"/>
          <p14:tracePt t="27950" x="1206500" y="5124450"/>
          <p14:tracePt t="27967" x="1225550" y="5156200"/>
          <p14:tracePt t="27985" x="1238250" y="5162550"/>
          <p14:tracePt t="28000" x="1257300" y="5187950"/>
          <p14:tracePt t="28019" x="1276350" y="5200650"/>
          <p14:tracePt t="28035" x="1282700" y="5207000"/>
          <p14:tracePt t="28050" x="1301750" y="5219700"/>
          <p14:tracePt t="28069" x="1320800" y="5219700"/>
          <p14:tracePt t="28083" x="1339850" y="5219700"/>
          <p14:tracePt t="28100" x="1365250" y="5219700"/>
          <p14:tracePt t="28118" x="1384300" y="5219700"/>
          <p14:tracePt t="28133" x="1422400" y="5200650"/>
          <p14:tracePt t="28150" x="1492250" y="5143500"/>
          <p14:tracePt t="28168" x="1517650" y="5105400"/>
          <p14:tracePt t="28183" x="1625600" y="4965700"/>
          <p14:tracePt t="28200" x="1701800" y="4787900"/>
          <p14:tracePt t="28218" x="1727200" y="4705350"/>
          <p14:tracePt t="28233" x="1765300" y="4502150"/>
          <p14:tracePt t="28251" x="1771650" y="4267200"/>
          <p14:tracePt t="28266" x="1771650" y="4152900"/>
          <p14:tracePt t="28283" x="1733550" y="3905250"/>
          <p14:tracePt t="28303" x="1695450" y="3810000"/>
          <p14:tracePt t="28310" x="1625600" y="3644900"/>
          <p14:tracePt t="28322" x="1600200" y="3587750"/>
          <p14:tracePt t="28334" x="1568450" y="3543300"/>
          <p14:tracePt t="28352" x="1517650" y="3448050"/>
          <p14:tracePt t="28366" x="1473200" y="3397250"/>
          <p14:tracePt t="28384" x="1397000" y="3308350"/>
          <p14:tracePt t="28401" x="1333500" y="3251200"/>
          <p14:tracePt t="28416" x="1238250" y="3175000"/>
          <p14:tracePt t="28433" x="1136650" y="3124200"/>
          <p14:tracePt t="28451" x="1079500" y="3105150"/>
          <p14:tracePt t="28466" x="939800" y="3098800"/>
          <p14:tracePt t="28484" x="793750" y="3143250"/>
          <p14:tracePt t="28500" x="736600" y="3181350"/>
          <p14:tracePt t="28516" x="628650" y="3302000"/>
          <p14:tracePt t="28535" x="508000" y="3505200"/>
          <p14:tracePt t="28550" x="450850" y="3683000"/>
          <p14:tracePt t="28566" x="406400" y="3968750"/>
          <p14:tracePt t="28584" x="406400" y="4121150"/>
          <p14:tracePt t="28600" x="425450" y="4476750"/>
          <p14:tracePt t="28616" x="514350" y="4781550"/>
          <p14:tracePt t="28635" x="565150" y="4940300"/>
          <p14:tracePt t="28649" x="654050" y="5187950"/>
          <p14:tracePt t="28667" x="742950" y="5314950"/>
          <p14:tracePt t="28684" x="762000" y="5353050"/>
          <p14:tracePt t="28700" x="819150" y="5410200"/>
          <p14:tracePt t="28717" x="863600" y="5429250"/>
          <p14:tracePt t="28734" x="882650" y="5429250"/>
          <p14:tracePt t="28750" x="908050" y="5429250"/>
          <p14:tracePt t="28769" x="920750" y="5429250"/>
          <p14:tracePt t="29091" x="933450" y="5429250"/>
          <p14:tracePt t="29102" x="958850" y="5429250"/>
          <p14:tracePt t="29112" x="1003300" y="5429250"/>
          <p14:tracePt t="29122" x="1079500" y="5410200"/>
          <p14:tracePt t="29134" x="1174750" y="5403850"/>
          <p14:tracePt t="29152" x="1301750" y="5391150"/>
          <p14:tracePt t="29166" x="1593850" y="5384800"/>
          <p14:tracePt t="29183" x="1803400" y="5384800"/>
          <p14:tracePt t="29201" x="1866900" y="5384800"/>
          <p14:tracePt t="29217" x="1924050" y="5391150"/>
          <p14:tracePt t="29233" x="1949450" y="5397500"/>
          <p14:tracePt t="29266" x="1955800" y="5397500"/>
          <p14:tracePt t="29628" x="1962150" y="5397500"/>
          <p14:tracePt t="29638" x="1968500" y="5391150"/>
          <p14:tracePt t="29651" x="1987550" y="5372100"/>
          <p14:tracePt t="29669" x="2025650" y="5334000"/>
          <p14:tracePt t="29683" x="2159000" y="5200650"/>
          <p14:tracePt t="29700" x="2317750" y="5060950"/>
          <p14:tracePt t="29718" x="2374900" y="5010150"/>
          <p14:tracePt t="29732" x="2463800" y="4959350"/>
          <p14:tracePt t="29750" x="2482850" y="4940300"/>
          <p14:tracePt t="29766" x="2489200" y="4933950"/>
          <p14:tracePt t="29782" x="2495550" y="4933950"/>
          <p14:tracePt t="29942" x="2495550" y="4927600"/>
          <p14:tracePt t="29952" x="2495550" y="4921250"/>
          <p14:tracePt t="29966" x="2495550" y="4914900"/>
          <p14:tracePt t="29984" x="2476500" y="4870450"/>
          <p14:tracePt t="30001" x="2463800" y="4845050"/>
          <p14:tracePt t="30016" x="2438400" y="4806950"/>
          <p14:tracePt t="30035" x="2400300" y="4768850"/>
          <p14:tracePt t="30049" x="2374900" y="4756150"/>
          <p14:tracePt t="30065" x="2324100" y="4730750"/>
          <p14:tracePt t="30084" x="2273300" y="4724400"/>
          <p14:tracePt t="30099" x="2247900" y="4724400"/>
          <p14:tracePt t="30116" x="2216150" y="4730750"/>
          <p14:tracePt t="30134" x="2197100" y="4737100"/>
          <p14:tracePt t="30149" x="2178050" y="4768850"/>
          <p14:tracePt t="30166" x="2146300" y="4813300"/>
          <p14:tracePt t="30184" x="2133600" y="4826000"/>
          <p14:tracePt t="30199" x="2114550" y="4870450"/>
          <p14:tracePt t="30216" x="2101850" y="4902200"/>
          <p14:tracePt t="30235" x="2101850" y="4914900"/>
          <p14:tracePt t="30250" x="2095500" y="4933950"/>
          <p14:tracePt t="30267" x="2089150" y="4946650"/>
          <p14:tracePt t="30283" x="2089150" y="4953000"/>
          <p14:tracePt t="30299" x="2089150" y="4965700"/>
          <p14:tracePt t="30320" x="2089150" y="4972050"/>
          <p14:tracePt t="30334" x="2089150" y="4978400"/>
          <p14:tracePt t="30350" x="2089150" y="4991100"/>
          <p14:tracePt t="30369" x="2089150" y="5010150"/>
          <p14:tracePt t="30382" x="2095500" y="5029200"/>
          <p14:tracePt t="30399" x="2114550" y="5054600"/>
          <p14:tracePt t="30417" x="2127250" y="5060950"/>
          <p14:tracePt t="30433" x="2139950" y="5086350"/>
          <p14:tracePt t="30450" x="2159000" y="5099050"/>
          <p14:tracePt t="30467" x="2171700" y="5105400"/>
          <p14:tracePt t="30482" x="2203450" y="5124450"/>
          <p14:tracePt t="30500" x="2228850" y="5137150"/>
          <p14:tracePt t="30518" x="2247900" y="5137150"/>
          <p14:tracePt t="30532" x="2273300" y="5137150"/>
          <p14:tracePt t="30551" x="2298700" y="5137150"/>
          <p14:tracePt t="30566" x="2317750" y="5137150"/>
          <p14:tracePt t="30582" x="2349500" y="5137150"/>
          <p14:tracePt t="30601" x="2393950" y="5137150"/>
          <p14:tracePt t="30615" x="2425700" y="5137150"/>
          <p14:tracePt t="30632" x="2476500" y="5130800"/>
          <p14:tracePt t="30650" x="2495550" y="5130800"/>
          <p14:tracePt t="30666" x="2546350" y="5105400"/>
          <p14:tracePt t="30683" x="2609850" y="5086350"/>
          <p14:tracePt t="30701" x="2635250" y="5073650"/>
          <p14:tracePt t="30716" x="2698750" y="5054600"/>
          <p14:tracePt t="30732" x="2743200" y="5029200"/>
          <p14:tracePt t="30750" x="2755900" y="5022850"/>
          <p14:tracePt t="30766" x="2787650" y="5010150"/>
          <p14:tracePt t="30785" x="2806700" y="5003800"/>
          <p14:tracePt t="30799" x="2813050" y="4997450"/>
          <p14:tracePt t="30807" x="2819400" y="4991100"/>
          <p14:tracePt t="30863" x="2825750" y="4991100"/>
          <p14:tracePt t="30885" x="2832100" y="4984750"/>
          <p14:tracePt t="30904" x="2838450" y="4978400"/>
          <p14:tracePt t="30916" x="2851150" y="4978400"/>
          <p14:tracePt t="30924" x="2851150" y="4972050"/>
          <p14:tracePt t="30937" x="2863850" y="4972050"/>
          <p14:tracePt t="30948" x="2870200" y="4972050"/>
          <p14:tracePt t="30966" x="2889250" y="4965700"/>
          <p14:tracePt t="30985" x="2901950" y="4959350"/>
          <p14:tracePt t="31000" x="2908300" y="4953000"/>
          <p14:tracePt t="31016" x="2921000" y="4953000"/>
          <p14:tracePt t="31032" x="2927350" y="4946650"/>
          <p14:tracePt t="31048" x="2933700" y="4940300"/>
          <p14:tracePt t="31066" x="2946400" y="4927600"/>
          <p14:tracePt t="31082" x="2946400" y="4908550"/>
          <p14:tracePt t="31099" x="2946400" y="4870450"/>
          <p14:tracePt t="31117" x="2946400" y="4851400"/>
          <p14:tracePt t="31132" x="2946400" y="4813300"/>
          <p14:tracePt t="31149" x="2933700" y="4787900"/>
          <p14:tracePt t="31168" x="2882900" y="4762500"/>
          <p14:tracePt t="31182" x="2844800" y="4756150"/>
          <p14:tracePt t="31199" x="2794000" y="4756150"/>
          <p14:tracePt t="31217" x="2768600" y="4756150"/>
          <p14:tracePt t="31232" x="2711450" y="4762500"/>
          <p14:tracePt t="31249" x="2647950" y="4806950"/>
          <p14:tracePt t="31268" x="2616200" y="4826000"/>
          <p14:tracePt t="31283" x="2578100" y="4870450"/>
          <p14:tracePt t="31299" x="2552700" y="4908550"/>
          <p14:tracePt t="31318" x="2546350" y="4927600"/>
          <p14:tracePt t="31332" x="2533650" y="4953000"/>
          <p14:tracePt t="31351" x="2527300" y="4984750"/>
          <p14:tracePt t="31366" x="2527300" y="4997450"/>
          <p14:tracePt t="31382" x="2527300" y="5041900"/>
          <p14:tracePt t="31401" x="2527300" y="5086350"/>
          <p14:tracePt t="31415" x="2527300" y="5111750"/>
          <p14:tracePt t="31432" x="2540000" y="5143500"/>
          <p14:tracePt t="31449" x="2552700" y="5162550"/>
          <p14:tracePt t="31465" x="2565400" y="5187950"/>
          <p14:tracePt t="31483" x="2584450" y="5200650"/>
          <p14:tracePt t="31503" x="2603500" y="5213350"/>
          <p14:tracePt t="31515" x="2635250" y="5232400"/>
          <p14:tracePt t="31533" x="2698750" y="5238750"/>
          <p14:tracePt t="31548" x="2743200" y="5245100"/>
          <p14:tracePt t="31565" x="2819400" y="5245100"/>
          <p14:tracePt t="31583" x="2889250" y="5245100"/>
          <p14:tracePt t="31599" x="2901950" y="5245100"/>
          <p14:tracePt t="31616" x="2940050" y="5245100"/>
          <p14:tracePt t="31633" x="2959100" y="5238750"/>
          <p14:tracePt t="31648" x="2978150" y="5238750"/>
          <p14:tracePt t="31667" x="2984500" y="5226050"/>
          <p14:tracePt t="31988" x="2990850" y="5219700"/>
          <p14:tracePt t="31999" x="3003550" y="5219700"/>
          <p14:tracePt t="32008" x="3028950" y="5207000"/>
          <p14:tracePt t="32020" x="3079750" y="5187950"/>
          <p14:tracePt t="32031" x="3155950" y="5162550"/>
          <p14:tracePt t="32050" x="3340100" y="5105400"/>
          <p14:tracePt t="32065" x="3448050" y="5067300"/>
          <p14:tracePt t="32083" x="3663950" y="5010150"/>
          <p14:tracePt t="32100" x="3854450" y="4978400"/>
          <p14:tracePt t="32115" x="3943350" y="4959350"/>
          <p14:tracePt t="32133" x="4051300" y="4953000"/>
          <p14:tracePt t="32150" x="4089400" y="4953000"/>
          <p14:tracePt t="32165" x="4178300" y="4953000"/>
          <p14:tracePt t="32181" x="4254500" y="4953000"/>
          <p14:tracePt t="32200" x="4286250" y="4946650"/>
          <p14:tracePt t="32215" x="4343400" y="4946650"/>
          <p14:tracePt t="32232" x="4381500" y="4940300"/>
          <p14:tracePt t="32251" x="4400550" y="4940300"/>
          <p14:tracePt t="32265" x="4400550" y="4933950"/>
          <p14:tracePt t="32282" x="4413250" y="4933950"/>
          <p14:tracePt t="32300" x="4419600" y="4933950"/>
          <p14:tracePt t="32306" x="4425950" y="4927600"/>
          <p14:tracePt t="32315" x="4432300" y="4927600"/>
          <p14:tracePt t="32332" x="4451350" y="4927600"/>
          <p14:tracePt t="32350" x="4457700" y="4927600"/>
          <p14:tracePt t="32365" x="4470400" y="4921250"/>
          <p14:tracePt t="32383" x="4483100" y="4914900"/>
          <p14:tracePt t="39074" x="4483100" y="4908550"/>
          <p14:tracePt t="39096" x="4483100" y="4889500"/>
          <p14:tracePt t="39104" x="4464050" y="4864100"/>
          <p14:tracePt t="39117" x="4432300" y="4826000"/>
          <p14:tracePt t="39131" x="4381500" y="4775200"/>
          <p14:tracePt t="39147" x="4165600" y="4610100"/>
          <p14:tracePt t="39164" x="3905250" y="4438650"/>
          <p14:tracePt t="39179" x="3276600" y="3975100"/>
          <p14:tracePt t="39196" x="2660650" y="3467100"/>
          <p14:tracePt t="39214" x="2406650" y="3219450"/>
          <p14:tracePt t="39229" x="2146300" y="2921000"/>
          <p14:tracePt t="39248" x="2076450" y="2832100"/>
          <p14:tracePt t="39267" x="2063750" y="2813050"/>
          <p14:tracePt t="39540" x="2057400" y="2819400"/>
          <p14:tracePt t="39551" x="2051050" y="2838450"/>
          <p14:tracePt t="39564" x="2032000" y="2876550"/>
          <p14:tracePt t="39581" x="2000250" y="2990850"/>
          <p14:tracePt t="39597" x="1981200" y="3054350"/>
          <p14:tracePt t="39613" x="1968500" y="3206750"/>
          <p14:tracePt t="39633" x="1968500" y="3282950"/>
          <p14:tracePt t="39646" x="1974850" y="3409950"/>
          <p14:tracePt t="39663" x="2019300" y="3511550"/>
          <p14:tracePt t="39681" x="2032000" y="3536950"/>
          <p14:tracePt t="39696" x="2057400" y="3575050"/>
          <p14:tracePt t="39713" x="2082800" y="3600450"/>
          <p14:tracePt t="39730" x="2095500" y="3600450"/>
          <p14:tracePt t="39746" x="2101850" y="3606800"/>
          <p14:tracePt t="39763" x="2108200" y="3613150"/>
          <p14:tracePt t="40219" x="2108200" y="3619500"/>
          <p14:tracePt t="40240" x="2108200" y="3625850"/>
          <p14:tracePt t="40250" x="2108200" y="3632200"/>
          <p14:tracePt t="40270" x="2108200" y="3644900"/>
          <p14:tracePt t="40283" x="2108200" y="3651250"/>
          <p14:tracePt t="40302" x="2108200" y="3663950"/>
          <p14:tracePt t="40313" x="2108200" y="3670300"/>
          <p14:tracePt t="40333" x="2114550" y="3689350"/>
          <p14:tracePt t="40345" x="2114550" y="3695700"/>
          <p14:tracePt t="40364" x="2127250" y="3721100"/>
          <p14:tracePt t="40383" x="2127250" y="3727450"/>
          <p14:tracePt t="40396" x="2139950" y="3752850"/>
          <p14:tracePt t="40413" x="2152650" y="3765550"/>
          <p14:tracePt t="40431" x="2165350" y="3778250"/>
          <p14:tracePt t="40446" x="2209800" y="3803650"/>
          <p14:tracePt t="40463" x="2279650" y="3835400"/>
          <p14:tracePt t="40480" x="2324100" y="3841750"/>
          <p14:tracePt t="40495" x="2374900" y="3854450"/>
          <p14:tracePt t="40514" x="2406650" y="3860800"/>
          <p14:tracePt t="40529" x="2425700" y="3860800"/>
          <p14:tracePt t="40545" x="2457450" y="3860800"/>
          <p14:tracePt t="40565" x="2501900" y="3867150"/>
          <p14:tracePt t="40578" x="2527300" y="3867150"/>
          <p14:tracePt t="40596" x="2565400" y="3867150"/>
          <p14:tracePt t="40615" x="2603500" y="3867150"/>
          <p14:tracePt t="40629" x="2622550" y="3867150"/>
          <p14:tracePt t="40646" x="2647950" y="3867150"/>
          <p14:tracePt t="40665" x="2692400" y="3867150"/>
          <p14:tracePt t="40679" x="2717800" y="3867150"/>
          <p14:tracePt t="40696" x="2762250" y="3867150"/>
          <p14:tracePt t="40713" x="2787650" y="3873500"/>
          <p14:tracePt t="40729" x="2813050" y="3873500"/>
          <p14:tracePt t="40746" x="2832100" y="3879850"/>
          <p14:tracePt t="40762" x="2838450" y="3879850"/>
          <p14:tracePt t="40780" x="2844800" y="3879850"/>
          <p14:tracePt t="40796" x="2851150" y="3879850"/>
          <p14:tracePt t="40813" x="2851150" y="3886200"/>
          <p14:tracePt t="41162" x="2857500" y="3892550"/>
          <p14:tracePt t="41171" x="2870200" y="3892550"/>
          <p14:tracePt t="41184" x="2876550" y="3898900"/>
          <p14:tracePt t="41196" x="2889250" y="3911600"/>
          <p14:tracePt t="41212" x="2927350" y="3949700"/>
          <p14:tracePt t="41230" x="2952750" y="3968750"/>
          <p14:tracePt t="41245" x="2990850" y="4013200"/>
          <p14:tracePt t="41266" x="3022600" y="4051300"/>
          <p14:tracePt t="41279" x="3028950" y="4064000"/>
          <p14:tracePt t="41295" x="3054350" y="4089400"/>
          <p14:tracePt t="41314" x="3060700" y="4114800"/>
          <p14:tracePt t="41328" x="3067050" y="4121150"/>
          <p14:tracePt t="41346" x="3079750" y="4140200"/>
          <p14:tracePt t="41365" x="3079750" y="4152900"/>
          <p14:tracePt t="41379" x="3086100" y="4159250"/>
          <p14:tracePt t="41396" x="3092450" y="4165600"/>
          <p14:tracePt t="41413" x="3092450" y="4171950"/>
          <p14:tracePt t="41648" x="3092450" y="4178300"/>
          <p14:tracePt t="41658" x="3086100" y="4197350"/>
          <p14:tracePt t="41669" x="3067050" y="4229100"/>
          <p14:tracePt t="41680" x="3041650" y="4286250"/>
          <p14:tracePt t="41697" x="2997200" y="4349750"/>
          <p14:tracePt t="41712" x="2927350" y="4521200"/>
          <p14:tracePt t="41729" x="2876550" y="4724400"/>
          <p14:tracePt t="41745" x="2857500" y="4813300"/>
          <p14:tracePt t="41764" x="2851150" y="4953000"/>
          <p14:tracePt t="41780" x="2857500" y="5060950"/>
          <p14:tracePt t="41796" x="2876550" y="5118100"/>
          <p14:tracePt t="41804" x="2901950" y="5175250"/>
          <p14:tracePt t="41819" x="2921000" y="5219700"/>
          <p14:tracePt t="41832" x="2946400" y="5264150"/>
          <p14:tracePt t="41846" x="2990850" y="5321300"/>
          <p14:tracePt t="41864" x="3022600" y="5359400"/>
          <p14:tracePt t="41883" x="3041650" y="5378450"/>
          <p14:tracePt t="41895" x="3079750" y="5397500"/>
          <p14:tracePt t="41913" x="3111500" y="5403850"/>
          <p14:tracePt t="41932" x="3136900" y="5403850"/>
          <p14:tracePt t="41945" x="3194050" y="5403850"/>
          <p14:tracePt t="41962" x="3263900" y="5384800"/>
          <p14:tracePt t="41978" x="3314700" y="5353050"/>
          <p14:tracePt t="41996" x="3378200" y="5283200"/>
          <p14:tracePt t="42013" x="3448050" y="5207000"/>
          <p14:tracePt t="42028" x="3479800" y="5168900"/>
          <p14:tracePt t="42045" x="3556000" y="5060950"/>
          <p14:tracePt t="42063" x="3600450" y="4984750"/>
          <p14:tracePt t="42078" x="3670300" y="4806950"/>
          <p14:tracePt t="42096" x="3683000" y="4610100"/>
          <p14:tracePt t="42114" x="3683000" y="4502150"/>
          <p14:tracePt t="42133" x="3625850" y="4279900"/>
          <p14:tracePt t="42146" x="3543300" y="4127500"/>
          <p14:tracePt t="42164" x="3498850" y="4076700"/>
          <p14:tracePt t="42178" x="3390900" y="3987800"/>
          <p14:tracePt t="42196" x="3238500" y="3937000"/>
          <p14:tracePt t="42214" x="3162300" y="3937000"/>
          <p14:tracePt t="42228" x="3060700" y="3937000"/>
          <p14:tracePt t="42246" x="2952750" y="3975100"/>
          <p14:tracePt t="42261" x="2914650" y="4025900"/>
          <p14:tracePt t="42279" x="2825750" y="4191000"/>
          <p14:tracePt t="42298" x="2794000" y="4356100"/>
          <p14:tracePt t="42305" x="2781300" y="4425950"/>
          <p14:tracePt t="42330" x="2781300" y="4502150"/>
          <p14:tracePt t="42864" x="2781300" y="4508500"/>
          <p14:tracePt t="42883" x="2787650" y="4514850"/>
          <p14:tracePt t="42895" x="2794000" y="4521200"/>
          <p14:tracePt t="42904" x="2806700" y="4533900"/>
          <p14:tracePt t="42917" x="2825750" y="4546600"/>
          <p14:tracePt t="42928" x="2844800" y="4559300"/>
          <p14:tracePt t="42946" x="2889250" y="4591050"/>
          <p14:tracePt t="42964" x="2914650" y="4616450"/>
          <p14:tracePt t="42978" x="2959100" y="4635500"/>
          <p14:tracePt t="42997" x="2990850" y="4648200"/>
          <p14:tracePt t="43015" x="3009900" y="4654550"/>
          <p14:tracePt t="43028" x="3060700" y="4654550"/>
          <p14:tracePt t="43047" x="3105150" y="4654550"/>
          <p14:tracePt t="43061" x="3124200" y="4641850"/>
          <p14:tracePt t="43078" x="3168650" y="4603750"/>
          <p14:tracePt t="43098" x="3219450" y="4559300"/>
          <p14:tracePt t="43111" x="3238500" y="4521200"/>
          <p14:tracePt t="43128" x="3270250" y="4470400"/>
          <p14:tracePt t="43148" x="3302000" y="4413250"/>
          <p14:tracePt t="43161" x="3308350" y="4394200"/>
          <p14:tracePt t="43178" x="3340100" y="4330700"/>
          <p14:tracePt t="43197" x="3359150" y="4292600"/>
          <p14:tracePt t="43211" x="3416300" y="4203700"/>
          <p14:tracePt t="43228" x="3467100" y="4127500"/>
          <p14:tracePt t="43245" x="3486150" y="4102100"/>
          <p14:tracePt t="43261" x="3524250" y="4070350"/>
          <p14:tracePt t="43279" x="3549650" y="4044950"/>
          <p14:tracePt t="43295" x="3568700" y="4032250"/>
          <p14:tracePt t="43303" x="3575050" y="4025900"/>
          <p14:tracePt t="43312" x="3587750" y="4013200"/>
          <p14:tracePt t="43330" x="3600450" y="4006850"/>
          <p14:tracePt t="43603" x="3613150" y="4000500"/>
          <p14:tracePt t="43614" x="3638550" y="3987800"/>
          <p14:tracePt t="43623" x="3676650" y="3962400"/>
          <p14:tracePt t="43633" x="3733800" y="3943350"/>
          <p14:tracePt t="43646" x="3790950" y="3917950"/>
          <p14:tracePt t="43663" x="3867150" y="3892550"/>
          <p14:tracePt t="43678" x="4000500" y="3848100"/>
          <p14:tracePt t="43696" x="4108450" y="3835400"/>
          <p14:tracePt t="43714" x="4152900" y="3829050"/>
          <p14:tracePt t="43728" x="4235450" y="3829050"/>
          <p14:tracePt t="43746" x="4311650" y="3829050"/>
          <p14:tracePt t="43763" x="4349750" y="3829050"/>
          <p14:tracePt t="43778" x="4394200" y="3829050"/>
          <p14:tracePt t="43796" x="4438650" y="3829050"/>
          <p14:tracePt t="43811" x="4445000" y="3835400"/>
          <p14:tracePt t="43828" x="4464050" y="3848100"/>
          <p14:tracePt t="43862" x="4476750" y="3848100"/>
          <p14:tracePt t="43879" x="4476750" y="3854450"/>
          <p14:tracePt t="43937" x="4483100" y="3854450"/>
          <p14:tracePt t="44130" x="4483100" y="3860800"/>
          <p14:tracePt t="44139" x="4483100" y="3873500"/>
          <p14:tracePt t="44150" x="4470400" y="3879850"/>
          <p14:tracePt t="44163" x="4451350" y="3905250"/>
          <p14:tracePt t="44181" x="4375150" y="4013200"/>
          <p14:tracePt t="44195" x="4337050" y="4083050"/>
          <p14:tracePt t="44212" x="4260850" y="4229100"/>
          <p14:tracePt t="44229" x="4222750" y="4318000"/>
          <p14:tracePt t="44244" x="4159250" y="4483100"/>
          <p14:tracePt t="44261" x="4146550" y="4597400"/>
          <p14:tracePt t="44277" x="4146550" y="4641850"/>
          <p14:tracePt t="44295" x="4140200" y="4686300"/>
          <p14:tracePt t="44301" x="4140200" y="4692650"/>
          <p14:tracePt t="44316" x="4140200" y="4699000"/>
          <p14:tracePt t="44329" x="4140200" y="4705350"/>
          <p14:tracePt t="75340" x="4140200" y="4686300"/>
          <p14:tracePt t="75352" x="4171950" y="4622800"/>
          <p14:tracePt t="75361" x="4305300" y="4470400"/>
          <p14:tracePt t="75374" x="4565650" y="4178300"/>
          <p14:tracePt t="75384" x="4921250" y="3854450"/>
          <p14:tracePt t="75402" x="5632450" y="3346450"/>
          <p14:tracePt t="75417" x="5943600" y="3200400"/>
          <p14:tracePt t="75433" x="6369050" y="3086100"/>
          <p14:tracePt t="75453" x="6572250" y="3073400"/>
          <p14:tracePt t="75467" x="6635750" y="3073400"/>
          <p14:tracePt t="75484" x="6718300" y="3105150"/>
          <p14:tracePt t="75502" x="6737350" y="3124200"/>
          <p14:tracePt t="75517" x="6775450" y="3200400"/>
          <p14:tracePt t="75534" x="6794500" y="3289300"/>
          <p14:tracePt t="75553" x="6794500" y="3333750"/>
          <p14:tracePt t="75567" x="6794500" y="3416300"/>
          <p14:tracePt t="75585" x="6775450" y="3530600"/>
          <p14:tracePt t="75602" x="6762750" y="3594100"/>
          <p14:tracePt t="75617" x="6756400" y="3721100"/>
          <p14:tracePt t="75636" x="6762750" y="3841750"/>
          <p14:tracePt t="75650" x="6781800" y="3898900"/>
          <p14:tracePt t="75667" x="6832600" y="4000500"/>
          <p14:tracePt t="75685" x="6870700" y="4057650"/>
          <p14:tracePt t="75702" x="6934200" y="4184650"/>
          <p14:tracePt t="75708" x="6965950" y="4229100"/>
          <p14:tracePt t="75717" x="6991350" y="4267200"/>
          <p14:tracePt t="75738" x="7023100" y="4305300"/>
          <p14:tracePt t="75750" x="7035800" y="4318000"/>
          <p14:tracePt t="75769" x="7048500" y="4324350"/>
          <p14:tracePt t="76050" x="7029450" y="4318000"/>
          <p14:tracePt t="76060" x="6921500" y="4298950"/>
          <p14:tracePt t="76072" x="6661150" y="4267200"/>
          <p14:tracePt t="76084" x="6223000" y="4216400"/>
          <p14:tracePt t="76102" x="5422900" y="4203700"/>
          <p14:tracePt t="76117" x="5118100" y="4222750"/>
          <p14:tracePt t="76135" x="4699000" y="4298950"/>
          <p14:tracePt t="76152" x="4591050" y="4324350"/>
          <p14:tracePt t="76167" x="4476750" y="4381500"/>
          <p14:tracePt t="76184" x="4451350" y="4400550"/>
          <p14:tracePt t="76201" x="4445000" y="4406900"/>
          <p14:tracePt t="76456" x="4451350" y="4406900"/>
          <p14:tracePt t="76468" x="4470400" y="4394200"/>
          <p14:tracePt t="76476" x="4502150" y="4368800"/>
          <p14:tracePt t="76488" x="4565650" y="4318000"/>
          <p14:tracePt t="76500" x="4635500" y="4222750"/>
          <p14:tracePt t="76517" x="4946650" y="3860800"/>
          <p14:tracePt t="76534" x="5073650" y="3683000"/>
          <p14:tracePt t="76550" x="5257800" y="3473450"/>
          <p14:tracePt t="76569" x="5353050" y="3333750"/>
          <p14:tracePt t="76584" x="5378450" y="3295650"/>
          <p14:tracePt t="76602" x="5397500" y="3276600"/>
          <p14:tracePt t="76832" x="5397500" y="3270250"/>
          <p14:tracePt t="76853" x="5403850" y="3263900"/>
          <p14:tracePt t="76872" x="5410200" y="3244850"/>
          <p14:tracePt t="76882" x="5422900" y="3219450"/>
          <p14:tracePt t="76891" x="5448300" y="3181350"/>
          <p14:tracePt t="76904" x="5461000" y="3136900"/>
          <p14:tracePt t="76917" x="5480050" y="3079750"/>
          <p14:tracePt t="76934" x="5499100" y="2952750"/>
          <p14:tracePt t="76952" x="5499100" y="2876550"/>
          <p14:tracePt t="76967" x="5499100" y="2781300"/>
          <p14:tracePt t="76972" x="5499100" y="2755900"/>
          <p14:tracePt t="76985" x="5499100" y="2749550"/>
          <p14:tracePt t="77004" x="5467350" y="2743200"/>
          <p14:tracePt t="77018" x="5416550" y="2768600"/>
          <p14:tracePt t="77035" x="5289550" y="2921000"/>
          <p14:tracePt t="77054" x="5156200" y="3155950"/>
          <p14:tracePt t="77067" x="4984750" y="3581400"/>
          <p14:tracePt t="77085" x="4914900" y="3994150"/>
          <p14:tracePt t="77101" x="4914900" y="4127500"/>
          <p14:tracePt t="77118" x="4933950" y="4387850"/>
          <p14:tracePt t="77135" x="5060950" y="4699000"/>
          <p14:tracePt t="77150" x="5149850" y="4851400"/>
          <p14:tracePt t="77167" x="5321300" y="5060950"/>
          <p14:tracePt t="77186" x="5511800" y="5257800"/>
          <p14:tracePt t="77201" x="5594350" y="5327650"/>
          <p14:tracePt t="77217" x="5746750" y="5435600"/>
          <p14:tracePt t="77235" x="5803900" y="5461000"/>
          <p14:tracePt t="77250" x="5892800" y="5480050"/>
          <p14:tracePt t="77267" x="5943600" y="5480050"/>
          <p14:tracePt t="77287" x="5962650" y="5480050"/>
          <p14:tracePt t="77292" x="5981700" y="5467350"/>
          <p14:tracePt t="77301" x="5994400" y="5454650"/>
          <p14:tracePt t="77318" x="6026150" y="5410200"/>
          <p14:tracePt t="77338" x="6045200" y="5384800"/>
          <p14:tracePt t="77351" x="6070600" y="5327650"/>
          <p14:tracePt t="77368" x="6096000" y="5270500"/>
          <p14:tracePt t="77386" x="6108700" y="5238750"/>
          <p14:tracePt t="77402" x="6121400" y="5207000"/>
          <p14:tracePt t="77600" x="6121400" y="5200650"/>
          <p14:tracePt t="77611" x="6121400" y="5187950"/>
          <p14:tracePt t="77622" x="6121400" y="5156200"/>
          <p14:tracePt t="77634" x="6121400" y="5073650"/>
          <p14:tracePt t="77653" x="6286500" y="4572000"/>
          <p14:tracePt t="77666" x="6432550" y="4241800"/>
          <p14:tracePt t="77684" x="6654800" y="3841750"/>
          <p14:tracePt t="77702" x="6756400" y="3695700"/>
          <p14:tracePt t="77717" x="6794500" y="3663950"/>
          <p14:tracePt t="77734" x="6832600" y="3638550"/>
          <p14:tracePt t="78036" x="6832600" y="3625850"/>
          <p14:tracePt t="78047" x="6832600" y="3613150"/>
          <p14:tracePt t="78057" x="6832600" y="3581400"/>
          <p14:tracePt t="78069" x="6851650" y="3511550"/>
          <p14:tracePt t="78083" x="6883400" y="3422650"/>
          <p14:tracePt t="78101" x="7010400" y="3232150"/>
          <p14:tracePt t="78117" x="7131050" y="3092450"/>
          <p14:tracePt t="78134" x="7181850" y="3060700"/>
          <p14:tracePt t="78150" x="7245350" y="3028950"/>
          <p14:tracePt t="78169" x="7258050" y="3022600"/>
          <p14:tracePt t="78184" x="7264400" y="3022600"/>
          <p14:tracePt t="78200" x="7270750" y="3022600"/>
          <p14:tracePt t="78232" x="7245350" y="3067050"/>
          <p14:tracePt t="78250" x="7137400" y="3162300"/>
          <p14:tracePt t="78269" x="7067550" y="3213100"/>
          <p14:tracePt t="78283" x="6940550" y="3333750"/>
          <p14:tracePt t="78289" x="6870700" y="3403600"/>
          <p14:tracePt t="78302" x="6807200" y="3473450"/>
          <p14:tracePt t="78320" x="6743700" y="3543300"/>
          <p14:tracePt t="78333" x="6623050" y="3689350"/>
          <p14:tracePt t="78351" x="6515100" y="3879850"/>
          <p14:tracePt t="78368" x="6489700" y="3968750"/>
          <p14:tracePt t="78383" x="6451600" y="4076700"/>
          <p14:tracePt t="78403" x="6451600" y="4133850"/>
          <p14:tracePt t="78978" x="6445250" y="4140200"/>
          <p14:tracePt t="78989" x="6432550" y="4146550"/>
          <p14:tracePt t="79004" x="6426200" y="4152900"/>
          <p14:tracePt t="79018" x="6388100" y="4165600"/>
          <p14:tracePt t="79035" x="6273800" y="4178300"/>
          <p14:tracePt t="79050" x="6121400" y="4178300"/>
          <p14:tracePt t="79069" x="6045200" y="4140200"/>
          <p14:tracePt t="79084" x="5842000" y="3898900"/>
          <p14:tracePt t="79101" x="5607050" y="3244850"/>
          <p14:tracePt t="79116" x="5575300" y="2952750"/>
          <p14:tracePt t="79133" x="5562600" y="2641600"/>
          <p14:tracePt t="79151" x="5568950" y="2552700"/>
          <p14:tracePt t="79166" x="5575300" y="2533650"/>
          <p14:tracePt t="79184" x="5588000" y="2520950"/>
          <p14:tracePt t="79373" x="5588000" y="2508250"/>
          <p14:tracePt t="79386" x="5575300" y="2489200"/>
          <p14:tracePt t="79394" x="5511800" y="2463800"/>
          <p14:tracePt t="79405" x="5372100" y="2438400"/>
          <p14:tracePt t="79417" x="5175250" y="2425700"/>
          <p14:tracePt t="79436" x="4743450" y="2470150"/>
          <p14:tracePt t="79449" x="4514850" y="2571750"/>
          <p14:tracePt t="79466" x="4229100" y="2794000"/>
          <p14:tracePt t="79483" x="4140200" y="2889250"/>
          <p14:tracePt t="79500" x="3949700" y="3206750"/>
          <p14:tracePt t="79517" x="3898900" y="3517900"/>
          <p14:tracePt t="79534" x="3898900" y="3670300"/>
          <p14:tracePt t="79550" x="3956050" y="4025900"/>
          <p14:tracePt t="79567" x="4121150" y="4356100"/>
          <p14:tracePt t="79584" x="4248150" y="4527550"/>
          <p14:tracePt t="79599" x="4470400" y="4819650"/>
          <p14:tracePt t="79617" x="4622800" y="4997450"/>
          <p14:tracePt t="79633" x="4705350" y="5054600"/>
          <p14:tracePt t="79649" x="4870450" y="5143500"/>
          <p14:tracePt t="79668" x="5041900" y="5149850"/>
          <p14:tracePt t="79683" x="5156200" y="5149850"/>
          <p14:tracePt t="79700" x="5473700" y="5048250"/>
          <p14:tracePt t="79718" x="5892800" y="4806950"/>
          <p14:tracePt t="79733" x="6089650" y="4667250"/>
          <p14:tracePt t="79750" x="6388100" y="4432300"/>
          <p14:tracePt t="79768" x="6477000" y="4356100"/>
          <p14:tracePt t="79783" x="6610350" y="4222750"/>
          <p14:tracePt t="79799" x="6680200" y="4140200"/>
          <p14:tracePt t="79817" x="6705600" y="4102100"/>
          <p14:tracePt t="79833" x="6724650" y="4057650"/>
          <p14:tracePt t="79850" x="6731000" y="4032250"/>
          <p14:tracePt t="79866" x="6731000" y="4013200"/>
          <p14:tracePt t="79882" x="6731000" y="3994150"/>
          <p14:tracePt t="79901" x="6711950" y="3962400"/>
          <p14:tracePt t="79916" x="6699250" y="3943350"/>
          <p14:tracePt t="79933" x="6635750" y="3854450"/>
          <p14:tracePt t="79951" x="6553200" y="3689350"/>
          <p14:tracePt t="79965" x="6496050" y="3568700"/>
          <p14:tracePt t="79983" x="6350000" y="3213100"/>
          <p14:tracePt t="80001" x="6280150" y="3048000"/>
          <p14:tracePt t="80016" x="6159500" y="2851150"/>
          <p14:tracePt t="80033" x="6057900" y="2749550"/>
          <p14:tracePt t="80052" x="5981700" y="2724150"/>
          <p14:tracePt t="80066" x="5791200" y="2724150"/>
          <p14:tracePt t="80083" x="5619750" y="2851150"/>
          <p14:tracePt t="80101" x="5549900" y="2927350"/>
          <p14:tracePt t="80116" x="5422900" y="3124200"/>
          <p14:tracePt t="80135" x="5334000" y="3346450"/>
          <p14:tracePt t="80149" x="5321300" y="3454400"/>
          <p14:tracePt t="80166" x="5308600" y="3644900"/>
          <p14:tracePt t="80185" x="5321300" y="3797300"/>
          <p14:tracePt t="80199" x="5346700" y="3873500"/>
          <p14:tracePt t="80217" x="5416550" y="4019550"/>
          <p14:tracePt t="80234" x="5454650" y="4083050"/>
          <p14:tracePt t="80249" x="5549900" y="4191000"/>
          <p14:tracePt t="80266" x="5657850" y="4286250"/>
          <p14:tracePt t="80284" x="5721350" y="4337050"/>
          <p14:tracePt t="80290" x="5803900" y="4387850"/>
          <p14:tracePt t="80300" x="5880100" y="4432300"/>
          <p14:tracePt t="80317" x="6089650" y="4495800"/>
          <p14:tracePt t="80334" x="6210300" y="4514850"/>
          <p14:tracePt t="80349" x="6426200" y="4521200"/>
          <p14:tracePt t="80367" x="6610350" y="4508500"/>
          <p14:tracePt t="80383" x="6673850" y="4495800"/>
          <p14:tracePt t="80401" x="6775450" y="4445000"/>
          <p14:tracePt t="80418" x="6845300" y="4394200"/>
          <p14:tracePt t="80433" x="6858000" y="4387850"/>
          <p14:tracePt t="80449" x="6877050" y="4349750"/>
          <p14:tracePt t="80468" x="6883400" y="4305300"/>
          <p14:tracePt t="80483" x="6883400" y="4298950"/>
          <p14:tracePt t="81531" x="6864350" y="4305300"/>
          <p14:tracePt t="81543" x="6819900" y="4330700"/>
          <p14:tracePt t="81553" x="6743700" y="4381500"/>
          <p14:tracePt t="81564" x="6648450" y="4457700"/>
          <p14:tracePt t="81582" x="6407150" y="4737100"/>
          <p14:tracePt t="81598" x="6286500" y="4895850"/>
          <p14:tracePt t="81615" x="6070600" y="5270500"/>
          <p14:tracePt t="81633" x="6007100" y="5435600"/>
          <p14:tracePt t="81648" x="5956300" y="5645150"/>
          <p14:tracePt t="81664" x="5949950" y="5765800"/>
          <p14:tracePt t="81685" x="5949950" y="5803900"/>
          <p14:tracePt t="81701" x="5949950" y="5822950"/>
          <p14:tracePt t="81716" x="5956300" y="5829300"/>
          <p14:tracePt t="82108" x="5956300" y="5822950"/>
          <p14:tracePt t="82119" x="5962650" y="5797550"/>
          <p14:tracePt t="82132" x="5981700" y="5753100"/>
          <p14:tracePt t="82150" x="6096000" y="5505450"/>
          <p14:tracePt t="82164" x="6178550" y="5340350"/>
          <p14:tracePt t="82181" x="6292850" y="5130800"/>
          <p14:tracePt t="82199" x="6330950" y="5086350"/>
          <p14:tracePt t="82217" x="6381750" y="5035550"/>
          <p14:tracePt t="82221" x="6394450" y="5029200"/>
          <p14:tracePt t="82249" x="6407150" y="5016500"/>
          <p14:tracePt t="82716" x="6407150" y="5010150"/>
          <p14:tracePt t="82726" x="6407150" y="5003800"/>
          <p14:tracePt t="82738" x="6407150" y="4972050"/>
          <p14:tracePt t="82749" x="6407150" y="4908550"/>
          <p14:tracePt t="82766" x="6426200" y="4756150"/>
          <p14:tracePt t="82781" x="6648450" y="4241800"/>
          <p14:tracePt t="82799" x="6851650" y="3956050"/>
          <p14:tracePt t="82814" x="6921500" y="3873500"/>
          <p14:tracePt t="82831" x="7067550" y="3778250"/>
          <p14:tracePt t="82848" x="7169150" y="3752850"/>
          <p14:tracePt t="82864" x="7194550" y="3752850"/>
          <p14:tracePt t="82881" x="7219950" y="3765550"/>
          <p14:tracePt t="83213" x="7219950" y="3778250"/>
          <p14:tracePt t="83224" x="7207250" y="3797300"/>
          <p14:tracePt t="83235" x="7175500" y="3822700"/>
          <p14:tracePt t="83247" x="7150100" y="3860800"/>
          <p14:tracePt t="83265" x="7067550" y="3975100"/>
          <p14:tracePt t="83281" x="7023100" y="4032250"/>
          <p14:tracePt t="83297" x="6934200" y="4203700"/>
          <p14:tracePt t="83315" x="6858000" y="4356100"/>
          <p14:tracePt t="83332" x="6826250" y="4425950"/>
          <p14:tracePt t="83347" x="6775450" y="4527550"/>
          <p14:tracePt t="83365" x="6743700" y="4591050"/>
          <p14:tracePt t="83381" x="6724650" y="4616450"/>
          <p14:tracePt t="83397" x="6699250" y="4667250"/>
          <p14:tracePt t="83416" x="6686550" y="4692650"/>
          <p14:tracePt t="83431" x="6680200" y="4724400"/>
          <p14:tracePt t="83448" x="6680200" y="4737100"/>
          <p14:tracePt t="83760" x="6673850" y="4737100"/>
          <p14:tracePt t="83771" x="6667500" y="4718050"/>
          <p14:tracePt t="83782" x="6667500" y="4679950"/>
          <p14:tracePt t="83801" x="6667500" y="4489450"/>
          <p14:tracePt t="83815" x="6686550" y="4349750"/>
          <p14:tracePt t="83831" x="6762750" y="4140200"/>
          <p14:tracePt t="83850" x="6807200" y="4044950"/>
          <p14:tracePt t="83864" x="6877050" y="3905250"/>
          <p14:tracePt t="83884" x="6927850" y="3810000"/>
          <p14:tracePt t="83899" x="6946900" y="3784600"/>
          <p14:tracePt t="83915" x="6978650" y="3740150"/>
          <p14:tracePt t="83932" x="6997700" y="3721100"/>
          <p14:tracePt t="83948" x="7010400" y="3714750"/>
          <p14:tracePt t="83964" x="7029450" y="3695700"/>
          <p14:tracePt t="83984" x="7048500" y="3689350"/>
          <p14:tracePt t="83998" x="7061200" y="3676650"/>
          <p14:tracePt t="84015" x="7092950" y="3663950"/>
          <p14:tracePt t="84033" x="7099300" y="3657600"/>
          <p14:tracePt t="84049" x="7131050" y="3638550"/>
          <p14:tracePt t="84065" x="7156450" y="3613150"/>
          <p14:tracePt t="84084" x="7169150" y="3594100"/>
          <p14:tracePt t="84097" x="7200900" y="3556000"/>
          <p14:tracePt t="84115" x="7239000" y="3511550"/>
          <p14:tracePt t="84131" x="7258050" y="3492500"/>
          <p14:tracePt t="84148" x="7302500" y="3454400"/>
          <p14:tracePt t="84165" x="7353300" y="3403600"/>
          <p14:tracePt t="84181" x="7378700" y="3384550"/>
          <p14:tracePt t="84198" x="7416800" y="3352800"/>
          <p14:tracePt t="84216" x="7454900" y="3321050"/>
          <p14:tracePt t="84230" x="7461250" y="3314700"/>
          <p14:tracePt t="84248" x="7486650" y="3302000"/>
          <p14:tracePt t="84266" x="7493000" y="3302000"/>
          <p14:tracePt t="84580" x="7493000" y="3295650"/>
          <p14:tracePt t="84590" x="7493000" y="3282950"/>
          <p14:tracePt t="84601" x="7499350" y="3263900"/>
          <p14:tracePt t="84615" x="7512050" y="3232150"/>
          <p14:tracePt t="84631" x="7600950" y="3067050"/>
          <p14:tracePt t="84647" x="7658100" y="2952750"/>
          <p14:tracePt t="84664" x="7772400" y="2794000"/>
          <p14:tracePt t="84682" x="7816850" y="2730500"/>
          <p14:tracePt t="84698" x="7854950" y="2679700"/>
          <p14:tracePt t="84715" x="7874000" y="2660650"/>
          <p14:tracePt t="84733" x="7880350" y="2654300"/>
          <p14:tracePt t="84823" x="7880350" y="2647950"/>
          <p14:tracePt t="84833" x="7874000" y="2641600"/>
          <p14:tracePt t="84847" x="7861300" y="2635250"/>
          <p14:tracePt t="84864" x="7842250" y="2622550"/>
          <p14:tracePt t="84881" x="7829550" y="2622550"/>
          <p14:tracePt t="84897" x="7791450" y="2616200"/>
          <p14:tracePt t="84916" x="7747000" y="2616200"/>
          <p14:tracePt t="84930" x="7721600" y="2628900"/>
          <p14:tracePt t="84948" x="7677150" y="2660650"/>
          <p14:tracePt t="84967" x="7620000" y="2717800"/>
          <p14:tracePt t="84981" x="7581900" y="2755900"/>
          <p14:tracePt t="84998" x="7499350" y="2876550"/>
          <p14:tracePt t="85015" x="7461250" y="2940050"/>
          <p14:tracePt t="85030" x="7397750" y="3054350"/>
          <p14:tracePt t="85048" x="7346950" y="3187700"/>
          <p14:tracePt t="85067" x="7334250" y="3257550"/>
          <p14:tracePt t="85080" x="7315200" y="3403600"/>
          <p14:tracePt t="85098" x="7315200" y="3524250"/>
          <p14:tracePt t="85116" x="7315200" y="3568700"/>
          <p14:tracePt t="85131" x="7315200" y="3676650"/>
          <p14:tracePt t="85149" x="7366000" y="3778250"/>
          <p14:tracePt t="85166" x="7391400" y="3835400"/>
          <p14:tracePt t="85182" x="7429500" y="3905250"/>
          <p14:tracePt t="85200" x="7473950" y="3962400"/>
          <p14:tracePt t="85218" x="7486650" y="3981450"/>
          <p14:tracePt t="85231" x="7505700" y="4006850"/>
          <p14:tracePt t="85250" x="7524750" y="4019550"/>
          <p14:tracePt t="85266" x="7537450" y="4025900"/>
          <p14:tracePt t="85282" x="7556500" y="4038600"/>
          <p14:tracePt t="85290" x="7569200" y="4038600"/>
          <p14:tracePt t="85303" x="7581900" y="4044950"/>
          <p14:tracePt t="85314" x="7613650" y="4044950"/>
          <p14:tracePt t="85332" x="7689850" y="4038600"/>
          <p14:tracePt t="85351" x="7727950" y="4025900"/>
          <p14:tracePt t="85365" x="7816850" y="3975100"/>
          <p14:tracePt t="85382" x="7880350" y="3911600"/>
          <p14:tracePt t="85399" x="7912100" y="3886200"/>
          <p14:tracePt t="85414" x="7962900" y="3810000"/>
          <p14:tracePt t="85433" x="7988300" y="3765550"/>
          <p14:tracePt t="85447" x="7994650" y="3740150"/>
          <p14:tracePt t="85464" x="8007350" y="3714750"/>
          <p14:tracePt t="85482" x="8007350" y="3676650"/>
          <p14:tracePt t="86957" x="8007350" y="3663950"/>
          <p14:tracePt t="86968" x="8007350" y="3638550"/>
          <p14:tracePt t="86981" x="7994650" y="3594100"/>
          <p14:tracePt t="86999" x="7886700" y="3302000"/>
          <p14:tracePt t="87016" x="7810500" y="3079750"/>
          <p14:tracePt t="87031" x="7689850" y="2711450"/>
          <p14:tracePt t="87049" x="7645400" y="2609850"/>
          <p14:tracePt t="87064" x="7581900" y="2501900"/>
          <p14:tracePt t="87081" x="7543800" y="2457450"/>
          <p14:tracePt t="87099" x="7518400" y="2444750"/>
          <p14:tracePt t="87114" x="7480300" y="2438400"/>
          <p14:tracePt t="87120" x="7467600" y="2438400"/>
          <p14:tracePt t="88203" x="7461250" y="2451100"/>
          <p14:tracePt t="88215" x="7454900" y="2476500"/>
          <p14:tracePt t="88224" x="7448550" y="2501900"/>
          <p14:tracePt t="88236" x="7435850" y="2533650"/>
          <p14:tracePt t="88247" x="7423150" y="2571750"/>
          <p14:tracePt t="88265" x="7391400" y="2692400"/>
          <p14:tracePt t="88279" x="7378700" y="2768600"/>
          <p14:tracePt t="88296" x="7359650" y="2914650"/>
          <p14:tracePt t="88303" x="7359650" y="3003550"/>
          <p14:tracePt t="88330" x="7359650" y="3194050"/>
          <p14:tracePt t="88348" x="7359650" y="3371850"/>
          <p14:tracePt t="88367" x="7359650" y="3454400"/>
          <p14:tracePt t="88380" x="7372350" y="3625850"/>
          <p14:tracePt t="88397" x="7397750" y="3803650"/>
          <p14:tracePt t="88416" x="7404100" y="3879850"/>
          <p14:tracePt t="88431" x="7429500" y="4013200"/>
          <p14:tracePt t="88447" x="7454900" y="4121150"/>
          <p14:tracePt t="88465" x="7467600" y="4165600"/>
          <p14:tracePt t="88481" x="7493000" y="4229100"/>
          <p14:tracePt t="88498" x="7512050" y="4267200"/>
          <p14:tracePt t="88515" x="7518400" y="4273550"/>
          <p14:tracePt t="88531" x="7531100" y="4286250"/>
          <p14:tracePt t="88549" x="7537450" y="4292600"/>
          <p14:tracePt t="88563" x="7556500" y="4292600"/>
          <p14:tracePt t="88581" x="7600950" y="4286250"/>
          <p14:tracePt t="88600" x="7677150" y="4229100"/>
          <p14:tracePt t="88614" x="7721600" y="4197350"/>
          <p14:tracePt t="88631" x="7848600" y="4095750"/>
          <p14:tracePt t="88648" x="7912100" y="4044950"/>
          <p14:tracePt t="88664" x="8026400" y="3898900"/>
          <p14:tracePt t="88681" x="8140700" y="3721100"/>
          <p14:tracePt t="88699" x="8185150" y="3606800"/>
          <p14:tracePt t="88714" x="8267700" y="3321050"/>
          <p14:tracePt t="88731" x="8280400" y="3092450"/>
          <p14:tracePt t="88748" x="8280400" y="2984500"/>
          <p14:tracePt t="88763" x="8235950" y="2813050"/>
          <p14:tracePt t="88781" x="8140700" y="2705100"/>
          <p14:tracePt t="88797" x="8077200" y="2667000"/>
          <p14:tracePt t="88805" x="7994650" y="2628900"/>
          <p14:tracePt t="88815" x="7912100" y="2609850"/>
          <p14:tracePt t="88832" x="7759700" y="2628900"/>
          <p14:tracePt t="88848" x="7689850" y="2673350"/>
          <p14:tracePt t="88865" x="7594600" y="2755900"/>
          <p14:tracePt t="88882" x="7569200" y="2774950"/>
          <p14:tracePt t="89206" x="7556500" y="2794000"/>
          <p14:tracePt t="89216" x="7543800" y="2832100"/>
          <p14:tracePt t="89230" x="7512050" y="2933700"/>
          <p14:tracePt t="89248" x="7429500" y="3327400"/>
          <p14:tracePt t="89263" x="7404100" y="3613150"/>
          <p14:tracePt t="89280" x="7372350" y="4330700"/>
          <p14:tracePt t="89298" x="7372350" y="5041900"/>
          <p14:tracePt t="89313" x="7397750" y="5372100"/>
          <p14:tracePt t="89330" x="7448550" y="5842000"/>
          <p14:tracePt t="89349" x="7499350" y="6089650"/>
          <p14:tracePt t="89365" x="7512050" y="6153150"/>
          <p14:tracePt t="89381" x="7537450" y="6223000"/>
          <p14:tracePt t="89399" x="7537450" y="6235700"/>
          <p14:tracePt t="89414" x="7543800" y="6235700"/>
          <p14:tracePt t="90148" x="7556500" y="6235700"/>
          <p14:tracePt t="90158" x="7588250" y="6191250"/>
          <p14:tracePt t="90169" x="7677150" y="6083300"/>
          <p14:tracePt t="90181" x="7880350" y="5842000"/>
          <p14:tracePt t="90200" x="8128000" y="5588000"/>
          <p14:tracePt t="90213" x="8597900" y="5092700"/>
          <p14:tracePt t="90230" x="8915400" y="4762500"/>
          <p14:tracePt t="90246" x="9017000" y="4660900"/>
          <p14:tracePt t="90262" x="9137650" y="4521200"/>
          <p14:tracePt t="90280" x="9220200" y="4419600"/>
          <p14:tracePt t="90296" x="9245600" y="4381500"/>
          <p14:tracePt t="90306" x="9251950" y="4343400"/>
          <p14:tracePt t="90316" x="9258300" y="4318000"/>
          <p14:tracePt t="90331" x="9258300" y="4286250"/>
          <p14:tracePt t="90348" x="9258300" y="4273550"/>
          <p14:tracePt t="90364" x="9220200" y="4254500"/>
          <p14:tracePt t="90382" x="9118600" y="4229100"/>
          <p14:tracePt t="90397" x="9067800" y="4229100"/>
          <p14:tracePt t="90414" x="8921750" y="4248150"/>
          <p14:tracePt t="90431" x="8845550" y="4292600"/>
          <p14:tracePt t="90447" x="8699500" y="4413250"/>
          <p14:tracePt t="90463" x="8578850" y="4540250"/>
          <p14:tracePt t="90483" x="8528050" y="4603750"/>
          <p14:tracePt t="90497" x="8420100" y="4749800"/>
          <p14:tracePt t="90514" x="8382000" y="4826000"/>
          <p14:tracePt t="90531" x="8318500" y="4959350"/>
          <p14:tracePt t="90546" x="8280400" y="5086350"/>
          <p14:tracePt t="90564" x="8274050" y="5213350"/>
          <p14:tracePt t="90579" x="8274050" y="5276850"/>
          <p14:tracePt t="90596" x="8274050" y="5384800"/>
          <p14:tracePt t="90617" x="8274050" y="5416550"/>
          <p14:tracePt t="90632" x="8280400" y="5435600"/>
          <p14:tracePt t="91834" x="8299450" y="5410200"/>
          <p14:tracePt t="91847" x="8369300" y="5327650"/>
          <p14:tracePt t="91856" x="8502650" y="5168900"/>
          <p14:tracePt t="91868" x="8775700" y="4914900"/>
          <p14:tracePt t="91879" x="9118600" y="4667250"/>
          <p14:tracePt t="91896" x="9912350" y="4165600"/>
          <p14:tracePt t="91916" x="10312400" y="3975100"/>
          <p14:tracePt t="91929" x="11049000" y="3727450"/>
          <p14:tracePt t="91947" x="11506200" y="3651250"/>
          <p14:tracePt t="91961" x="11639550" y="3638550"/>
          <p14:tracePt t="91980" x="11817350" y="3638550"/>
          <p14:tracePt t="91997" x="11893550" y="3638550"/>
          <p14:tracePt t="92012" x="11912600" y="3638550"/>
          <p14:tracePt t="92029" x="11931650" y="3638550"/>
          <p14:tracePt t="92109" x="11944350" y="3625850"/>
          <p14:tracePt t="92118" x="11963400" y="3587750"/>
          <p14:tracePt t="92131" x="11995150" y="3530600"/>
          <p14:tracePt t="92147" x="12039600" y="3454400"/>
          <p14:tracePt t="92163" x="12134850" y="3295650"/>
          <p14:tracePt t="92179" x="12185650" y="3130550"/>
          <p14:tracePt t="92198" x="12185650" y="3054350"/>
          <p14:tracePt t="92212" x="12185650" y="2921000"/>
          <p14:tracePt t="92230" x="12185650" y="2844800"/>
          <p14:tracePt t="92249" x="12185650" y="2825750"/>
          <p14:tracePt t="92263" x="12172950" y="2787650"/>
          <p14:tracePt t="92282" x="12071350" y="2743200"/>
          <p14:tracePt t="92543" x="12052300" y="2743200"/>
          <p14:tracePt t="92555" x="12001500" y="2755900"/>
          <p14:tracePt t="92568" x="11912600" y="2800350"/>
          <p14:tracePt t="92579" x="11766550" y="2870200"/>
          <p14:tracePt t="92596" x="11379200" y="3060700"/>
          <p14:tracePt t="92614" x="11233150" y="3136900"/>
          <p14:tracePt t="92628" x="11074400" y="3263900"/>
          <p14:tracePt t="92646" x="10934700" y="3448050"/>
          <p14:tracePt t="92662" x="10871200" y="3568700"/>
          <p14:tracePt t="92679" x="10795000" y="3790950"/>
          <p14:tracePt t="92697" x="10782300" y="3994150"/>
          <p14:tracePt t="92712" x="10782300" y="4076700"/>
          <p14:tracePt t="92728" x="10807700" y="4191000"/>
          <p14:tracePt t="92746" x="10826750" y="4229100"/>
          <p14:tracePt t="92763" x="10858500" y="4273550"/>
          <p14:tracePt t="92778" x="10896600" y="4298950"/>
          <p14:tracePt t="92797" x="10915650" y="4311650"/>
          <p14:tracePt t="92806" x="10972800" y="4337050"/>
          <p14:tracePt t="92829" x="11029950" y="4337050"/>
          <p14:tracePt t="92847" x="11087100" y="4324350"/>
          <p14:tracePt t="92863" x="11106150" y="4324350"/>
          <p14:tracePt t="92881" x="11125200" y="4305300"/>
          <p14:tracePt t="96994" x="11125200" y="4298950"/>
          <p14:tracePt t="97024" x="11131550" y="4298950"/>
          <p14:tracePt t="97035" x="11150600" y="4292600"/>
          <p14:tracePt t="97052" x="11182350" y="4292600"/>
          <p14:tracePt t="97062" x="11214100" y="4292600"/>
          <p14:tracePt t="97077" x="11315700" y="4286250"/>
          <p14:tracePt t="97098" x="11366500" y="4279900"/>
          <p14:tracePt t="97114" x="11499850" y="4241800"/>
          <p14:tracePt t="97117" x="11563350" y="4222750"/>
          <p14:tracePt t="97128" x="11620500" y="4197350"/>
          <p14:tracePt t="97148" x="11728450" y="4095750"/>
          <p14:tracePt t="97160" x="11791950" y="4006850"/>
          <p14:tracePt t="97178" x="11963400" y="3670300"/>
          <p14:tracePt t="97196" x="12090400" y="3232150"/>
          <p14:tracePt t="97210" x="12103100" y="3054350"/>
          <p14:tracePt t="97228" x="12115800" y="2813050"/>
          <p14:tracePt t="97246" x="12103100" y="2736850"/>
          <p14:tracePt t="97262" x="12058650" y="2673350"/>
          <p14:tracePt t="97279" x="12020550" y="2654300"/>
          <p14:tracePt t="97672" x="11944350" y="2654300"/>
          <p14:tracePt t="97682" x="11493500" y="2698750"/>
          <p14:tracePt t="97696" x="10604500" y="2844800"/>
          <p14:tracePt t="97714" x="9023350" y="3257550"/>
          <p14:tracePt t="97726" x="8432800" y="3530600"/>
          <p14:tracePt t="97743" x="7029450" y="4305300"/>
          <p14:tracePt t="97761" x="6413500" y="4673600"/>
          <p14:tracePt t="97777" x="5746750" y="5181600"/>
          <p14:tracePt t="97795" x="5461000" y="5632450"/>
          <p14:tracePt t="97813" x="5397500" y="5772150"/>
          <p14:tracePt t="97829" x="5372100" y="5873750"/>
          <p14:tracePt t="97844" x="5372100" y="5886450"/>
          <p14:tracePt t="98037" x="5353050" y="5886450"/>
          <p14:tracePt t="98047" x="5308600" y="5892800"/>
          <p14:tracePt t="98060" x="5175250" y="5905500"/>
          <p14:tracePt t="98078" x="4476750" y="6051550"/>
          <p14:tracePt t="98093" x="4089400" y="6178550"/>
          <p14:tracePt t="98110" x="3429000" y="6432550"/>
          <p14:tracePt t="98129" x="3181350" y="6540500"/>
          <p14:tracePt t="98143" x="2914650" y="6692900"/>
          <p14:tracePt t="98161" x="2838450" y="6756400"/>
          <p14:tracePt t="98180" x="2825750" y="6775450"/>
          <p14:tracePt t="98194" x="2813050" y="6781800"/>
          <p14:tracePt t="99010" x="2844800" y="6737350"/>
          <p14:tracePt t="99020" x="3035300" y="6546850"/>
          <p14:tracePt t="99032" x="3530600" y="6134100"/>
          <p14:tracePt t="99044" x="4216400" y="5683250"/>
          <p14:tracePt t="99061" x="5422900" y="5016500"/>
          <p14:tracePt t="99076" x="5969000" y="4775200"/>
          <p14:tracePt t="99093" x="7099300" y="4508500"/>
          <p14:tracePt t="99111" x="7874000" y="4489450"/>
          <p14:tracePt t="99126" x="8108950" y="4521200"/>
          <p14:tracePt t="99145" x="8331200" y="4578350"/>
          <p14:tracePt t="99162" x="8394700" y="4610100"/>
          <p14:tracePt t="99177" x="8401050" y="4610100"/>
          <p14:tracePt t="99194" x="8401050" y="4622800"/>
          <p14:tracePt t="99790" x="8426450" y="4603750"/>
          <p14:tracePt t="99800" x="8610600" y="4438650"/>
          <p14:tracePt t="99814" x="9023350" y="4108450"/>
          <p14:tracePt t="99827" x="9499600" y="3752850"/>
          <p14:tracePt t="99843" x="10331450" y="3225800"/>
          <p14:tracePt t="99861" x="10648950" y="3060700"/>
          <p14:tracePt t="99875" x="11049000" y="2908300"/>
          <p14:tracePt t="99894" x="11169650" y="2882900"/>
          <p14:tracePt t="99915" x="11195050" y="2882900"/>
          <p14:tracePt t="100803" x="11182350" y="2882900"/>
          <p14:tracePt t="100812" x="11150600" y="2876550"/>
          <p14:tracePt t="100826" x="11118850" y="2870200"/>
          <p14:tracePt t="100844" x="11042650" y="2863850"/>
          <p14:tracePt t="100860" x="10998200" y="2863850"/>
          <p14:tracePt t="100876" x="10922000" y="2863850"/>
          <p14:tracePt t="100894" x="10877550" y="2863850"/>
          <p14:tracePt t="100909" x="10807700" y="2863850"/>
          <p14:tracePt t="100927" x="10750550" y="2889250"/>
          <p14:tracePt t="100946" x="10712450" y="2921000"/>
          <p14:tracePt t="100959" x="10693400" y="2946400"/>
          <p14:tracePt t="100976" x="10648950" y="3035300"/>
          <p14:tracePt t="100994" x="10623550" y="3092450"/>
          <p14:tracePt t="101010" x="10591800" y="3181350"/>
          <p14:tracePt t="101026" x="10572750" y="3282950"/>
          <p14:tracePt t="101044" x="10572750" y="3346450"/>
          <p14:tracePt t="101059" x="10572750" y="3473450"/>
          <p14:tracePt t="101077" x="10585450" y="3594100"/>
          <p14:tracePt t="101092" x="10591800" y="3638550"/>
          <p14:tracePt t="101109" x="10623550" y="3727450"/>
          <p14:tracePt t="101128" x="10655300" y="3848100"/>
          <p14:tracePt t="101143" x="10668000" y="3892550"/>
          <p14:tracePt t="101159" x="10699750" y="3956050"/>
          <p14:tracePt t="101180" x="10725150" y="4006850"/>
          <p14:tracePt t="101192" x="10731500" y="4025900"/>
          <p14:tracePt t="101210" x="10750550" y="4057650"/>
          <p14:tracePt t="101227" x="10763250" y="4064000"/>
          <p14:tracePt t="101245" x="10801350" y="4095750"/>
          <p14:tracePt t="101261" x="10858500" y="4140200"/>
          <p14:tracePt t="101278" x="10883900" y="4159250"/>
          <p14:tracePt t="101293" x="10947400" y="4203700"/>
          <p14:tracePt t="101302" x="10972800" y="4216400"/>
          <p14:tracePt t="101312" x="11004550" y="4235450"/>
          <p14:tracePt t="101328" x="11029950" y="4248150"/>
          <p14:tracePt t="101343" x="11099800" y="4286250"/>
          <p14:tracePt t="101360" x="11169650" y="4305300"/>
          <p14:tracePt t="101377" x="11207750" y="4311650"/>
          <p14:tracePt t="101392" x="11264900" y="4318000"/>
          <p14:tracePt t="101411" x="11283950" y="4318000"/>
          <p14:tracePt t="101427" x="11334750" y="4318000"/>
          <p14:tracePt t="101431" x="11360150" y="4318000"/>
          <p14:tracePt t="101443" x="11385550" y="4311650"/>
          <p14:tracePt t="101462" x="11410950" y="4298950"/>
          <p14:tracePt t="101478" x="11468100" y="4279900"/>
          <p14:tracePt t="101493" x="11531600" y="4260850"/>
          <p14:tracePt t="101513" x="11557000" y="4248150"/>
          <p14:tracePt t="101526" x="11601450" y="4235450"/>
          <p14:tracePt t="101543" x="11633200" y="4229100"/>
          <p14:tracePt t="101561" x="11645900" y="4222750"/>
          <p14:tracePt t="101576" x="11671300" y="4216400"/>
          <p14:tracePt t="101593" x="11715750" y="4203700"/>
          <p14:tracePt t="101609" x="11728450" y="4203700"/>
          <p14:tracePt t="101625" x="11766550" y="4191000"/>
          <p14:tracePt t="101644" x="11791950" y="4178300"/>
          <p14:tracePt t="101662" x="11804650" y="4178300"/>
          <p14:tracePt t="101677" x="11811000" y="4171950"/>
          <p14:tracePt t="101696" x="11830050" y="4152900"/>
          <p14:tracePt t="101708" x="11830050" y="4146550"/>
          <p14:tracePt t="101726" x="11855450" y="4102100"/>
          <p14:tracePt t="101743" x="11874500" y="4064000"/>
          <p14:tracePt t="101760" x="11880850" y="3987800"/>
          <p14:tracePt t="101776" x="11887200" y="3911600"/>
          <p14:tracePt t="101793" x="11887200" y="3867150"/>
          <p14:tracePt t="101798" x="11887200" y="3803650"/>
          <p14:tracePt t="101809" x="11887200" y="3752850"/>
          <p14:tracePt t="101827" x="11874500" y="3638550"/>
          <p14:tracePt t="101842" x="11861800" y="3594100"/>
          <p14:tracePt t="101859" x="11842750" y="3517900"/>
          <p14:tracePt t="101877" x="11804650" y="3435350"/>
          <p14:tracePt t="101893" x="11779250" y="3378200"/>
          <p14:tracePt t="101911" x="11722100" y="3270250"/>
          <p14:tracePt t="101929" x="11664950" y="3175000"/>
          <p14:tracePt t="101942" x="11633200" y="3130550"/>
          <p14:tracePt t="101959" x="11576050" y="3054350"/>
          <p14:tracePt t="101978" x="11544300" y="3016250"/>
          <p14:tracePt t="101992" x="11474450" y="2940050"/>
          <p14:tracePt t="101997" x="11436350" y="2895600"/>
          <p14:tracePt t="102009" x="11372850" y="2844800"/>
          <p14:tracePt t="102027" x="11309350" y="2794000"/>
          <p14:tracePt t="102044" x="11188700" y="2711450"/>
          <p14:tracePt t="102059" x="11087100" y="2654300"/>
          <p14:tracePt t="102075" x="11036300" y="2641600"/>
          <p14:tracePt t="102092" x="10934700" y="2609850"/>
          <p14:tracePt t="102110" x="10826750" y="2603500"/>
          <p14:tracePt t="102125" x="10775950" y="2603500"/>
          <p14:tracePt t="102142" x="10687050" y="2609850"/>
          <p14:tracePt t="102160" x="10642600" y="2628900"/>
          <p14:tracePt t="102176" x="10547350" y="2673350"/>
          <p14:tracePt t="102180" x="10509250" y="2711450"/>
          <p14:tracePt t="102193" x="10458450" y="2762250"/>
          <p14:tracePt t="102212" x="10369550" y="2870200"/>
          <p14:tracePt t="102227" x="10325100" y="2940050"/>
          <p14:tracePt t="102243" x="10248900" y="3086100"/>
          <p14:tracePt t="102261" x="10217150" y="3168650"/>
          <p14:tracePt t="102276" x="10179050" y="3365500"/>
          <p14:tracePt t="102294" x="10172700" y="3530600"/>
          <p14:tracePt t="102302" x="10172700" y="3644900"/>
          <p14:tracePt t="102326" x="10172700" y="3848100"/>
          <p14:tracePt t="102343" x="10204450" y="4013200"/>
          <p14:tracePt t="102359" x="10223500" y="4076700"/>
          <p14:tracePt t="102375" x="10255250" y="4178300"/>
          <p14:tracePt t="102393" x="10274300" y="4235450"/>
          <p14:tracePt t="102409" x="10287000" y="4254500"/>
          <p14:tracePt t="102427" x="10299700" y="4273550"/>
          <p14:tracePt t="102465" x="10306050" y="4273550"/>
          <p14:tracePt t="102479" x="10312400" y="427355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age result for ketamine and depress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1853911"/>
            <a:ext cx="6273961" cy="381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Image result for ketamine and depressi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" t="19085" r="50339" b="9831"/>
          <a:stretch/>
        </p:blipFill>
        <p:spPr bwMode="auto">
          <a:xfrm>
            <a:off x="263352" y="1556792"/>
            <a:ext cx="5184577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296344" y="505376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C000"/>
                </a:solidFill>
              </a:rPr>
              <a:t>Nova geração de antidepressivos rápidos: </a:t>
            </a:r>
            <a:r>
              <a:rPr lang="pt-BR" sz="2400" dirty="0" err="1" smtClean="0">
                <a:solidFill>
                  <a:srgbClr val="FFC000"/>
                </a:solidFill>
              </a:rPr>
              <a:t>ketamina</a:t>
            </a:r>
            <a:endParaRPr lang="pt-BR" sz="2400" dirty="0">
              <a:solidFill>
                <a:srgbClr val="FFC000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56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05"/>
    </mc:Choice>
    <mc:Fallback>
      <p:transition spd="slow" advTm="52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73" x="10337800" y="4260850"/>
          <p14:tracePt t="1784" x="10490200" y="4165600"/>
          <p14:tracePt t="1796" x="10845800" y="3975100"/>
          <p14:tracePt t="1808" x="11201400" y="3822700"/>
          <p14:tracePt t="1826" x="11677650" y="3657600"/>
          <p14:tracePt t="1844" x="11772900" y="3644900"/>
          <p14:tracePt t="1858" x="11868150" y="3644900"/>
          <p14:tracePt t="1875" x="11893550" y="3644900"/>
          <p14:tracePt t="1893" x="11893550" y="3689350"/>
          <p14:tracePt t="1910" x="11709400" y="4000500"/>
          <p14:tracePt t="1926" x="11309350" y="4502150"/>
          <p14:tracePt t="1945" x="11112500" y="4711700"/>
          <p14:tracePt t="1959" x="10826750" y="4997450"/>
          <p14:tracePt t="1978" x="10699750" y="5130800"/>
          <p14:tracePt t="1994" x="10648950" y="5162550"/>
          <p14:tracePt t="2008" x="10604500" y="5181600"/>
          <p14:tracePt t="2026" x="10591800" y="5181600"/>
          <p14:tracePt t="2513" x="10572750" y="5168900"/>
          <p14:tracePt t="2525" x="10509250" y="5124450"/>
          <p14:tracePt t="2534" x="10312400" y="5022850"/>
          <p14:tracePt t="2546" x="9918700" y="4883150"/>
          <p14:tracePt t="2558" x="9448800" y="4756150"/>
          <p14:tracePt t="2575" x="8470900" y="4559300"/>
          <p14:tracePt t="2594" x="7600950" y="4495800"/>
          <p14:tracePt t="2608" x="7239000" y="4495800"/>
          <p14:tracePt t="2625" x="6769100" y="4591050"/>
          <p14:tracePt t="2643" x="6616700" y="4648200"/>
          <p14:tracePt t="2660" x="6464300" y="4743450"/>
          <p14:tracePt t="2675" x="6413500" y="4819650"/>
          <p14:tracePt t="2693" x="6400800" y="4845050"/>
          <p14:tracePt t="3182" x="6394450" y="4845050"/>
          <p14:tracePt t="3193" x="6381750" y="4845050"/>
          <p14:tracePt t="3202" x="6324600" y="4845050"/>
          <p14:tracePt t="3214" x="6083300" y="4857750"/>
          <p14:tracePt t="3226" x="5632450" y="4870450"/>
          <p14:tracePt t="3243" x="4705350" y="4889500"/>
          <p14:tracePt t="3258" x="4305300" y="4832350"/>
          <p14:tracePt t="3275" x="3657600" y="4629150"/>
          <p14:tracePt t="3293" x="3454400" y="4540250"/>
          <p14:tracePt t="3308" x="3232150" y="4425950"/>
          <p14:tracePt t="3325" x="3155950" y="4381500"/>
          <p14:tracePt t="3343" x="3149600" y="4381500"/>
          <p14:tracePt t="3719" x="3143250" y="4375150"/>
          <p14:tracePt t="3728" x="3130550" y="4368800"/>
          <p14:tracePt t="3741" x="3117850" y="4356100"/>
          <p14:tracePt t="3761" x="3079750" y="4337050"/>
          <p14:tracePt t="3774" x="3073400" y="4337050"/>
          <p14:tracePt t="3792" x="3054350" y="4337050"/>
          <p14:tracePt t="3811" x="3054350" y="4343400"/>
          <p14:tracePt t="3825" x="3054350" y="4368800"/>
          <p14:tracePt t="3842" x="3105150" y="4502150"/>
          <p14:tracePt t="3859" x="3206750" y="4667250"/>
          <p14:tracePt t="3876" x="3486150" y="5099050"/>
          <p14:tracePt t="3892" x="3721100" y="5391150"/>
          <p14:tracePt t="3908" x="3816350" y="5511800"/>
          <p14:tracePt t="3924" x="3962400" y="5670550"/>
          <p14:tracePt t="3942" x="4102100" y="5784850"/>
          <p14:tracePt t="3958" x="4178300" y="5829300"/>
          <p14:tracePt t="3975" x="4298950" y="5861050"/>
          <p14:tracePt t="3993" x="4438650" y="5861050"/>
          <p14:tracePt t="4008" x="4514850" y="5842000"/>
          <p14:tracePt t="4024" x="4679950" y="5746750"/>
          <p14:tracePt t="4043" x="4749800" y="5695950"/>
          <p14:tracePt t="4058" x="4876800" y="5600700"/>
          <p14:tracePt t="4075" x="5003800" y="5499100"/>
          <p14:tracePt t="4092" x="5067300" y="5448300"/>
          <p14:tracePt t="4098" x="5118100" y="5391150"/>
          <p14:tracePt t="4108" x="5175250" y="5308600"/>
          <p14:tracePt t="4125" x="5283200" y="5130800"/>
          <p14:tracePt t="4143" x="5327650" y="5041900"/>
          <p14:tracePt t="4159" x="5384800" y="4775200"/>
          <p14:tracePt t="4176" x="5397500" y="4521200"/>
          <p14:tracePt t="4193" x="5397500" y="4362450"/>
          <p14:tracePt t="4208" x="5340350" y="3949700"/>
          <p14:tracePt t="4225" x="5213350" y="3594100"/>
          <p14:tracePt t="4241" x="5118100" y="3448050"/>
          <p14:tracePt t="4257" x="4889500" y="3232150"/>
          <p14:tracePt t="4278" x="4451350" y="3073400"/>
          <p14:tracePt t="4292" x="4254500" y="3073400"/>
          <p14:tracePt t="4308" x="3829050" y="3168650"/>
          <p14:tracePt t="4326" x="3517900" y="3340100"/>
          <p14:tracePt t="4341" x="3422650" y="3416300"/>
          <p14:tracePt t="4359" x="3276600" y="3575050"/>
          <p14:tracePt t="4377" x="3187700" y="3727450"/>
          <p14:tracePt t="4391" x="3086100" y="3962400"/>
          <p14:tracePt t="4409" x="3054350" y="4152900"/>
          <p14:tracePt t="4426" x="3054350" y="4248150"/>
          <p14:tracePt t="4441" x="3054350" y="4394200"/>
          <p14:tracePt t="4461" x="3073400" y="4495800"/>
          <p14:tracePt t="5604" x="3079750" y="4495800"/>
          <p14:tracePt t="5614" x="3111500" y="4495800"/>
          <p14:tracePt t="5626" x="3187700" y="4495800"/>
          <p14:tracePt t="5642" x="3365500" y="4483100"/>
          <p14:tracePt t="5657" x="3981450" y="4349750"/>
          <p14:tracePt t="5674" x="4495800" y="4216400"/>
          <p14:tracePt t="5690" x="4667250" y="4171950"/>
          <p14:tracePt t="5707" x="4933950" y="4076700"/>
          <p14:tracePt t="5725" x="5143500" y="3949700"/>
          <p14:tracePt t="5744" x="5207000" y="3892550"/>
          <p14:tracePt t="5758" x="5302250" y="3784600"/>
          <p14:tracePt t="5776" x="5372100" y="3638550"/>
          <p14:tracePt t="5790" x="5378450" y="3543300"/>
          <p14:tracePt t="5807" x="5365750" y="3321050"/>
          <p14:tracePt t="5826" x="5321300" y="3225800"/>
          <p14:tracePt t="5841" x="5187950" y="3054350"/>
          <p14:tracePt t="5858" x="4940300" y="2901950"/>
          <p14:tracePt t="5876" x="4673600" y="2863850"/>
          <p14:tracePt t="5890" x="4552950" y="2870200"/>
          <p14:tracePt t="5908" x="4349750" y="2984500"/>
          <p14:tracePt t="5924" x="4254500" y="3067050"/>
          <p14:tracePt t="5942" x="4051300" y="3340100"/>
          <p14:tracePt t="5958" x="3879850" y="3727450"/>
          <p14:tracePt t="5973" x="3822700" y="3981450"/>
          <p14:tracePt t="5990" x="3816350" y="4457700"/>
          <p14:tracePt t="6009" x="3886200" y="4940300"/>
          <p14:tracePt t="6023" x="3949700" y="5175250"/>
          <p14:tracePt t="6040" x="4089400" y="5518150"/>
          <p14:tracePt t="6061" x="4165600" y="5638800"/>
          <p14:tracePt t="6074" x="4273550" y="5772150"/>
          <p14:tracePt t="6091" x="4419600" y="5854700"/>
          <p14:tracePt t="6112" x="4514850" y="5886450"/>
          <p14:tracePt t="7305" x="4502150" y="5880100"/>
          <p14:tracePt t="7316" x="4362450" y="5842000"/>
          <p14:tracePt t="7328" x="4019550" y="5740400"/>
          <p14:tracePt t="7340" x="3587750" y="5613400"/>
          <p14:tracePt t="7358" x="2851150" y="5251450"/>
          <p14:tracePt t="7376" x="2311400" y="4870450"/>
          <p14:tracePt t="7390" x="2146300" y="4724400"/>
          <p14:tracePt t="7408" x="2006600" y="4584700"/>
          <p14:tracePt t="7426" x="1981200" y="4546600"/>
          <p14:tracePt t="7441" x="1962150" y="4508500"/>
          <p14:tracePt t="7649" x="1962150" y="4502150"/>
          <p14:tracePt t="7671" x="1949450" y="4495800"/>
          <p14:tracePt t="7680" x="1930400" y="4483100"/>
          <p14:tracePt t="7692" x="1879600" y="4445000"/>
          <p14:tracePt t="7706" x="1803400" y="4375150"/>
          <p14:tracePt t="7723" x="1536700" y="4089400"/>
          <p14:tracePt t="7741" x="1206500" y="3479800"/>
          <p14:tracePt t="7757" x="1117600" y="3257550"/>
          <p14:tracePt t="7774" x="1066800" y="3048000"/>
          <p14:tracePt t="7792" x="1066800" y="2984500"/>
          <p14:tracePt t="7806" x="1066800" y="2978150"/>
          <p14:tracePt t="7994" x="1060450" y="2965450"/>
          <p14:tracePt t="8004" x="1047750" y="2952750"/>
          <p14:tracePt t="8014" x="1028700" y="2927350"/>
          <p14:tracePt t="8027" x="996950" y="2882900"/>
          <p14:tracePt t="8040" x="965200" y="2813050"/>
          <p14:tracePt t="8056" x="933450" y="2698750"/>
          <p14:tracePt t="8075" x="933450" y="2667000"/>
          <p14:tracePt t="8089" x="939800" y="2616200"/>
          <p14:tracePt t="8096" x="996950" y="2590800"/>
          <p14:tracePt t="8108" x="1123950" y="2552700"/>
          <p14:tracePt t="8126" x="1631950" y="2508250"/>
          <p14:tracePt t="8140" x="1898650" y="2533650"/>
          <p14:tracePt t="8157" x="2438400" y="2686050"/>
          <p14:tracePt t="8174" x="2667000" y="2806700"/>
          <p14:tracePt t="8189" x="2933700" y="2990850"/>
          <p14:tracePt t="8207" x="3041650" y="3111500"/>
          <p14:tracePt t="8223" x="3073400" y="3149600"/>
          <p14:tracePt t="8239" x="3098800" y="3181350"/>
          <p14:tracePt t="8258" x="3098800" y="3200400"/>
          <p14:tracePt t="8291" x="3098800" y="3213100"/>
          <p14:tracePt t="8521" x="3098800" y="3225800"/>
          <p14:tracePt t="8530" x="3073400" y="3257550"/>
          <p14:tracePt t="8543" x="3028950" y="3302000"/>
          <p14:tracePt t="8556" x="2984500" y="3384550"/>
          <p14:tracePt t="8573" x="2851150" y="3657600"/>
          <p14:tracePt t="8593" x="2794000" y="3797300"/>
          <p14:tracePt t="8596" x="2749550" y="3987800"/>
          <p14:tracePt t="8607" x="2711450" y="4178300"/>
          <p14:tracePt t="8624" x="2692400" y="4451350"/>
          <p14:tracePt t="8642" x="2692400" y="4692650"/>
          <p14:tracePt t="8657" x="2698750" y="4806950"/>
          <p14:tracePt t="8674" x="2749550" y="5003800"/>
          <p14:tracePt t="8692" x="2774950" y="5092700"/>
          <p14:tracePt t="8706" x="2832100" y="5213350"/>
          <p14:tracePt t="8726" x="2889250" y="5308600"/>
          <p14:tracePt t="8740" x="2921000" y="5346700"/>
          <p14:tracePt t="8756" x="2984500" y="5403850"/>
          <p14:tracePt t="8775" x="3060700" y="5441950"/>
          <p14:tracePt t="8790" x="3105150" y="5448300"/>
          <p14:tracePt t="8806" x="3187700" y="5461000"/>
          <p14:tracePt t="8824" x="3225800" y="5461000"/>
          <p14:tracePt t="8842" x="3327400" y="5422900"/>
          <p14:tracePt t="8856" x="3422650" y="5353050"/>
          <p14:tracePt t="8874" x="3473450" y="5314950"/>
          <p14:tracePt t="8890" x="3568700" y="5232400"/>
          <p14:tracePt t="8907" x="3683000" y="5130800"/>
          <p14:tracePt t="8924" x="3733800" y="5080000"/>
          <p14:tracePt t="8939" x="3841750" y="4933950"/>
          <p14:tracePt t="8956" x="3924300" y="4775200"/>
          <p14:tracePt t="8975" x="3962400" y="4711700"/>
          <p14:tracePt t="8990" x="4006850" y="4514850"/>
          <p14:tracePt t="9007" x="4013200" y="4286250"/>
          <p14:tracePt t="9024" x="4000500" y="4152900"/>
          <p14:tracePt t="9039" x="3886200" y="3816350"/>
          <p14:tracePt t="9058" x="3752850" y="3613150"/>
          <p14:tracePt t="9072" x="3657600" y="3536950"/>
          <p14:tracePt t="9089" x="3473450" y="3460750"/>
          <p14:tracePt t="9110" x="3365500" y="3454400"/>
          <p14:tracePt t="9124" x="3175000" y="3473450"/>
          <p14:tracePt t="9141" x="3073400" y="3524250"/>
          <p14:tracePt t="9413" x="3060700" y="3524250"/>
          <p14:tracePt t="9423" x="3028950" y="3543300"/>
          <p14:tracePt t="9433" x="2959100" y="3575050"/>
          <p14:tracePt t="9445" x="2844800" y="3632200"/>
          <p14:tracePt t="9456" x="2692400" y="3740150"/>
          <p14:tracePt t="9473" x="2406650" y="3994150"/>
          <p14:tracePt t="9489" x="2279650" y="4140200"/>
          <p14:tracePt t="9506" x="2019300" y="4603750"/>
          <p14:tracePt t="9524" x="1911350" y="5010150"/>
          <p14:tracePt t="9539" x="1898650" y="5207000"/>
          <p14:tracePt t="9556" x="1924050" y="5549900"/>
          <p14:tracePt t="9574" x="2019300" y="5753100"/>
          <p14:tracePt t="9589" x="2070100" y="5835650"/>
          <p14:tracePt t="9606" x="2197100" y="5956300"/>
          <p14:tracePt t="9625" x="2266950" y="5994400"/>
          <p14:tracePt t="9639" x="2413000" y="6057900"/>
          <p14:tracePt t="9656" x="2559050" y="6057900"/>
          <p14:tracePt t="9676" x="2635250" y="6026150"/>
          <p14:tracePt t="9689" x="2755900" y="5943600"/>
          <p14:tracePt t="9706" x="2851150" y="5854700"/>
          <p14:tracePt t="9722" x="2895600" y="5797550"/>
          <p14:tracePt t="9739" x="2978150" y="5664200"/>
          <p14:tracePt t="9757" x="3035300" y="5537200"/>
          <p14:tracePt t="9772" x="3060700" y="5480050"/>
          <p14:tracePt t="9791" x="3092450" y="5397500"/>
          <p14:tracePt t="9807" x="3098800" y="5359400"/>
          <p14:tracePt t="9824" x="3098800" y="5346700"/>
          <p14:tracePt t="11327" x="3105150" y="5340350"/>
          <p14:tracePt t="11339" x="3124200" y="5321300"/>
          <p14:tracePt t="11348" x="3213100" y="5264150"/>
          <p14:tracePt t="11360" x="3371850" y="5111750"/>
          <p14:tracePt t="11372" x="3625850" y="4864100"/>
          <p14:tracePt t="11390" x="4102100" y="4330700"/>
          <p14:tracePt t="11407" x="4330700" y="4025900"/>
          <p14:tracePt t="11422" x="4679950" y="3467100"/>
          <p14:tracePt t="11439" x="4826000" y="3105150"/>
          <p14:tracePt t="11458" x="4845050" y="3003550"/>
          <p14:tracePt t="11474" x="4851400" y="2863850"/>
          <p14:tracePt t="11490" x="4819650" y="2787650"/>
          <p14:tracePt t="11508" x="4762500" y="2755900"/>
          <p14:tracePt t="11522" x="4578350" y="2724150"/>
          <p14:tracePt t="11540" x="4381500" y="2743200"/>
          <p14:tracePt t="11556" x="4292600" y="2787650"/>
          <p14:tracePt t="11572" x="4152900" y="2889250"/>
          <p14:tracePt t="11591" x="4064000" y="2971800"/>
          <p14:tracePt t="11606" x="4044950" y="3003550"/>
          <p14:tracePt t="11623" x="4019550" y="3060700"/>
          <p14:tracePt t="11640" x="4013200" y="3073400"/>
          <p14:tracePt t="11945" x="3994150" y="3086100"/>
          <p14:tracePt t="11956" x="3975100" y="3105150"/>
          <p14:tracePt t="11965" x="3943350" y="3143250"/>
          <p14:tracePt t="11977" x="3892550" y="3194050"/>
          <p14:tracePt t="11989" x="3835400" y="3263900"/>
          <p14:tracePt t="12006" x="3702050" y="3409950"/>
          <p14:tracePt t="12025" x="3613150" y="3517900"/>
          <p14:tracePt t="12038" x="3473450" y="3752850"/>
          <p14:tracePt t="12057" x="3371850" y="3937000"/>
          <p14:tracePt t="12072" x="3340100" y="4013200"/>
          <p14:tracePt t="12089" x="3276600" y="4184650"/>
          <p14:tracePt t="12099" x="3251200" y="4273550"/>
          <p14:tracePt t="12110" x="3232150" y="4337050"/>
          <p14:tracePt t="12122" x="3225800" y="4400550"/>
          <p14:tracePt t="12139" x="3219450" y="4489450"/>
          <p14:tracePt t="12158" x="3219450" y="4514850"/>
          <p14:tracePt t="12172" x="3219450" y="4552950"/>
          <p14:tracePt t="12189" x="3219450" y="4584700"/>
          <p14:tracePt t="12206" x="3225800" y="4597400"/>
          <p14:tracePt t="12222" x="3238500" y="4616450"/>
          <p14:tracePt t="12239" x="3263900" y="4635500"/>
          <p14:tracePt t="12259" x="3270250" y="4635500"/>
          <p14:tracePt t="12272" x="3308350" y="4641850"/>
          <p14:tracePt t="12292" x="3384550" y="4635500"/>
          <p14:tracePt t="12306" x="3441700" y="4610100"/>
          <p14:tracePt t="12321" x="3581400" y="4508500"/>
          <p14:tracePt t="12340" x="3733800" y="4343400"/>
          <p14:tracePt t="12355" x="3829050" y="4229100"/>
          <p14:tracePt t="12372" x="3975100" y="3975100"/>
          <p14:tracePt t="12391" x="4076700" y="3670300"/>
          <p14:tracePt t="12405" x="4076700" y="3556000"/>
          <p14:tracePt t="12422" x="4044950" y="3352800"/>
          <p14:tracePt t="12439" x="3975100" y="3232150"/>
          <p14:tracePt t="12457" x="3816350" y="3022600"/>
          <p14:tracePt t="12474" x="3632200" y="2851150"/>
          <p14:tracePt t="12492" x="3543300" y="2800350"/>
          <p14:tracePt t="12505" x="3397250" y="2736850"/>
          <p14:tracePt t="12522" x="3308350" y="2724150"/>
          <p14:tracePt t="12540" x="3276600" y="2724150"/>
          <p14:tracePt t="12556" x="3200400" y="2755900"/>
          <p14:tracePt t="12573" x="3105150" y="2838450"/>
          <p14:tracePt t="12588" x="3054350" y="2914650"/>
          <p14:tracePt t="12596" x="2990850" y="2990850"/>
          <p14:tracePt t="12605" x="2940050" y="3079750"/>
          <p14:tracePt t="12624" x="2857500" y="3257550"/>
          <p14:tracePt t="12638" x="2832100" y="3365500"/>
          <p14:tracePt t="12655" x="2794000" y="3568700"/>
          <p14:tracePt t="12673" x="2794000" y="3651250"/>
          <p14:tracePt t="12689" x="2794000" y="3829050"/>
          <p14:tracePt t="12706" x="2800350" y="4013200"/>
          <p14:tracePt t="12725" x="2813050" y="4095750"/>
          <p14:tracePt t="12738" x="2863850" y="4241800"/>
          <p14:tracePt t="12756" x="2933700" y="4362450"/>
          <p14:tracePt t="12773" x="2971800" y="4425950"/>
          <p14:tracePt t="12788" x="3048000" y="4508500"/>
          <p14:tracePt t="12807" x="3130550" y="4572000"/>
          <p14:tracePt t="12821" x="3200400" y="4597400"/>
          <p14:tracePt t="12838" x="3378200" y="4597400"/>
          <p14:tracePt t="12857" x="3562350" y="4508500"/>
          <p14:tracePt t="12871" x="3644900" y="4445000"/>
          <p14:tracePt t="12888" x="3803650" y="4254500"/>
          <p14:tracePt t="12907" x="3917950" y="4064000"/>
          <p14:tracePt t="12921" x="4102100" y="3575050"/>
          <p14:tracePt t="12938" x="4159250" y="3022600"/>
          <p14:tracePt t="12957" x="4140200" y="2755900"/>
          <p14:tracePt t="12972" x="3981450" y="2298700"/>
          <p14:tracePt t="12989" x="3835400" y="2089150"/>
          <p14:tracePt t="13008" x="3759200" y="2025650"/>
          <p14:tracePt t="13021" x="3549650" y="1943100"/>
          <p14:tracePt t="13039" x="3359150" y="1943100"/>
          <p14:tracePt t="13055" x="3276600" y="1974850"/>
          <p14:tracePt t="13071" x="3092450" y="2120900"/>
          <p14:tracePt t="13091" x="2927350" y="2324100"/>
          <p14:tracePt t="13099" x="2838450" y="2470150"/>
          <p14:tracePt t="13121" x="2717800" y="2844800"/>
          <p14:tracePt t="13141" x="2679700" y="3162300"/>
          <p14:tracePt t="13155" x="2679700" y="3340100"/>
          <p14:tracePt t="13171" x="2730500" y="3651250"/>
          <p14:tracePt t="13190" x="2838450" y="3943350"/>
          <p14:tracePt t="13205" x="2908300" y="4102100"/>
          <p14:tracePt t="13223" x="3022600" y="4311650"/>
          <p14:tracePt t="13242" x="3060700" y="4381500"/>
          <p14:tracePt t="13255" x="3124200" y="4476750"/>
          <p14:tracePt t="13273" x="3168650" y="4521200"/>
          <p14:tracePt t="13288" x="3175000" y="4533900"/>
          <p14:tracePt t="13305" x="3187700" y="4546600"/>
          <p14:tracePt t="13322" x="3194050" y="4552950"/>
          <p14:tracePt t="13587" x="3200400" y="4540250"/>
          <p14:tracePt t="13596" x="3225800" y="4483100"/>
          <p14:tracePt t="13609" x="3295650" y="4279900"/>
          <p14:tracePt t="13621" x="3416300" y="3911600"/>
          <p14:tracePt t="13638" x="3632200" y="3136900"/>
          <p14:tracePt t="13658" x="3727450" y="2635250"/>
          <p14:tracePt t="13672" x="3727450" y="2482850"/>
          <p14:tracePt t="13688" x="3714750" y="2330450"/>
          <p14:tracePt t="13706" x="3683000" y="2292350"/>
          <p14:tracePt t="13724" x="3587750" y="2241550"/>
          <p14:tracePt t="13739" x="3454400" y="2241550"/>
          <p14:tracePt t="13756" x="3378200" y="2260600"/>
          <p14:tracePt t="13772" x="3251200" y="2330450"/>
          <p14:tracePt t="13789" x="3168650" y="2451100"/>
          <p14:tracePt t="13806" x="3124200" y="2540000"/>
          <p14:tracePt t="13821" x="3067050" y="2743200"/>
          <p14:tracePt t="13839" x="3067050" y="2908300"/>
          <p14:tracePt t="13855" x="3067050" y="3003550"/>
          <p14:tracePt t="13871" x="3079750" y="3187700"/>
          <p14:tracePt t="13890" x="3111500" y="3314700"/>
          <p14:tracePt t="13904" x="3136900" y="3371850"/>
          <p14:tracePt t="13922" x="3187700" y="3479800"/>
          <p14:tracePt t="13940" x="3251200" y="3594100"/>
          <p14:tracePt t="13954" x="3295650" y="3663950"/>
          <p14:tracePt t="13972" x="3378200" y="3784600"/>
          <p14:tracePt t="13989" x="3422650" y="3848100"/>
          <p14:tracePt t="14004" x="3530600" y="3981450"/>
          <p14:tracePt t="14022" x="3683000" y="4159250"/>
          <p14:tracePt t="14041" x="3784600" y="4254500"/>
          <p14:tracePt t="14055" x="4019550" y="4457700"/>
          <p14:tracePt t="14072" x="4279900" y="4629150"/>
          <p14:tracePt t="14088" x="4368800" y="4692650"/>
          <p14:tracePt t="14096" x="4413250" y="4711700"/>
          <p14:tracePt t="14357" x="4419600" y="4711700"/>
          <p14:tracePt t="14365" x="4419600" y="4718050"/>
          <p14:tracePt t="14376" x="4425950" y="4718050"/>
          <p14:tracePt t="14389" x="4445000" y="4724400"/>
          <p14:tracePt t="14407" x="4489450" y="4756150"/>
          <p14:tracePt t="14421" x="4521200" y="4768850"/>
          <p14:tracePt t="14438" x="4616450" y="4826000"/>
          <p14:tracePt t="14458" x="4667250" y="4857750"/>
          <p14:tracePt t="14472" x="4749800" y="4908550"/>
          <p14:tracePt t="14489" x="4819650" y="4946650"/>
          <p14:tracePt t="14505" x="4857750" y="4959350"/>
          <p14:tracePt t="14520" x="4902200" y="4978400"/>
          <p14:tracePt t="14539" x="4953000" y="4984750"/>
          <p14:tracePt t="14557" x="4972050" y="4984750"/>
          <p14:tracePt t="14571" x="5022850" y="4984750"/>
          <p14:tracePt t="14589" x="5073650" y="4965700"/>
          <p14:tracePt t="14604" x="5099050" y="4946650"/>
          <p14:tracePt t="14621" x="5143500" y="4908550"/>
          <p14:tracePt t="14641" x="5175250" y="4876800"/>
          <p14:tracePt t="14654" x="5194300" y="4851400"/>
          <p14:tracePt t="14672" x="5226050" y="4762500"/>
          <p14:tracePt t="14690" x="5238750" y="4610100"/>
          <p14:tracePt t="14704" x="5238750" y="4514850"/>
          <p14:tracePt t="14721" x="5219700" y="4260850"/>
          <p14:tracePt t="14740" x="5175250" y="4108450"/>
          <p14:tracePt t="14754" x="5080000" y="3892550"/>
          <p14:tracePt t="14772" x="4997450" y="3746500"/>
          <p14:tracePt t="14792" x="4914900" y="3644900"/>
          <p14:tracePt t="14804" x="4883150" y="3606800"/>
          <p14:tracePt t="14821" x="4800600" y="3549650"/>
          <p14:tracePt t="14838" x="4756150" y="3549650"/>
          <p14:tracePt t="14854" x="4667250" y="3568700"/>
          <p14:tracePt t="14873" x="4616450" y="3600450"/>
          <p14:tracePt t="14888" x="4495800" y="3708400"/>
          <p14:tracePt t="14904" x="4368800" y="3848100"/>
          <p14:tracePt t="14923" x="4254500" y="4025900"/>
          <p14:tracePt t="14937" x="4210050" y="4095750"/>
          <p14:tracePt t="14954" x="4146550" y="4260850"/>
          <p14:tracePt t="14973" x="4133850" y="4343400"/>
          <p14:tracePt t="14988" x="4133850" y="4521200"/>
          <p14:tracePt t="15004" x="4140200" y="4660900"/>
          <p14:tracePt t="15022" x="4159250" y="4718050"/>
          <p14:tracePt t="15037" x="4216400" y="4813300"/>
          <p14:tracePt t="15055" x="4279900" y="4908550"/>
          <p14:tracePt t="15071" x="4305300" y="4946650"/>
          <p14:tracePt t="15088" x="4368800" y="5003800"/>
          <p14:tracePt t="15094" x="4387850" y="5035550"/>
          <p14:tracePt t="15108" x="4406900" y="5048250"/>
          <p14:tracePt t="15120" x="4413250" y="5054600"/>
          <p14:tracePt t="15137" x="4419600" y="5060950"/>
          <p14:tracePt t="17733" x="4425950" y="5035550"/>
          <p14:tracePt t="17744" x="4445000" y="4965700"/>
          <p14:tracePt t="17758" x="4483100" y="4845050"/>
          <p14:tracePt t="17774" x="4578350" y="4597400"/>
          <p14:tracePt t="17787" x="4806950" y="4140200"/>
          <p14:tracePt t="17805" x="5010150" y="3803650"/>
          <p14:tracePt t="17820" x="5080000" y="3695700"/>
          <p14:tracePt t="17837" x="5143500" y="3568700"/>
          <p14:tracePt t="17855" x="5162550" y="3536950"/>
          <p14:tracePt t="17870" x="5168900" y="3505200"/>
          <p14:tracePt t="17887" x="5168900" y="3498850"/>
          <p14:tracePt t="17904" x="5168900" y="3492500"/>
          <p14:tracePt t="17920" x="5168900" y="3486150"/>
          <p14:tracePt t="17937" x="5156200" y="3473450"/>
          <p14:tracePt t="17955" x="5124450" y="3460750"/>
          <p14:tracePt t="17970" x="5022850" y="3422650"/>
          <p14:tracePt t="17988" x="4940300" y="3397250"/>
          <p14:tracePt t="18007" x="4883150" y="3384550"/>
          <p14:tracePt t="18020" x="4775200" y="3352800"/>
          <p14:tracePt t="18038" x="4622800" y="3333750"/>
          <p14:tracePt t="18053" x="4546600" y="3333750"/>
          <p14:tracePt t="18070" x="4419600" y="3333750"/>
          <p14:tracePt t="18089" x="4311650" y="3359150"/>
          <p14:tracePt t="18103" x="4260850" y="3384550"/>
          <p14:tracePt t="18120" x="4216400" y="3416300"/>
          <p14:tracePt t="18138" x="4197350" y="3441700"/>
          <p14:tracePt t="18153" x="4191000" y="3511550"/>
          <p14:tracePt t="18170" x="4210050" y="3587750"/>
          <p14:tracePt t="18187" x="4241800" y="3638550"/>
          <p14:tracePt t="18203" x="4387850" y="3740150"/>
          <p14:tracePt t="18221" x="4552950" y="3810000"/>
          <p14:tracePt t="18239" x="4597400" y="3816350"/>
          <p14:tracePt t="18254" x="4673600" y="3822700"/>
          <p14:tracePt t="18272" x="4762500" y="3740150"/>
          <p14:tracePt t="18287" x="4826000" y="3638550"/>
          <p14:tracePt t="18303" x="4895850" y="3416300"/>
          <p14:tracePt t="18322" x="4902200" y="3289300"/>
          <p14:tracePt t="18337" x="4902200" y="3257550"/>
          <p14:tracePt t="18354" x="4870450" y="3238500"/>
          <p14:tracePt t="18372" x="4749800" y="3251200"/>
          <p14:tracePt t="18386" x="4679950" y="3302000"/>
          <p14:tracePt t="18404" x="4540250" y="3479800"/>
          <p14:tracePt t="18425" x="4425950" y="3676650"/>
          <p14:tracePt t="18776" x="4406900" y="3708400"/>
          <p14:tracePt t="18789" x="4343400" y="3797300"/>
          <p14:tracePt t="18797" x="4241800" y="3987800"/>
          <p14:tracePt t="18808" x="4095750" y="4260850"/>
          <p14:tracePt t="18820" x="3981450" y="4546600"/>
          <p14:tracePt t="18840" x="3879850" y="4997450"/>
          <p14:tracePt t="18853" x="3867150" y="5175250"/>
          <p14:tracePt t="18870" x="3892550" y="5448300"/>
          <p14:tracePt t="18889" x="3968750" y="5651500"/>
          <p14:tracePt t="18903" x="4006850" y="5708650"/>
          <p14:tracePt t="18920" x="4095750" y="5810250"/>
          <p14:tracePt t="18939" x="4178300" y="5848350"/>
          <p14:tracePt t="18953" x="4349750" y="5905500"/>
          <p14:tracePt t="18970" x="4527550" y="5905500"/>
          <p14:tracePt t="18988" x="4635500" y="5873750"/>
          <p14:tracePt t="19003" x="4832350" y="5708650"/>
          <p14:tracePt t="19020" x="5010150" y="5454650"/>
          <p14:tracePt t="19036" x="5067300" y="5276850"/>
          <p14:tracePt t="19053" x="5099050" y="5016500"/>
          <p14:tracePt t="19071" x="5080000" y="4851400"/>
          <p14:tracePt t="19088" x="5048250" y="4806950"/>
          <p14:tracePt t="19095" x="5003800" y="4775200"/>
          <p14:tracePt t="19104" x="4933950" y="4756150"/>
          <p14:tracePt t="19121" x="4851400" y="4756150"/>
          <p14:tracePt t="20362" x="4851400" y="4762500"/>
          <p14:tracePt t="20372" x="4845050" y="4781550"/>
          <p14:tracePt t="20385" x="4838700" y="4845050"/>
          <p14:tracePt t="20404" x="4800600" y="5041900"/>
          <p14:tracePt t="20419" x="4794250" y="5137150"/>
          <p14:tracePt t="20435" x="4775200" y="5334000"/>
          <p14:tracePt t="20453" x="4768850" y="5505450"/>
          <p14:tracePt t="20469" x="4762500" y="5562600"/>
          <p14:tracePt t="20486" x="4762500" y="5626100"/>
          <p14:tracePt t="20507" x="4762500" y="5657850"/>
          <p14:tracePt t="20522" x="4762500" y="5664200"/>
          <p14:tracePt t="20536" x="4762500" y="5670550"/>
          <p14:tracePt t="21212" x="4743450" y="5670550"/>
          <p14:tracePt t="21223" x="4711700" y="5664200"/>
          <p14:tracePt t="21235" x="4603750" y="5626100"/>
          <p14:tracePt t="21254" x="4064000" y="5372100"/>
          <p14:tracePt t="21272" x="3797300" y="5162550"/>
          <p14:tracePt t="21286" x="3333750" y="4591050"/>
          <p14:tracePt t="21305" x="3124200" y="4152900"/>
          <p14:tracePt t="21319" x="2933700" y="3340100"/>
          <p14:tracePt t="21336" x="2901950" y="3009900"/>
          <p14:tracePt t="21353" x="2901950" y="2946400"/>
          <p14:tracePt t="21369" x="2901950" y="2908300"/>
          <p14:tracePt t="21618" x="2901950" y="2901950"/>
          <p14:tracePt t="21629" x="2908300" y="2895600"/>
          <p14:tracePt t="21640" x="2914650" y="2889250"/>
          <p14:tracePt t="21652" x="2927350" y="2876550"/>
          <p14:tracePt t="21669" x="2940050" y="2851150"/>
          <p14:tracePt t="21686" x="2946400" y="2844800"/>
          <p14:tracePt t="21702" x="2959100" y="2832100"/>
          <p14:tracePt t="21736" x="2959100" y="2825750"/>
          <p14:tracePt t="21800" x="2952750" y="2825750"/>
          <p14:tracePt t="21810" x="2933700" y="2832100"/>
          <p14:tracePt t="21824" x="2921000" y="2851150"/>
          <p14:tracePt t="21835" x="2876550" y="2889250"/>
          <p14:tracePt t="21852" x="2806700" y="2990850"/>
          <p14:tracePt t="21870" x="2762250" y="3060700"/>
          <p14:tracePt t="21885" x="2698750" y="3238500"/>
          <p14:tracePt t="21903" x="2660650" y="3409950"/>
          <p14:tracePt t="21921" x="2647950" y="3492500"/>
          <p14:tracePt t="21935" x="2647950" y="3670300"/>
          <p14:tracePt t="21952" x="2660650" y="3886200"/>
          <p14:tracePt t="21968" x="2679700" y="3994150"/>
          <p14:tracePt t="21985" x="2730500" y="4210050"/>
          <p14:tracePt t="22004" x="2806700" y="4400550"/>
          <p14:tracePt t="22019" x="2838450" y="4483100"/>
          <p14:tracePt t="22035" x="2895600" y="4584700"/>
          <p14:tracePt t="22054" x="2952750" y="4679950"/>
          <p14:tracePt t="22068" x="2971800" y="4724400"/>
          <p14:tracePt t="22085" x="3009900" y="4819650"/>
          <p14:tracePt t="22105" x="3041650" y="4902200"/>
          <p14:tracePt t="22118" x="3048000" y="4927600"/>
          <p14:tracePt t="22135" x="3060700" y="4953000"/>
          <p14:tracePt t="22155" x="3067050" y="4965700"/>
          <p14:tracePt t="22168" x="3073400" y="4972050"/>
          <p14:tracePt t="22186" x="3086100" y="4984750"/>
          <p14:tracePt t="22204" x="3105150" y="4991100"/>
          <p14:tracePt t="22218" x="3162300" y="5003800"/>
          <p14:tracePt t="22237" x="3219450" y="5010150"/>
          <p14:tracePt t="22252" x="3251200" y="5010150"/>
          <p14:tracePt t="22269" x="3321050" y="4997450"/>
          <p14:tracePt t="22287" x="3403600" y="4959350"/>
          <p14:tracePt t="22302" x="3454400" y="4921250"/>
          <p14:tracePt t="22318" x="3549650" y="4851400"/>
          <p14:tracePt t="22338" x="3619500" y="4781550"/>
          <p14:tracePt t="22351" x="3651250" y="4743450"/>
          <p14:tracePt t="22368" x="3689350" y="4679950"/>
          <p14:tracePt t="22387" x="3714750" y="4648200"/>
          <p14:tracePt t="22401" x="3759200" y="4565650"/>
          <p14:tracePt t="22419" x="3797300" y="4476750"/>
          <p14:tracePt t="22435" x="3810000" y="4438650"/>
          <p14:tracePt t="22451" x="3822700" y="4362450"/>
          <p14:tracePt t="22469" x="3841750" y="4279900"/>
          <p14:tracePt t="22484" x="3848100" y="4248150"/>
          <p14:tracePt t="22502" x="3860800" y="4146550"/>
          <p14:tracePt t="22521" x="3867150" y="4051300"/>
          <p14:tracePt t="22535" x="3867150" y="4006850"/>
          <p14:tracePt t="22552" x="3867150" y="3898900"/>
          <p14:tracePt t="22571" x="3867150" y="3752850"/>
          <p14:tracePt t="22585" x="3860800" y="3663950"/>
          <p14:tracePt t="22592" x="3848100" y="3581400"/>
          <p14:tracePt t="22603" x="3835400" y="3505200"/>
          <p14:tracePt t="22621" x="3803650" y="3416300"/>
          <p14:tracePt t="22636" x="3752850" y="3244850"/>
          <p14:tracePt t="22652" x="3702050" y="3073400"/>
          <p14:tracePt t="22671" x="3644900" y="2933700"/>
          <p14:tracePt t="22685" x="3619500" y="2876550"/>
          <p14:tracePt t="22702" x="3556000" y="2794000"/>
          <p14:tracePt t="22720" x="3517900" y="2755900"/>
          <p14:tracePt t="22734" x="3429000" y="2673350"/>
          <p14:tracePt t="22753" x="3346450" y="2609850"/>
          <p14:tracePt t="22769" x="3308350" y="2590800"/>
          <p14:tracePt t="22785" x="3225800" y="2565400"/>
          <p14:tracePt t="22804" x="3149600" y="2559050"/>
          <p14:tracePt t="22819" x="3105150" y="2559050"/>
          <p14:tracePt t="22835" x="3022600" y="2590800"/>
          <p14:tracePt t="22853" x="2978150" y="2622550"/>
          <p14:tracePt t="22869" x="2889250" y="2692400"/>
          <p14:tracePt t="22885" x="2800350" y="2781300"/>
          <p14:tracePt t="22903" x="2749550" y="2844800"/>
          <p14:tracePt t="22918" x="2647950" y="2997200"/>
          <p14:tracePt t="22935" x="2559050" y="3155950"/>
          <p14:tracePt t="22954" x="2527300" y="3232150"/>
          <p14:tracePt t="22968" x="2470150" y="3416300"/>
          <p14:tracePt t="22985" x="2444750" y="3600450"/>
          <p14:tracePt t="23002" x="2438400" y="3683000"/>
          <p14:tracePt t="23018" x="2438400" y="3860800"/>
          <p14:tracePt t="23037" x="2451100" y="4064000"/>
          <p14:tracePt t="23052" x="2463800" y="4171950"/>
          <p14:tracePt t="23068" x="2527300" y="4343400"/>
          <p14:tracePt t="23087" x="2565400" y="4445000"/>
          <p14:tracePt t="23091" x="2597150" y="4540250"/>
          <p14:tracePt t="23101" x="2641600" y="4629150"/>
          <p14:tracePt t="23118" x="2711450" y="4762500"/>
          <p14:tracePt t="23137" x="2730500" y="4806950"/>
          <p14:tracePt t="23151" x="2787650" y="4902200"/>
          <p14:tracePt t="23168" x="2851150" y="4997450"/>
          <p14:tracePt t="23188" x="2895600" y="5073650"/>
          <p14:tracePt t="23201" x="2914650" y="5099050"/>
          <p14:tracePt t="23218" x="2940050" y="5130800"/>
          <p14:tracePt t="23237" x="2946400" y="5137150"/>
          <p14:tracePt t="23253" x="2952750" y="5137150"/>
          <p14:tracePt t="23511" x="2959100" y="5143500"/>
          <p14:tracePt t="23522" x="2965450" y="5149850"/>
          <p14:tracePt t="23535" x="3003550" y="5162550"/>
          <p14:tracePt t="23553" x="3143250" y="5219700"/>
          <p14:tracePt t="23568" x="3276600" y="5283200"/>
          <p14:tracePt t="23585" x="3663950" y="5454650"/>
          <p14:tracePt t="23604" x="3987800" y="5594350"/>
          <p14:tracePt t="23618" x="4165600" y="5670550"/>
          <p14:tracePt t="23634" x="4438650" y="5727700"/>
          <p14:tracePt t="23653" x="4578350" y="5746750"/>
          <p14:tracePt t="23671" x="4800600" y="5740400"/>
          <p14:tracePt t="23674" x="4908550" y="5708650"/>
          <p14:tracePt t="23685" x="4997450" y="5676900"/>
          <p14:tracePt t="23704" x="5073650" y="5632450"/>
          <p14:tracePt t="23719" x="5200650" y="5549900"/>
          <p14:tracePt t="23735" x="5321300" y="5454650"/>
          <p14:tracePt t="23754" x="5353050" y="5416550"/>
          <p14:tracePt t="23768" x="5429250" y="5270500"/>
          <p14:tracePt t="23786" x="5461000" y="5092700"/>
          <p14:tracePt t="23803" x="5461000" y="4972050"/>
          <p14:tracePt t="23818" x="5384800" y="4699000"/>
          <p14:tracePt t="23838" x="5251450" y="4445000"/>
          <p14:tracePt t="23851" x="5200650" y="4381500"/>
          <p14:tracePt t="23868" x="5060950" y="4273550"/>
          <p14:tracePt t="23887" x="4895850" y="4235450"/>
          <p14:tracePt t="23902" x="4826000" y="4235450"/>
          <p14:tracePt t="23918" x="4762500" y="4235450"/>
          <p14:tracePt t="24980" x="4762500" y="4229100"/>
          <p14:tracePt t="24990" x="4756150" y="4216400"/>
          <p14:tracePt t="25004" x="4756150" y="4203700"/>
          <p14:tracePt t="25021" x="4737100" y="4140200"/>
          <p14:tracePt t="25034" x="4705350" y="3702050"/>
          <p14:tracePt t="25052" x="4660900" y="2940050"/>
          <p14:tracePt t="25067" x="4660900" y="2641600"/>
          <p14:tracePt t="25084" x="4610100" y="2165350"/>
          <p14:tracePt t="25091" x="4591050" y="2044700"/>
          <p14:tracePt t="25103" x="4565650" y="1968500"/>
          <p14:tracePt t="25118" x="4540250" y="1924050"/>
          <p14:tracePt t="25136" x="4464050" y="1860550"/>
          <p14:tracePt t="25153" x="4349750" y="1828800"/>
          <p14:tracePt t="25168" x="4298950" y="1828800"/>
          <p14:tracePt t="25184" x="4178300" y="1847850"/>
          <p14:tracePt t="25204" x="4032250" y="1936750"/>
          <p14:tracePt t="25217" x="3949700" y="2006600"/>
          <p14:tracePt t="25234" x="3790950" y="2203450"/>
          <p14:tracePt t="25254" x="3689350" y="2355850"/>
          <p14:tracePt t="25268" x="3511550" y="2749550"/>
          <p14:tracePt t="25286" x="3441700" y="2908300"/>
          <p14:tracePt t="25304" x="3371850" y="3263900"/>
          <p14:tracePt t="25306" x="3365500" y="3441700"/>
          <p14:tracePt t="25318" x="3365500" y="3575050"/>
          <p14:tracePt t="25336" x="3378200" y="3930650"/>
          <p14:tracePt t="25354" x="3409950" y="4095750"/>
          <p14:tracePt t="25367" x="3467100" y="4318000"/>
          <p14:tracePt t="25386" x="3511550" y="4445000"/>
          <p14:tracePt t="25401" x="3524250" y="4476750"/>
          <p14:tracePt t="25417" x="3536950" y="4540250"/>
          <p14:tracePt t="25436" x="3543300" y="4552950"/>
          <p14:tracePt t="25450" x="3549650" y="4584700"/>
          <p14:tracePt t="25467" x="3556000" y="4597400"/>
          <p14:tracePt t="25485" x="3556000" y="4603750"/>
          <p14:tracePt t="25500" x="3556000" y="4610100"/>
          <p14:tracePt t="26748" x="3568700" y="4610100"/>
          <p14:tracePt t="26757" x="3581400" y="4635500"/>
          <p14:tracePt t="26771" x="3600450" y="4673600"/>
          <p14:tracePt t="26784" x="3644900" y="4730750"/>
          <p14:tracePt t="26800" x="3759200" y="4889500"/>
          <p14:tracePt t="26819" x="3924300" y="5067300"/>
          <p14:tracePt t="26834" x="4019550" y="5143500"/>
          <p14:tracePt t="26850" x="4210050" y="5257800"/>
          <p14:tracePt t="26871" x="4432300" y="5334000"/>
          <p14:tracePt t="26883" x="4540250" y="5353050"/>
          <p14:tracePt t="26900" x="4737100" y="5353050"/>
          <p14:tracePt t="26920" x="4921250" y="5314950"/>
          <p14:tracePt t="26933" x="4991100" y="5289550"/>
          <p14:tracePt t="26951" x="5086350" y="5232400"/>
          <p14:tracePt t="26968" x="5124450" y="5194300"/>
          <p14:tracePt t="26983" x="5200650" y="5060950"/>
          <p14:tracePt t="27002" x="5251450" y="4908550"/>
          <p14:tracePt t="27018" x="5276850" y="4838700"/>
          <p14:tracePt t="27034" x="5295900" y="4660900"/>
          <p14:tracePt t="27054" x="5295900" y="4457700"/>
          <p14:tracePt t="27067" x="5283200" y="4343400"/>
          <p14:tracePt t="27083" x="5207000" y="4038600"/>
          <p14:tracePt t="27104" x="5080000" y="3829050"/>
          <p14:tracePt t="27117" x="5003800" y="3759200"/>
          <p14:tracePt t="27133" x="4737100" y="3600450"/>
          <p14:tracePt t="27152" x="4565650" y="3568700"/>
          <p14:tracePt t="27167" x="4318000" y="3562350"/>
          <p14:tracePt t="27184" x="4108450" y="3683000"/>
          <p14:tracePt t="27202" x="3981450" y="3829050"/>
          <p14:tracePt t="27217" x="3632200" y="4476750"/>
          <p14:tracePt t="27237" x="3511550" y="4806950"/>
          <p14:tracePt t="27255" x="3403600" y="5334000"/>
          <p14:tracePt t="27258" x="3390900" y="5511800"/>
          <p14:tracePt t="27271" x="3390900" y="5568950"/>
          <p14:tracePt t="28807" x="3397250" y="5568950"/>
          <p14:tracePt t="28820" x="3416300" y="5575300"/>
          <p14:tracePt t="28829" x="3448050" y="5588000"/>
          <p14:tracePt t="28840" x="3498850" y="5594350"/>
          <p14:tracePt t="28851" x="3594100" y="5594350"/>
          <p14:tracePt t="28869" x="3962400" y="5594350"/>
          <p14:tracePt t="28882" x="4254500" y="5556250"/>
          <p14:tracePt t="28900" x="4737100" y="5467350"/>
          <p14:tracePt t="28918" x="4927600" y="5429250"/>
          <p14:tracePt t="28932" x="5194300" y="5384800"/>
          <p14:tracePt t="28951" x="5327650" y="5353050"/>
          <p14:tracePt t="28968" x="5372100" y="5327650"/>
          <p14:tracePt t="28983" x="5422900" y="5270500"/>
          <p14:tracePt t="29000" x="5480050" y="5105400"/>
          <p14:tracePt t="29016" x="5492750" y="4991100"/>
          <p14:tracePt t="29033" x="5492750" y="4654550"/>
          <p14:tracePt t="29052" x="5391150" y="4286250"/>
          <p14:tracePt t="29067" x="5302250" y="4140200"/>
          <p14:tracePt t="29083" x="5143500" y="3962400"/>
          <p14:tracePt t="29090" x="5041900" y="3911600"/>
          <p14:tracePt t="29116" x="4775200" y="3892550"/>
          <p14:tracePt t="29133" x="4489450" y="4038600"/>
          <p14:tracePt t="29152" x="4229100" y="4324350"/>
          <p14:tracePt t="29166" x="4076700" y="4559300"/>
          <p14:tracePt t="29184" x="3848100" y="5137150"/>
          <p14:tracePt t="29200" x="3797300" y="5346700"/>
          <p14:tracePt t="31465" x="3797300" y="5334000"/>
          <p14:tracePt t="31475" x="3803650" y="5321300"/>
          <p14:tracePt t="31487" x="3854450" y="5276850"/>
          <p14:tracePt t="31499" x="4038600" y="5162550"/>
          <p14:tracePt t="31517" x="4572000" y="4813300"/>
          <p14:tracePt t="31532" x="4813300" y="4641850"/>
          <p14:tracePt t="31549" x="5181600" y="4387850"/>
          <p14:tracePt t="31568" x="5340350" y="4241800"/>
          <p14:tracePt t="31583" x="5397500" y="4165600"/>
          <p14:tracePt t="31591" x="5441950" y="4076700"/>
          <p14:tracePt t="31600" x="5461000" y="3981450"/>
          <p14:tracePt t="31618" x="5467350" y="3848100"/>
          <p14:tracePt t="31632" x="5454650" y="3803650"/>
          <p14:tracePt t="31649" x="5346700" y="3721100"/>
          <p14:tracePt t="31667" x="5232400" y="3683000"/>
          <p14:tracePt t="31682" x="5016500" y="3676650"/>
          <p14:tracePt t="31699" x="4762500" y="3784600"/>
          <p14:tracePt t="31715" x="4648200" y="3879850"/>
          <p14:tracePt t="31731" x="4394200" y="4248150"/>
          <p14:tracePt t="31750" x="4191000" y="4895850"/>
          <p14:tracePt t="31765" x="4159250" y="5181600"/>
          <p14:tracePt t="31784" x="4159250" y="5721350"/>
          <p14:tracePt t="31800" x="4203700" y="5918200"/>
          <p14:tracePt t="33678" x="4210050" y="5918200"/>
          <p14:tracePt t="33688" x="4235450" y="5899150"/>
          <p14:tracePt t="33701" x="4311650" y="5848350"/>
          <p14:tracePt t="33714" x="4489450" y="5772150"/>
          <p14:tracePt t="33731" x="5175250" y="5594350"/>
          <p14:tracePt t="33749" x="5854700" y="5518150"/>
          <p14:tracePt t="33764" x="6115050" y="5518150"/>
          <p14:tracePt t="33781" x="6419850" y="5530850"/>
          <p14:tracePt t="33802" x="6559550" y="5562600"/>
          <p14:tracePt t="33815" x="6597650" y="5575300"/>
          <p14:tracePt t="33834" x="6642100" y="5594350"/>
          <p14:tracePt t="33851" x="6654800" y="5613400"/>
          <p14:tracePt t="34062" x="6661150" y="5588000"/>
          <p14:tracePt t="34073" x="6686550" y="5492750"/>
          <p14:tracePt t="34088" x="6781800" y="5251450"/>
          <p14:tracePt t="34098" x="6953250" y="4895850"/>
          <p14:tracePt t="34115" x="7366000" y="4140200"/>
          <p14:tracePt t="34133" x="7677150" y="3625850"/>
          <p14:tracePt t="34148" x="7753350" y="3536950"/>
          <p14:tracePt t="34164" x="7842250" y="3429000"/>
          <p14:tracePt t="34181" x="7867650" y="3403600"/>
          <p14:tracePt t="34198" x="7905750" y="3390900"/>
          <p14:tracePt t="34214" x="7912100" y="3390900"/>
          <p14:tracePt t="34407" x="7905750" y="3390900"/>
          <p14:tracePt t="34417" x="7886700" y="3390900"/>
          <p14:tracePt t="34431" x="7861300" y="3403600"/>
          <p14:tracePt t="34448" x="7797800" y="3416300"/>
          <p14:tracePt t="34464" x="7740650" y="3422650"/>
          <p14:tracePt t="34481" x="7569200" y="3467100"/>
          <p14:tracePt t="34498" x="7372350" y="3511550"/>
          <p14:tracePt t="34514" x="7277100" y="3549650"/>
          <p14:tracePt t="34531" x="7112000" y="3638550"/>
          <p14:tracePt t="34550" x="6972300" y="3714750"/>
          <p14:tracePt t="34565" x="6927850" y="3746500"/>
          <p14:tracePt t="34581" x="6864350" y="3797300"/>
          <p14:tracePt t="34600" x="6845300" y="3810000"/>
          <p14:tracePt t="34615" x="6819900" y="3829050"/>
          <p14:tracePt t="34631" x="6813550" y="3841750"/>
          <p14:tracePt t="34650" x="6807200" y="3841750"/>
          <p14:tracePt t="34664" x="6800850" y="3848100"/>
          <p14:tracePt t="34681" x="6800850" y="3860800"/>
          <p14:tracePt t="34714" x="6800850" y="3873500"/>
          <p14:tracePt t="34731" x="6800850" y="3892550"/>
          <p14:tracePt t="34747" x="6800850" y="3917950"/>
          <p14:tracePt t="34764" x="6813550" y="3956050"/>
          <p14:tracePt t="34782" x="6864350" y="4013200"/>
          <p14:tracePt t="34797" x="6915150" y="4064000"/>
          <p14:tracePt t="34815" x="7092950" y="4184650"/>
          <p14:tracePt t="34834" x="7397750" y="4330700"/>
          <p14:tracePt t="34848" x="7531100" y="4368800"/>
          <p14:tracePt t="34864" x="7747000" y="4432300"/>
          <p14:tracePt t="34883" x="7848600" y="4451350"/>
          <p14:tracePt t="34898" x="7988300" y="4483100"/>
          <p14:tracePt t="34914" x="8096250" y="4483100"/>
          <p14:tracePt t="34932" x="8147050" y="4483100"/>
          <p14:tracePt t="34947" x="8312150" y="4445000"/>
          <p14:tracePt t="34965" x="8502650" y="4394200"/>
          <p14:tracePt t="34982" x="8591550" y="4368800"/>
          <p14:tracePt t="34997" x="8763000" y="4337050"/>
          <p14:tracePt t="35015" x="8915400" y="4292600"/>
          <p14:tracePt t="35030" x="8991600" y="4273550"/>
          <p14:tracePt t="35049" x="9124950" y="4235450"/>
          <p14:tracePt t="35067" x="9271000" y="4171950"/>
          <p14:tracePt t="35081" x="9328150" y="4146550"/>
          <p14:tracePt t="35088" x="9366250" y="4121150"/>
          <p14:tracePt t="35099" x="9398000" y="4095750"/>
          <p14:tracePt t="35117" x="9436100" y="4051300"/>
          <p14:tracePt t="35131" x="9461500" y="4025900"/>
          <p14:tracePt t="35148" x="9480550" y="3975100"/>
          <p14:tracePt t="35165" x="9480550" y="3949700"/>
          <p14:tracePt t="35180" x="9474200" y="3905250"/>
          <p14:tracePt t="35198" x="9359900" y="3829050"/>
          <p14:tracePt t="35214" x="9239250" y="3790950"/>
          <p14:tracePt t="35230" x="8851900" y="3752850"/>
          <p14:tracePt t="35249" x="8515350" y="3784600"/>
          <p14:tracePt t="35264" x="8350250" y="3854450"/>
          <p14:tracePt t="35280" x="8070850" y="4044950"/>
          <p14:tracePt t="35300" x="7924800" y="4216400"/>
          <p14:tracePt t="35315" x="7861300" y="4318000"/>
          <p14:tracePt t="35331" x="7791450" y="4514850"/>
          <p14:tracePt t="35353" x="7778750" y="4591050"/>
          <p14:tracePt t="35365" x="7772400" y="4654550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ketamine and depress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2"/>
          <a:stretch/>
        </p:blipFill>
        <p:spPr bwMode="auto">
          <a:xfrm>
            <a:off x="1415480" y="1268760"/>
            <a:ext cx="890708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991544" y="332656"/>
            <a:ext cx="8849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C000"/>
                </a:solidFill>
              </a:rPr>
              <a:t>Nova geração de antidepressivos rápidos: “reiniciando  o SNC”</a:t>
            </a:r>
            <a:endParaRPr lang="pt-BR" sz="2400" dirty="0">
              <a:solidFill>
                <a:srgbClr val="FFC000"/>
              </a:solidFill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77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98"/>
    </mc:Choice>
    <mc:Fallback>
      <p:transition spd="slow" advTm="50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12" x="7766050" y="4654550"/>
          <p14:tracePt t="8022" x="7740650" y="4660900"/>
          <p14:tracePt t="8035" x="7683500" y="4660900"/>
          <p14:tracePt t="8052" x="7620000" y="4660900"/>
          <p14:tracePt t="8066" x="7385050" y="4622800"/>
          <p14:tracePt t="8084" x="7004050" y="4394200"/>
          <p14:tracePt t="8101" x="6845300" y="4248150"/>
          <p14:tracePt t="8116" x="6445250" y="3683000"/>
          <p14:tracePt t="8134" x="6108700" y="2990850"/>
          <p14:tracePt t="8149" x="5994400" y="2705100"/>
          <p14:tracePt t="8168" x="5880100" y="2349500"/>
          <p14:tracePt t="8186" x="5829300" y="2235200"/>
          <p14:tracePt t="8201" x="5746750" y="2114550"/>
          <p14:tracePt t="8205" x="5689600" y="2076450"/>
          <p14:tracePt t="8216" x="5619750" y="2051050"/>
          <p14:tracePt t="8234" x="5524500" y="2051050"/>
          <p14:tracePt t="8250" x="5213350" y="2133600"/>
          <p14:tracePt t="8267" x="4762500" y="2406650"/>
          <p14:tracePt t="8284" x="4502150" y="2609850"/>
          <p14:tracePt t="8299" x="4000500" y="2984500"/>
          <p14:tracePt t="8316" x="3575050" y="3340100"/>
          <p14:tracePt t="8332" x="3409950" y="3505200"/>
          <p14:tracePt t="8349" x="3130550" y="3810000"/>
          <p14:tracePt t="8368" x="2832100" y="4171950"/>
          <p14:tracePt t="8383" x="2724150" y="4343400"/>
          <p14:tracePt t="8399" x="2552700" y="4692650"/>
          <p14:tracePt t="8418" x="2495550" y="4864100"/>
          <p14:tracePt t="8432" x="2451100" y="5168900"/>
          <p14:tracePt t="8449" x="2451100" y="5454650"/>
          <p14:tracePt t="8469" x="2501900" y="5689600"/>
          <p14:tracePt t="8483" x="2552700" y="5803900"/>
          <p14:tracePt t="8500" x="2667000" y="5981700"/>
          <p14:tracePt t="8519" x="2800350" y="6134100"/>
          <p14:tracePt t="8532" x="2876550" y="6191250"/>
          <p14:tracePt t="8550" x="3003550" y="6286500"/>
          <p14:tracePt t="8566" x="3073400" y="6318250"/>
          <p14:tracePt t="8582" x="3187700" y="6362700"/>
          <p14:tracePt t="8589" x="3232150" y="6369050"/>
          <p14:tracePt t="8603" x="3276600" y="6375400"/>
          <p14:tracePt t="8616" x="3308350" y="6375400"/>
          <p14:tracePt t="8632" x="3390900" y="6362700"/>
          <p14:tracePt t="8651" x="3498850" y="6305550"/>
          <p14:tracePt t="8666" x="3562350" y="6267450"/>
          <p14:tracePt t="8682" x="3676650" y="6184900"/>
          <p14:tracePt t="8702" x="3784600" y="6102350"/>
          <p14:tracePt t="8716" x="3841750" y="6064250"/>
          <p14:tracePt t="8733" x="4019550" y="5962650"/>
          <p14:tracePt t="8753" x="4210050" y="5861050"/>
          <p14:tracePt t="8766" x="4298950" y="5810250"/>
          <p14:tracePt t="8783" x="4476750" y="5702300"/>
          <p14:tracePt t="8802" x="4559300" y="5651500"/>
          <p14:tracePt t="8816" x="4686300" y="5537200"/>
          <p14:tracePt t="8833" x="4762500" y="5454650"/>
          <p14:tracePt t="8850" x="4806950" y="5403850"/>
          <p14:tracePt t="8866" x="4864100" y="5289550"/>
          <p14:tracePt t="8884" x="4889500" y="5130800"/>
          <p14:tracePt t="8899" x="4889500" y="5041900"/>
          <p14:tracePt t="8917" x="4889500" y="4895850"/>
          <p14:tracePt t="8938" x="4889500" y="4806950"/>
          <p14:tracePt t="9279" x="4889500" y="4781550"/>
          <p14:tracePt t="9288" x="4883150" y="4737100"/>
          <p14:tracePt t="9302" x="4864100" y="4673600"/>
          <p14:tracePt t="9317" x="4857750" y="4597400"/>
          <p14:tracePt t="9332" x="4838700" y="4394200"/>
          <p14:tracePt t="9350" x="4832350" y="4152900"/>
          <p14:tracePt t="9365" x="4832350" y="4000500"/>
          <p14:tracePt t="9383" x="4870450" y="3594100"/>
          <p14:tracePt t="9400" x="4908550" y="3359150"/>
          <p14:tracePt t="9415" x="4984750" y="2882900"/>
          <p14:tracePt t="9436" x="5035550" y="2451100"/>
          <p14:tracePt t="9452" x="5035550" y="2082800"/>
          <p14:tracePt t="9466" x="5022850" y="1962150"/>
          <p14:tracePt t="9483" x="4940300" y="1752600"/>
          <p14:tracePt t="9501" x="4889500" y="1663700"/>
          <p14:tracePt t="9516" x="4711700" y="1473200"/>
          <p14:tracePt t="9533" x="4470400" y="1301750"/>
          <p14:tracePt t="9550" x="4349750" y="1244600"/>
          <p14:tracePt t="9565" x="4057650" y="1181100"/>
          <p14:tracePt t="9584" x="3727450" y="1168400"/>
          <p14:tracePt t="9598" x="3549650" y="1168400"/>
          <p14:tracePt t="9616" x="3181350" y="1219200"/>
          <p14:tracePt t="9634" x="2876550" y="1308100"/>
          <p14:tracePt t="9648" x="2774950" y="1339850"/>
          <p14:tracePt t="9666" x="2590800" y="1428750"/>
          <p14:tracePt t="9686" x="2501900" y="1485900"/>
          <p14:tracePt t="9700" x="2330450" y="1606550"/>
          <p14:tracePt t="9716" x="2165350" y="1778000"/>
          <p14:tracePt t="9735" x="2044700" y="1936750"/>
          <p14:tracePt t="9749" x="1758950" y="2330450"/>
          <p14:tracePt t="9767" x="1498600" y="2774950"/>
          <p14:tracePt t="9782" x="1397000" y="2978150"/>
          <p14:tracePt t="9799" x="1244600" y="3397250"/>
          <p14:tracePt t="9816" x="1155700" y="3746500"/>
          <p14:tracePt t="9832" x="1130300" y="3886200"/>
          <p14:tracePt t="9848" x="1123950" y="4108450"/>
          <p14:tracePt t="9868" x="1123950" y="4286250"/>
          <p14:tracePt t="9882" x="1136650" y="4349750"/>
          <p14:tracePt t="9898" x="1200150" y="4476750"/>
          <p14:tracePt t="9918" x="1314450" y="4616450"/>
          <p14:tracePt t="9933" x="1384300" y="4692650"/>
          <p14:tracePt t="9950" x="1536700" y="4857750"/>
          <p14:tracePt t="9969" x="1701800" y="5022850"/>
          <p14:tracePt t="9982" x="1778000" y="5092700"/>
          <p14:tracePt t="9999" x="1936750" y="5251450"/>
          <p14:tracePt t="10018" x="2006600" y="5314950"/>
          <p14:tracePt t="10032" x="2159000" y="5422900"/>
          <p14:tracePt t="10049" x="2324100" y="5524500"/>
          <p14:tracePt t="10067" x="2432050" y="5556250"/>
          <p14:tracePt t="10082" x="2806700" y="5613400"/>
          <p14:tracePt t="10101" x="3378200" y="5575300"/>
          <p14:tracePt t="10116" x="3752850" y="5518150"/>
          <p14:tracePt t="10131" x="4673600" y="5276850"/>
          <p14:tracePt t="10150" x="5168900" y="5124450"/>
          <p14:tracePt t="10165" x="6032500" y="4838700"/>
          <p14:tracePt t="10182" x="6604000" y="4610100"/>
          <p14:tracePt t="10201" x="6858000" y="4489450"/>
          <p14:tracePt t="10215" x="6921500" y="4438650"/>
          <p14:tracePt t="10233" x="6985000" y="4343400"/>
          <p14:tracePt t="10250" x="6997700" y="4286250"/>
          <p14:tracePt t="10495" x="7004050" y="4286250"/>
          <p14:tracePt t="10505" x="7042150" y="4298950"/>
          <p14:tracePt t="10518" x="7105650" y="4324350"/>
          <p14:tracePt t="10535" x="7207250" y="4368800"/>
          <p14:tracePt t="10548" x="7531100" y="4502150"/>
          <p14:tracePt t="10566" x="7848600" y="4641850"/>
          <p14:tracePt t="10584" x="7969250" y="4686300"/>
          <p14:tracePt t="10590" x="8102600" y="4743450"/>
          <p14:tracePt t="10600" x="8204200" y="4775200"/>
          <p14:tracePt t="10617" x="8407400" y="4832350"/>
          <p14:tracePt t="10632" x="8502650" y="4838700"/>
          <p14:tracePt t="10648" x="8724900" y="4845050"/>
          <p14:tracePt t="10667" x="8947150" y="4832350"/>
          <p14:tracePt t="10681" x="9080500" y="4794250"/>
          <p14:tracePt t="10698" x="9296400" y="4692650"/>
          <p14:tracePt t="10717" x="9378950" y="4648200"/>
          <p14:tracePt t="10732" x="9505950" y="4546600"/>
          <p14:tracePt t="10749" x="9626600" y="4406900"/>
          <p14:tracePt t="10768" x="9702800" y="4311650"/>
          <p14:tracePt t="10782" x="9817100" y="4146550"/>
          <p14:tracePt t="10800" x="9906000" y="3968750"/>
          <p14:tracePt t="10815" x="9937750" y="3873500"/>
          <p14:tracePt t="10831" x="9994900" y="3657600"/>
          <p14:tracePt t="10849" x="10052050" y="3365500"/>
          <p14:tracePt t="10865" x="10071100" y="3225800"/>
          <p14:tracePt t="10882" x="10102850" y="2965450"/>
          <p14:tracePt t="10900" x="10102850" y="2851150"/>
          <p14:tracePt t="10915" x="10090150" y="2584450"/>
          <p14:tracePt t="10932" x="10001250" y="2279650"/>
          <p14:tracePt t="10951" x="9810750" y="1866900"/>
          <p14:tracePt t="10967" x="9683750" y="1689100"/>
          <p14:tracePt t="10982" x="9410700" y="1352550"/>
          <p14:tracePt t="11001" x="9207500" y="1181100"/>
          <p14:tracePt t="11015" x="8782050" y="939800"/>
          <p14:tracePt t="11033" x="8369300" y="869950"/>
          <p14:tracePt t="11051" x="8172450" y="869950"/>
          <p14:tracePt t="11065" x="7835900" y="939800"/>
          <p14:tracePt t="11083" x="7467600" y="1111250"/>
          <p14:tracePt t="11098" x="7289800" y="1238250"/>
          <p14:tracePt t="11115" x="6946900" y="1530350"/>
          <p14:tracePt t="11134" x="6788150" y="1727200"/>
          <p14:tracePt t="11148" x="6483350" y="2203450"/>
          <p14:tracePt t="11165" x="6254750" y="2774950"/>
          <p14:tracePt t="11183" x="6172200" y="3054350"/>
          <p14:tracePt t="11199" x="6070600" y="3619500"/>
          <p14:tracePt t="11203" x="6070600" y="3879850"/>
          <p14:tracePt t="11215" x="6070600" y="4140200"/>
          <p14:tracePt t="11233" x="6096000" y="4387850"/>
          <p14:tracePt t="11248" x="6203950" y="4914900"/>
          <p14:tracePt t="11265" x="6318250" y="5283200"/>
          <p14:tracePt t="11284" x="6388100" y="5448300"/>
          <p14:tracePt t="11298" x="6521450" y="5695950"/>
          <p14:tracePt t="11315" x="6635750" y="5842000"/>
          <p14:tracePt t="11331" x="6705600" y="5911850"/>
          <p14:tracePt t="11348" x="6896100" y="6013450"/>
          <p14:tracePt t="11369" x="7194550" y="6070600"/>
          <p14:tracePt t="11382" x="7346950" y="6070600"/>
          <p14:tracePt t="11398" x="7740650" y="6070600"/>
          <p14:tracePt t="11418" x="8007350" y="6032500"/>
          <p14:tracePt t="11431" x="8096250" y="6013450"/>
          <p14:tracePt t="11449" x="8216900" y="5975350"/>
          <p14:tracePt t="11466" x="8242300" y="5962650"/>
          <p14:tracePt t="15217" x="8242300" y="5956300"/>
          <p14:tracePt t="15227" x="8242300" y="5943600"/>
          <p14:tracePt t="15237" x="8197850" y="5892800"/>
          <p14:tracePt t="15252" x="8051800" y="5734050"/>
          <p14:tracePt t="15266" x="7816850" y="5486400"/>
          <p14:tracePt t="15280" x="7188200" y="4781550"/>
          <p14:tracePt t="15299" x="6673850" y="4127500"/>
          <p14:tracePt t="15313" x="6438900" y="3873500"/>
          <p14:tracePt t="15331" x="5969000" y="3460750"/>
          <p14:tracePt t="15349" x="5734050" y="3327400"/>
          <p14:tracePt t="15363" x="5372100" y="3225800"/>
          <p14:tracePt t="15382" x="5175250" y="3238500"/>
          <p14:tracePt t="15400" x="5041900" y="3295650"/>
          <p14:tracePt t="15414" x="5010150" y="3314700"/>
          <p14:tracePt t="15643" x="5003800" y="3314700"/>
          <p14:tracePt t="15654" x="4997450" y="3302000"/>
          <p14:tracePt t="15664" x="4959350" y="3263900"/>
          <p14:tracePt t="15682" x="4622800" y="2997200"/>
          <p14:tracePt t="15697" x="4362450" y="2806700"/>
          <p14:tracePt t="15714" x="3829050" y="2463800"/>
          <p14:tracePt t="15731" x="3556000" y="2317750"/>
          <p14:tracePt t="15748" x="3105150" y="2190750"/>
          <p14:tracePt t="15768" x="2698750" y="2190750"/>
          <p14:tracePt t="15785" x="2501900" y="2254250"/>
          <p14:tracePt t="15797" x="2152650" y="2419350"/>
          <p14:tracePt t="15814" x="2038350" y="2514600"/>
          <p14:tracePt t="15830" x="1816100" y="2774950"/>
          <p14:tracePt t="15847" x="1562100" y="3200400"/>
          <p14:tracePt t="15864" x="1485900" y="3416300"/>
          <p14:tracePt t="15880" x="1403350" y="3816350"/>
          <p14:tracePt t="15897" x="1403350" y="4254500"/>
          <p14:tracePt t="15916" x="1422400" y="4476750"/>
          <p14:tracePt t="15930" x="1536700" y="4927600"/>
          <p14:tracePt t="15948" x="1644650" y="5219700"/>
          <p14:tracePt t="15963" x="1676400" y="5308600"/>
          <p14:tracePt t="15980" x="1765300" y="5441950"/>
          <p14:tracePt t="15999" x="1866900" y="5562600"/>
          <p14:tracePt t="16014" x="1943100" y="5619750"/>
          <p14:tracePt t="16030" x="2114550" y="5740400"/>
          <p14:tracePt t="16050" x="2355850" y="5822950"/>
          <p14:tracePt t="16063" x="2501900" y="5854700"/>
          <p14:tracePt t="16080" x="2806700" y="5854700"/>
          <p14:tracePt t="16098" x="3022600" y="5854700"/>
          <p14:tracePt t="16113" x="3530600" y="5772150"/>
          <p14:tracePt t="16130" x="4064000" y="5632450"/>
          <p14:tracePt t="16150" x="4597400" y="5511800"/>
          <p14:tracePt t="16163" x="4832350" y="5429250"/>
          <p14:tracePt t="16181" x="5340350" y="5251450"/>
          <p14:tracePt t="16197" x="5556250" y="5175250"/>
          <p14:tracePt t="16213" x="5924550" y="5003800"/>
          <p14:tracePt t="16231" x="6184900" y="4845050"/>
          <p14:tracePt t="16250" x="6311900" y="4756150"/>
          <p14:tracePt t="16264" x="6584950" y="4603750"/>
          <p14:tracePt t="16282" x="6756400" y="4508500"/>
          <p14:tracePt t="16296" x="6826250" y="4470400"/>
          <p14:tracePt t="16313" x="6921500" y="4406900"/>
          <p14:tracePt t="16333" x="7016750" y="4318000"/>
          <p14:tracePt t="16347" x="7061200" y="4273550"/>
          <p14:tracePt t="16363" x="7143750" y="4152900"/>
          <p14:tracePt t="16382" x="7188200" y="4076700"/>
          <p14:tracePt t="16396" x="7258050" y="3898900"/>
          <p14:tracePt t="16414" x="7289800" y="3689350"/>
          <p14:tracePt t="16430" x="7289800" y="3575050"/>
          <p14:tracePt t="16446" x="7264400" y="3225800"/>
          <p14:tracePt t="16464" x="7080250" y="2819400"/>
          <p14:tracePt t="16484" x="6959600" y="2641600"/>
          <p14:tracePt t="16497" x="6451600" y="2241550"/>
          <p14:tracePt t="16515" x="5727700" y="1962150"/>
          <p14:tracePt t="16530" x="5359400" y="1949450"/>
          <p14:tracePt t="16547" x="4610100" y="2019300"/>
          <p14:tracePt t="16566" x="4006850" y="2298700"/>
          <p14:tracePt t="16580" x="3771900" y="2451100"/>
          <p14:tracePt t="16587" x="3619500" y="2571750"/>
          <p14:tracePt t="16599" x="3517900" y="2673350"/>
          <p14:tracePt t="16614" x="3416300" y="2806700"/>
          <p14:tracePt t="16630" x="3289300" y="3048000"/>
          <p14:tracePt t="16646" x="3270250" y="3098800"/>
          <p14:tracePt t="17051" x="3314700" y="3098800"/>
          <p14:tracePt t="17064" x="3460750" y="3079750"/>
          <p14:tracePt t="17072" x="3835400" y="3054350"/>
          <p14:tracePt t="17086" x="4267200" y="3035300"/>
          <p14:tracePt t="17096" x="4699000" y="3035300"/>
          <p14:tracePt t="17113" x="5473700" y="3035300"/>
          <p14:tracePt t="17132" x="6203950" y="3048000"/>
          <p14:tracePt t="17146" x="6553200" y="3073400"/>
          <p14:tracePt t="17164" x="7143750" y="3105150"/>
          <p14:tracePt t="17183" x="7531100" y="3149600"/>
          <p14:tracePt t="17197" x="7632700" y="3175000"/>
          <p14:tracePt t="17213" x="7785100" y="3219450"/>
          <p14:tracePt t="17231" x="7823200" y="3238500"/>
          <p14:tracePt t="17247" x="7886700" y="3276600"/>
          <p14:tracePt t="17264" x="7912100" y="3314700"/>
          <p14:tracePt t="17281" x="7931150" y="3346450"/>
          <p14:tracePt t="17297" x="7931150" y="3378200"/>
          <p14:tracePt t="17609" x="7905750" y="3403600"/>
          <p14:tracePt t="17618" x="7816850" y="3454400"/>
          <p14:tracePt t="17630" x="7664450" y="3587750"/>
          <p14:tracePt t="17648" x="7442200" y="3771900"/>
          <p14:tracePt t="17662" x="7010400" y="4159250"/>
          <p14:tracePt t="17680" x="6661150" y="4476750"/>
          <p14:tracePt t="17698" x="6527800" y="4635500"/>
          <p14:tracePt t="17712" x="6305550" y="4895850"/>
          <p14:tracePt t="17731" x="6121400" y="5162550"/>
          <p14:tracePt t="17750" x="6038850" y="5302250"/>
          <p14:tracePt t="17764" x="5949950" y="5505450"/>
          <p14:tracePt t="17770" x="5924550" y="5594350"/>
          <p14:tracePt t="17781" x="5905500" y="5689600"/>
          <p14:tracePt t="17796" x="5886450" y="5765800"/>
          <p14:tracePt t="17814" x="5880100" y="5880100"/>
          <p14:tracePt t="17831" x="5873750" y="5918200"/>
          <p14:tracePt t="17846" x="5873750" y="5962650"/>
          <p14:tracePt t="17863" x="5867400" y="5994400"/>
          <p14:tracePt t="17882" x="5861050" y="6007100"/>
          <p14:tracePt t="17897" x="5861050" y="6013450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Resultado de imagem para ayahuasca and depress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73" y="3650385"/>
            <a:ext cx="3875404" cy="218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Resultado de imagem para ayahuasca and depress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73" y="3588341"/>
            <a:ext cx="3258731" cy="217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Resultado de imagem para ayahuasca and depress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19" y="209148"/>
            <a:ext cx="8287595" cy="318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Picture 10" descr="Imagem relacion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866" y="3650385"/>
            <a:ext cx="3658518" cy="205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6492240" y="1386840"/>
            <a:ext cx="1999685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146649" y="5831141"/>
            <a:ext cx="11174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https://g1.globo.com/sp/ribeirao-preto-franca/noticia/2019/01/22/cha-do-santo-daime-reduz-sintomas-de-depressao-e-ansiedade-aponta-usp-de-ribeirao-preto.ghtml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4040037" y="6423464"/>
            <a:ext cx="87011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9"/>
              </a:rPr>
              <a:t>https://revistapesquisa.fapesp.br/2019/01/10/o-outro-lado-da-ayahuasca/</a:t>
            </a:r>
            <a:endParaRPr lang="pt-BR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06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753"/>
    </mc:Choice>
    <mc:Fallback>
      <p:transition spd="slow" advTm="101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015" x="5861050" y="5988050"/>
          <p14:tracePt t="31027" x="5861050" y="5892800"/>
          <p14:tracePt t="31036" x="5930900" y="5626100"/>
          <p14:tracePt t="31048" x="6102350" y="5251450"/>
          <p14:tracePt t="31060" x="6305550" y="4889500"/>
          <p14:tracePt t="31077" x="6756400" y="4298950"/>
          <p14:tracePt t="31093" x="7004050" y="4064000"/>
          <p14:tracePt t="31111" x="7556500" y="3727450"/>
          <p14:tracePt t="31128" x="7816850" y="3663950"/>
          <p14:tracePt t="31143" x="7886700" y="3663950"/>
          <p14:tracePt t="31160" x="7956550" y="3695700"/>
          <p14:tracePt t="31179" x="8013700" y="3797300"/>
          <p14:tracePt t="31193" x="8020050" y="3905250"/>
          <p14:tracePt t="31209" x="7981950" y="4203700"/>
          <p14:tracePt t="31228" x="7874000" y="4451350"/>
          <p14:tracePt t="31243" x="7543800" y="4965700"/>
          <p14:tracePt t="31260" x="7175500" y="5524500"/>
          <p14:tracePt t="31279" x="6921500" y="5892800"/>
          <p14:tracePt t="31293" x="6838950" y="6007100"/>
          <p14:tracePt t="31310" x="6731000" y="6146800"/>
          <p14:tracePt t="31329" x="6699250" y="6184900"/>
          <p14:tracePt t="31345" x="6667500" y="6235700"/>
          <p14:tracePt t="31361" x="6654800" y="6254750"/>
          <p14:tracePt t="31379" x="6654800" y="6261100"/>
          <p14:tracePt t="31384" x="6654800" y="6267450"/>
          <p14:tracePt t="31394" x="6654800" y="6273800"/>
          <p14:tracePt t="31415" x="6661150" y="6280150"/>
          <p14:tracePt t="31430" x="6686550" y="6280150"/>
          <p14:tracePt t="31444" x="6718300" y="6280150"/>
          <p14:tracePt t="31463" x="6756400" y="6280150"/>
          <p14:tracePt t="31476" x="6781800" y="6273800"/>
          <p14:tracePt t="31493" x="6864350" y="6229350"/>
          <p14:tracePt t="31511" x="6921500" y="6184900"/>
          <p14:tracePt t="31528" x="7023100" y="6127750"/>
          <p14:tracePt t="31544" x="7080250" y="6102350"/>
          <p14:tracePt t="31562" x="7086600" y="6089650"/>
          <p14:tracePt t="31576" x="7092950" y="6076950"/>
          <p14:tracePt t="31596" x="7067550" y="6013450"/>
          <p14:tracePt t="31609" x="6959600" y="5924550"/>
          <p14:tracePt t="31628" x="6432550" y="5619750"/>
          <p14:tracePt t="31645" x="6019800" y="5499100"/>
          <p14:tracePt t="31660" x="5899150" y="5480050"/>
          <p14:tracePt t="31676" x="5753100" y="5480050"/>
          <p14:tracePt t="31693" x="5715000" y="5480050"/>
          <p14:tracePt t="32383" x="5708650" y="5480050"/>
          <p14:tracePt t="32396" x="5683250" y="5467350"/>
          <p14:tracePt t="32404" x="5600700" y="5410200"/>
          <p14:tracePt t="32416" x="5410200" y="5321300"/>
          <p14:tracePt t="32428" x="5073650" y="5156200"/>
          <p14:tracePt t="32444" x="4718050" y="4984750"/>
          <p14:tracePt t="32462" x="3987800" y="4622800"/>
          <p14:tracePt t="32477" x="3371850" y="4375150"/>
          <p14:tracePt t="32495" x="3168650" y="4298950"/>
          <p14:tracePt t="32509" x="2927350" y="4248150"/>
          <p14:tracePt t="32527" x="2787650" y="4241800"/>
          <p14:tracePt t="32544" x="2755900" y="4241800"/>
          <p14:tracePt t="32559" x="2730500" y="4241800"/>
          <p14:tracePt t="32576" x="2717800" y="4241800"/>
          <p14:tracePt t="33767" x="2711450" y="4241800"/>
          <p14:tracePt t="33778" x="2692400" y="4241800"/>
          <p14:tracePt t="33786" x="2635250" y="4241800"/>
          <p14:tracePt t="33798" x="2540000" y="4241800"/>
          <p14:tracePt t="33810" x="2393950" y="4241800"/>
          <p14:tracePt t="33829" x="1911350" y="4330700"/>
          <p14:tracePt t="33842" x="1695450" y="4406900"/>
          <p14:tracePt t="33859" x="1295400" y="4622800"/>
          <p14:tracePt t="33879" x="1041400" y="4832350"/>
          <p14:tracePt t="33892" x="971550" y="4902200"/>
          <p14:tracePt t="33910" x="844550" y="5099050"/>
          <p14:tracePt t="33927" x="806450" y="5194300"/>
          <p14:tracePt t="33942" x="800100" y="5372100"/>
          <p14:tracePt t="33961" x="825500" y="5588000"/>
          <p14:tracePt t="33977" x="882650" y="5689600"/>
          <p14:tracePt t="33992" x="1092200" y="5899150"/>
          <p14:tracePt t="34010" x="1447800" y="6108700"/>
          <p14:tracePt t="34025" x="1670050" y="6184900"/>
          <p14:tracePt t="34042" x="2038350" y="6248400"/>
          <p14:tracePt t="34061" x="2235200" y="6248400"/>
          <p14:tracePt t="34075" x="2603500" y="6146800"/>
          <p14:tracePt t="34092" x="2990850" y="5886450"/>
          <p14:tracePt t="34111" x="3155950" y="5734050"/>
          <p14:tracePt t="34125" x="3409950" y="5416550"/>
          <p14:tracePt t="34143" x="3594100" y="4953000"/>
          <p14:tracePt t="34161" x="3632200" y="4724400"/>
          <p14:tracePt t="34175" x="3632200" y="4311650"/>
          <p14:tracePt t="34194" x="3549650" y="4064000"/>
          <p14:tracePt t="34210" x="3498850" y="4000500"/>
          <p14:tracePt t="34225" x="3282950" y="3886200"/>
          <p14:tracePt t="34243" x="3035300" y="3879850"/>
          <p14:tracePt t="34261" x="2901950" y="3937000"/>
          <p14:tracePt t="34277" x="2679700" y="4133850"/>
          <p14:tracePt t="34294" x="2470150" y="4438650"/>
          <p14:tracePt t="34310" x="2444750" y="4483100"/>
          <p14:tracePt t="34982" x="2444750" y="4495800"/>
          <p14:tracePt t="34994" x="2444750" y="4521200"/>
          <p14:tracePt t="35003" x="2444750" y="4559300"/>
          <p14:tracePt t="35014" x="2444750" y="4622800"/>
          <p14:tracePt t="35026" x="2470150" y="4711700"/>
          <p14:tracePt t="35045" x="2571750" y="5010150"/>
          <p14:tracePt t="35058" x="2622550" y="5149850"/>
          <p14:tracePt t="35075" x="2692400" y="5334000"/>
          <p14:tracePt t="35093" x="2730500" y="5422900"/>
          <p14:tracePt t="35108" x="2794000" y="5575300"/>
          <p14:tracePt t="35127" x="2838450" y="5676900"/>
          <p14:tracePt t="35145" x="2857500" y="5727700"/>
          <p14:tracePt t="35160" x="2857500" y="5740400"/>
          <p14:tracePt t="40299" x="2882900" y="5740400"/>
          <p14:tracePt t="40309" x="2997200" y="5683250"/>
          <p14:tracePt t="40324" x="3441700" y="5435600"/>
          <p14:tracePt t="40340" x="4521200" y="4857750"/>
          <p14:tracePt t="40358" x="5067300" y="4597400"/>
          <p14:tracePt t="40374" x="5797550" y="4292600"/>
          <p14:tracePt t="40390" x="6261100" y="4121150"/>
          <p14:tracePt t="40406" x="6496050" y="4070350"/>
          <p14:tracePt t="40425" x="6750050" y="4019550"/>
          <p14:tracePt t="40442" x="6838950" y="4006850"/>
          <p14:tracePt t="40458" x="6851650" y="4000500"/>
          <p14:tracePt t="40474" x="6864350" y="3987800"/>
          <p14:tracePt t="40493" x="6864350" y="3975100"/>
          <p14:tracePt t="40506" x="6858000" y="3956050"/>
          <p14:tracePt t="40524" x="6718300" y="3867150"/>
          <p14:tracePt t="40541" x="6616700" y="3810000"/>
          <p14:tracePt t="40556" x="6388100" y="3727450"/>
          <p14:tracePt t="40574" x="6165850" y="3676650"/>
          <p14:tracePt t="40592" x="6083300" y="3670300"/>
          <p14:tracePt t="40606" x="5962650" y="3663950"/>
          <p14:tracePt t="40625" x="5873750" y="3663950"/>
          <p14:tracePt t="40640" x="5835650" y="3676650"/>
          <p14:tracePt t="40656" x="5791200" y="3727450"/>
          <p14:tracePt t="40675" x="5734050" y="3898900"/>
          <p14:tracePt t="40690" x="5715000" y="4006850"/>
          <p14:tracePt t="40707" x="5715000" y="4216400"/>
          <p14:tracePt t="40726" x="5715000" y="4298950"/>
          <p14:tracePt t="40740" x="5746750" y="4425950"/>
          <p14:tracePt t="40758" x="5797550" y="4470400"/>
          <p14:tracePt t="41019" x="5791200" y="4470400"/>
          <p14:tracePt t="41029" x="5784850" y="4470400"/>
          <p14:tracePt t="41040" x="5765800" y="4470400"/>
          <p14:tracePt t="41059" x="5715000" y="4470400"/>
          <p14:tracePt t="41073" x="5670550" y="4476750"/>
          <p14:tracePt t="41090" x="5549900" y="4508500"/>
          <p14:tracePt t="41107" x="5492750" y="4527550"/>
          <p14:tracePt t="41123" x="5372100" y="4591050"/>
          <p14:tracePt t="41140" x="5251450" y="4686300"/>
          <p14:tracePt t="41159" x="5194300" y="4743450"/>
          <p14:tracePt t="41174" x="5092700" y="4876800"/>
          <p14:tracePt t="41193" x="5022850" y="5010150"/>
          <p14:tracePt t="41206" x="5003800" y="5092700"/>
          <p14:tracePt t="41223" x="4978400" y="5264150"/>
          <p14:tracePt t="41242" x="4978400" y="5403850"/>
          <p14:tracePt t="41256" x="4991100" y="5448300"/>
          <p14:tracePt t="41274" x="5035550" y="5543550"/>
          <p14:tracePt t="41291" x="5067300" y="5588000"/>
          <p14:tracePt t="41306" x="5137150" y="5676900"/>
          <p14:tracePt t="41324" x="5238750" y="5759450"/>
          <p14:tracePt t="41342" x="5283200" y="5791200"/>
          <p14:tracePt t="41356" x="5410200" y="5854700"/>
          <p14:tracePt t="41374" x="5581650" y="5911850"/>
          <p14:tracePt t="41391" x="5657850" y="5918200"/>
          <p14:tracePt t="41397" x="5734050" y="5924550"/>
          <p14:tracePt t="41408" x="5816600" y="5937250"/>
          <p14:tracePt t="41425" x="5988050" y="5949950"/>
          <p14:tracePt t="41440" x="6070600" y="5949950"/>
          <p14:tracePt t="41456" x="6210300" y="5962650"/>
          <p14:tracePt t="41478" x="6273800" y="5962650"/>
          <p14:tracePt t="41490" x="6432550" y="5962650"/>
          <p14:tracePt t="41508" x="6572250" y="5962650"/>
          <p14:tracePt t="41526" x="6654800" y="5962650"/>
          <p14:tracePt t="41539" x="6711950" y="5956300"/>
          <p14:tracePt t="41557" x="6794500" y="5911850"/>
          <p14:tracePt t="41574" x="6845300" y="5880100"/>
          <p14:tracePt t="41589" x="6953250" y="5791200"/>
          <p14:tracePt t="41607" x="7029450" y="5708650"/>
          <p14:tracePt t="41624" x="7067550" y="5670550"/>
          <p14:tracePt t="41640" x="7137400" y="5600700"/>
          <p14:tracePt t="41659" x="7194550" y="5537200"/>
          <p14:tracePt t="41674" x="7226300" y="5505450"/>
          <p14:tracePt t="41689" x="7277100" y="5454650"/>
          <p14:tracePt t="41709" x="7327900" y="5378450"/>
          <p14:tracePt t="41723" x="7346950" y="5346700"/>
          <p14:tracePt t="41739" x="7385050" y="5283200"/>
          <p14:tracePt t="41757" x="7397750" y="5257800"/>
          <p14:tracePt t="41772" x="7416800" y="5226050"/>
          <p14:tracePt t="41790" x="7416800" y="5181600"/>
          <p14:tracePt t="41808" x="7416800" y="5143500"/>
          <p14:tracePt t="41822" x="7416800" y="5099050"/>
          <p14:tracePt t="41840" x="7410450" y="5010150"/>
          <p14:tracePt t="41858" x="7385050" y="4959350"/>
          <p14:tracePt t="41872" x="7340600" y="4851400"/>
          <p14:tracePt t="41890" x="7251700" y="4724400"/>
          <p14:tracePt t="41906" x="7213600" y="4660900"/>
          <p14:tracePt t="41925" x="7112000" y="4540250"/>
          <p14:tracePt t="41943" x="6940550" y="4413250"/>
          <p14:tracePt t="41956" x="6832600" y="4368800"/>
          <p14:tracePt t="41972" x="6604000" y="4292600"/>
          <p14:tracePt t="41991" x="6502400" y="4286250"/>
          <p14:tracePt t="42006" x="6330950" y="4267200"/>
          <p14:tracePt t="42023" x="6254750" y="4267200"/>
          <p14:tracePt t="42041" x="6229350" y="4267200"/>
          <p14:tracePt t="42058" x="6216650" y="4267200"/>
          <p14:tracePt t="47417" x="6216650" y="4273550"/>
          <p14:tracePt t="47427" x="6203950" y="4298950"/>
          <p14:tracePt t="47440" x="6184900" y="4330700"/>
          <p14:tracePt t="47457" x="6172200" y="4368800"/>
          <p14:tracePt t="47472" x="6134100" y="4483100"/>
          <p14:tracePt t="47489" x="6108700" y="4641850"/>
          <p14:tracePt t="47506" x="6108700" y="4718050"/>
          <p14:tracePt t="47521" x="6108700" y="4813300"/>
          <p14:tracePt t="47540" x="6115050" y="4851400"/>
          <p14:tracePt t="47556" x="6140450" y="4883150"/>
          <p14:tracePt t="47571" x="6223000" y="4933950"/>
          <p14:tracePt t="47590" x="6280150" y="4959350"/>
          <p14:tracePt t="47604" x="6394450" y="4978400"/>
          <p14:tracePt t="47622" x="6521450" y="4978400"/>
          <p14:tracePt t="47641" x="6686550" y="4972050"/>
          <p14:tracePt t="47655" x="6756400" y="4959350"/>
          <p14:tracePt t="47671" x="6934200" y="4914900"/>
          <p14:tracePt t="47687" x="7029450" y="4876800"/>
          <p14:tracePt t="47704" x="7239000" y="4787900"/>
          <p14:tracePt t="47723" x="7410450" y="4692650"/>
          <p14:tracePt t="47740" x="7473950" y="4648200"/>
          <p14:tracePt t="47755" x="7556500" y="4603750"/>
          <p14:tracePt t="47774" x="7569200" y="4584700"/>
          <p14:tracePt t="47787" x="7588250" y="4572000"/>
          <p14:tracePt t="47804" x="7588250" y="4565650"/>
          <p14:tracePt t="47824" x="7588250" y="4546600"/>
          <p14:tracePt t="47838" x="7569200" y="4533900"/>
          <p14:tracePt t="47856" x="7378700" y="4425950"/>
          <p14:tracePt t="47873" x="7175500" y="4337050"/>
          <p14:tracePt t="47887" x="6788150" y="4210050"/>
          <p14:tracePt t="47894" x="6597650" y="4178300"/>
          <p14:tracePt t="47907" x="6483350" y="4178300"/>
          <p14:tracePt t="47926" x="6356350" y="4178300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18334" t="21778" r="18750" b="38073"/>
          <a:stretch/>
        </p:blipFill>
        <p:spPr>
          <a:xfrm>
            <a:off x="2418080" y="0"/>
            <a:ext cx="7670800" cy="275336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/>
          <a:srcRect l="27501" t="44741" r="24083" b="35555"/>
          <a:stretch/>
        </p:blipFill>
        <p:spPr>
          <a:xfrm>
            <a:off x="3616960" y="2697419"/>
            <a:ext cx="5659120" cy="129546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6"/>
          <a:srcRect l="42250" t="9629" r="38250" b="60593"/>
          <a:stretch/>
        </p:blipFill>
        <p:spPr>
          <a:xfrm>
            <a:off x="3099407" y="3967419"/>
            <a:ext cx="3453793" cy="2966720"/>
          </a:xfrm>
          <a:prstGeom prst="rect">
            <a:avLst/>
          </a:prstGeom>
        </p:spPr>
      </p:pic>
      <p:pic>
        <p:nvPicPr>
          <p:cNvPr id="1026" name="Picture 2" descr="https://www.frontiersin.org/files/Articles/305870/fpsyt-09-00185-HTML/image_m/fpsyt-09-00185-g00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957318"/>
            <a:ext cx="4371975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ector de seta reta 5"/>
          <p:cNvCxnSpPr/>
          <p:nvPr/>
        </p:nvCxnSpPr>
        <p:spPr>
          <a:xfrm flipH="1">
            <a:off x="6035040" y="3738880"/>
            <a:ext cx="411480" cy="7213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>
            <a:off x="8961120" y="3967419"/>
            <a:ext cx="10160" cy="53346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56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09"/>
    </mc:Choice>
    <mc:Fallback>
      <p:transition spd="slow" advTm="24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91" x="6350000" y="4171950"/>
          <p14:tracePt t="2401" x="6305550" y="4152900"/>
          <p14:tracePt t="2415" x="6076950" y="4006850"/>
          <p14:tracePt t="2432" x="5359400" y="3346450"/>
          <p14:tracePt t="2448" x="4991100" y="2686050"/>
          <p14:tracePt t="2465" x="4851400" y="1123950"/>
          <p14:tracePt t="2483" x="5670550" y="0"/>
          <p14:tracePt t="2499" x="6216650" y="0"/>
          <p14:tracePt t="2515" x="6965950" y="0"/>
          <p14:tracePt t="2534" x="7340600" y="0"/>
          <p14:tracePt t="2548" x="7410450" y="0"/>
          <p14:tracePt t="2566" x="7442200" y="0"/>
          <p14:tracePt t="2598" x="7150100" y="0"/>
          <p14:tracePt t="2616" x="6076950" y="368300"/>
          <p14:tracePt t="2634" x="4959350" y="1136650"/>
          <p14:tracePt t="2649" x="4718050" y="1403350"/>
          <p14:tracePt t="2667" x="3968750" y="2355850"/>
          <p14:tracePt t="2684" x="3600450" y="2813050"/>
          <p14:tracePt t="2699" x="2933700" y="3657600"/>
          <p14:tracePt t="2717" x="2495550" y="4267200"/>
          <p14:tracePt t="2732" x="2374900" y="4495800"/>
          <p14:tracePt t="2748" x="2317750" y="4730750"/>
          <p14:tracePt t="2769" x="2349500" y="4883150"/>
          <p14:tracePt t="2784" x="2406650" y="4953000"/>
          <p14:tracePt t="2798" x="2806700" y="5175250"/>
          <p14:tracePt t="2818" x="3327400" y="5340350"/>
          <p14:tracePt t="2831" x="3638550" y="5372100"/>
          <p14:tracePt t="2849" x="4362450" y="5295900"/>
          <p14:tracePt t="2867" x="4794250" y="5156200"/>
          <p14:tracePt t="2881" x="5626100" y="4819650"/>
          <p14:tracePt t="2899" x="6343650" y="4445000"/>
          <p14:tracePt t="2916" x="6616700" y="4267200"/>
          <p14:tracePt t="2931" x="7067550" y="3879850"/>
          <p14:tracePt t="2949" x="7435850" y="3397250"/>
          <p14:tracePt t="2965" x="7581900" y="3079750"/>
          <p14:tracePt t="2982" x="7715250" y="2406650"/>
          <p14:tracePt t="3001" x="7651750" y="1828800"/>
          <p14:tracePt t="3015" x="7531100" y="1600200"/>
          <p14:tracePt t="3032" x="7124700" y="1282700"/>
          <p14:tracePt t="3051" x="6737350" y="1174750"/>
          <p14:tracePt t="3066" x="5899150" y="1314450"/>
          <p14:tracePt t="3082" x="5003800" y="1892300"/>
          <p14:tracePt t="3100" x="4622800" y="2273300"/>
          <p14:tracePt t="3115" x="3841750" y="3346450"/>
          <p14:tracePt t="3132" x="3327400" y="4464050"/>
          <p14:tracePt t="3151" x="3257550" y="4622800"/>
          <p14:tracePt t="3166" x="3194050" y="5099050"/>
          <p14:tracePt t="3183" x="3194050" y="5365750"/>
          <p14:tracePt t="4267" x="3200400" y="5359400"/>
          <p14:tracePt t="4276" x="3270250" y="5289550"/>
          <p14:tracePt t="4287" x="3562350" y="5060950"/>
          <p14:tracePt t="4299" x="4083050" y="4679950"/>
          <p14:tracePt t="4319" x="4660900" y="4292600"/>
          <p14:tracePt t="4332" x="5727700" y="3619500"/>
          <p14:tracePt t="4348" x="6070600" y="3333750"/>
          <p14:tracePt t="4365" x="6350000" y="3111500"/>
          <p14:tracePt t="4381" x="6965950" y="2749550"/>
          <p14:tracePt t="4398" x="7334250" y="2508250"/>
          <p14:tracePt t="4414" x="7448550" y="2425700"/>
          <p14:tracePt t="4431" x="7575550" y="2266950"/>
          <p14:tracePt t="4450" x="7664450" y="1955800"/>
          <p14:tracePt t="4464" x="7664450" y="1822450"/>
          <p14:tracePt t="4481" x="7505700" y="1568450"/>
          <p14:tracePt t="4500" x="7150100" y="1365250"/>
          <p14:tracePt t="4515" x="5969000" y="1193800"/>
          <p14:tracePt t="4532" x="5162550" y="1314450"/>
          <p14:tracePt t="4551" x="4895850" y="1447800"/>
          <p14:tracePt t="4564" x="4165600" y="1905000"/>
          <p14:tracePt t="4582" x="3486150" y="2489200"/>
          <p14:tracePt t="4600" x="3206750" y="2781300"/>
          <p14:tracePt t="4615" x="2698750" y="3536950"/>
          <p14:tracePt t="4631" x="2482850" y="4286250"/>
          <p14:tracePt t="4650" x="2451100" y="4616450"/>
          <p14:tracePt t="4664" x="2514600" y="5238750"/>
          <p14:tracePt t="4682" x="2705100" y="5626100"/>
          <p14:tracePt t="4697" x="2794000" y="5727700"/>
          <p14:tracePt t="4714" x="3213100" y="5962650"/>
          <p14:tracePt t="4733" x="3486150" y="6013450"/>
          <p14:tracePt t="4748" x="4191000" y="5943600"/>
          <p14:tracePt t="4752" x="4641850" y="5803900"/>
          <p14:tracePt t="4764" x="5086350" y="5568950"/>
          <p14:tracePt t="4786" x="5924550" y="5016500"/>
          <p14:tracePt t="4801" x="6235700" y="4718050"/>
          <p14:tracePt t="4815" x="6807200" y="3994150"/>
          <p14:tracePt t="4834" x="7181850" y="3117850"/>
          <p14:tracePt t="4847" x="7258050" y="2717800"/>
          <p14:tracePt t="4865" x="7289800" y="2171700"/>
          <p14:tracePt t="4881" x="7251700" y="2000250"/>
          <p14:tracePt t="4898" x="7073900" y="1771650"/>
          <p14:tracePt t="4915" x="6489700" y="1587500"/>
          <p14:tracePt t="4931" x="6121400" y="1587500"/>
          <p14:tracePt t="4947" x="5346700" y="1835150"/>
          <p14:tracePt t="4967" x="4705350" y="2228850"/>
          <p14:tracePt t="4981" x="4464050" y="2425700"/>
          <p14:tracePt t="5000" x="4171950" y="2768600"/>
          <p14:tracePt t="5015" x="4070350" y="2959100"/>
          <p14:tracePt t="5350" x="4064000" y="2978150"/>
          <p14:tracePt t="5361" x="4057650" y="3067050"/>
          <p14:tracePt t="5371" x="4025900" y="3251200"/>
          <p14:tracePt t="5384" x="3981450" y="3625850"/>
          <p14:tracePt t="5398" x="3937000" y="3981450"/>
          <p14:tracePt t="5414" x="3892550" y="4635500"/>
          <p14:tracePt t="5431" x="3879850" y="5111750"/>
          <p14:tracePt t="5448" x="3879850" y="5264150"/>
          <p14:tracePt t="5465" x="3911600" y="5518150"/>
          <p14:tracePt t="5483" x="3987800" y="5657850"/>
          <p14:tracePt t="5501" x="4038600" y="5708650"/>
          <p14:tracePt t="5515" x="4248150" y="5803900"/>
          <p14:tracePt t="5535" x="4629150" y="5822950"/>
          <p14:tracePt t="5548" x="4794250" y="5810250"/>
          <p14:tracePt t="5564" x="5124450" y="5695950"/>
          <p14:tracePt t="5583" x="5289550" y="5613400"/>
          <p14:tracePt t="5597" x="5511800" y="5448300"/>
          <p14:tracePt t="5615" x="5651500" y="5321300"/>
          <p14:tracePt t="5632" x="5702300" y="5270500"/>
          <p14:tracePt t="5638" x="5740400" y="5213350"/>
          <p14:tracePt t="5648" x="5772150" y="5175250"/>
          <p14:tracePt t="5667" x="5791200" y="5149850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89960" y="-102235"/>
            <a:ext cx="10515600" cy="1325563"/>
          </a:xfrm>
        </p:spPr>
        <p:txBody>
          <a:bodyPr/>
          <a:lstStyle/>
          <a:p>
            <a:r>
              <a:rPr lang="en-US" dirty="0" err="1" smtClean="0">
                <a:solidFill>
                  <a:srgbClr val="FFC000"/>
                </a:solidFill>
              </a:rPr>
              <a:t>Outras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evidências</a:t>
            </a:r>
            <a:r>
              <a:rPr lang="en-US" dirty="0">
                <a:solidFill>
                  <a:srgbClr val="FFC000"/>
                </a:solidFill>
              </a:rPr>
              <a:t>?</a:t>
            </a:r>
            <a:endParaRPr lang="pt-BR" dirty="0">
              <a:solidFill>
                <a:srgbClr val="FFC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273714" y="5495573"/>
            <a:ext cx="77210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“Porque 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uma erva natural não pode te </a:t>
            </a:r>
            <a:r>
              <a:rPr lang="pt-BR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prejudicar...”</a:t>
            </a:r>
          </a:p>
          <a:p>
            <a:endParaRPr 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“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Será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?” </a:t>
            </a: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ACDC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474460" y="5973986"/>
            <a:ext cx="21210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Marcelo D2 / Rafael Crespo 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7" name="AutoShape 2" descr="Resultado de imagem para cannabis cures everyth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132" y="1013247"/>
            <a:ext cx="4040187" cy="4243119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78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439"/>
    </mc:Choice>
    <mc:Fallback>
      <p:transition spd="slow" advTm="84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511" x="5797550" y="5149850"/>
          <p14:tracePt t="31522" x="5822950" y="5137150"/>
          <p14:tracePt t="31531" x="6083300" y="4984750"/>
          <p14:tracePt t="31543" x="6743700" y="4597400"/>
          <p14:tracePt t="31555" x="7531100" y="4121150"/>
          <p14:tracePt t="31573" x="8775700" y="3251200"/>
          <p14:tracePt t="31590" x="9194800" y="2832100"/>
          <p14:tracePt t="31605" x="10242550" y="1943100"/>
          <p14:tracePt t="31622" x="11004550" y="1327150"/>
          <p14:tracePt t="31638" x="11245850" y="1123950"/>
          <p14:tracePt t="31655" x="11461750" y="901700"/>
          <p14:tracePt t="31673" x="11550650" y="774700"/>
          <p14:tracePt t="31689" x="11557000" y="711200"/>
          <p14:tracePt t="31704" x="11531600" y="615950"/>
          <p14:tracePt t="31723" x="11442700" y="546100"/>
          <p14:tracePt t="31739" x="10871200" y="330200"/>
          <p14:tracePt t="31755" x="10210800" y="171450"/>
          <p14:tracePt t="31773" x="9893300" y="114300"/>
          <p14:tracePt t="31788" x="9302750" y="0"/>
          <p14:tracePt t="31806" x="8763000" y="0"/>
          <p14:tracePt t="31823" x="8489950" y="0"/>
          <p14:tracePt t="31838" x="8032750" y="0"/>
          <p14:tracePt t="31856" x="7632700" y="19050"/>
          <p14:tracePt t="31871" x="7416800" y="82550"/>
          <p14:tracePt t="31889" x="6934200" y="273050"/>
          <p14:tracePt t="31907" x="6381750" y="571500"/>
          <p14:tracePt t="31921" x="6102350" y="781050"/>
          <p14:tracePt t="31938" x="5543550" y="1263650"/>
          <p14:tracePt t="31956" x="5276850" y="1517650"/>
          <p14:tracePt t="31971" x="4800600" y="2051050"/>
          <p14:tracePt t="31988" x="4400550" y="2616200"/>
          <p14:tracePt t="32006" x="4260850" y="2870200"/>
          <p14:tracePt t="32021" x="4089400" y="3289300"/>
          <p14:tracePt t="32038" x="4057650" y="3613150"/>
          <p14:tracePt t="32056" x="4057650" y="3714750"/>
          <p14:tracePt t="32071" x="4114800" y="3898900"/>
          <p14:tracePt t="32091" x="4229100" y="4051300"/>
          <p14:tracePt t="32105" x="4324350" y="4133850"/>
          <p14:tracePt t="32121" x="4591050" y="4273550"/>
          <p14:tracePt t="32140" x="4794250" y="4324350"/>
          <p14:tracePt t="32154" x="4889500" y="4343400"/>
          <p14:tracePt t="32171" x="5048250" y="4362450"/>
          <p14:tracePt t="32189" x="5105400" y="4362450"/>
          <p14:tracePt t="41296" x="5099050" y="4362450"/>
          <p14:tracePt t="41307" x="5080000" y="4362450"/>
          <p14:tracePt t="41320" x="5054600" y="4362450"/>
          <p14:tracePt t="41339" x="5022850" y="4330700"/>
          <p14:tracePt t="41352" x="5016500" y="4298950"/>
          <p14:tracePt t="41369" x="5080000" y="4102100"/>
          <p14:tracePt t="41386" x="5295900" y="3854450"/>
          <p14:tracePt t="41401" x="6267450" y="3124200"/>
          <p14:tracePt t="41418" x="7385050" y="2590800"/>
          <p14:tracePt t="41436" x="7943850" y="2425700"/>
          <p14:tracePt t="41451" x="8331200" y="2317750"/>
          <p14:tracePt t="41472" x="9099550" y="2254250"/>
          <p14:tracePt t="41484" x="9486900" y="2254250"/>
          <p14:tracePt t="41501" x="10096500" y="2279650"/>
          <p14:tracePt t="41520" x="10521950" y="2362200"/>
          <p14:tracePt t="41535" x="10648950" y="2400300"/>
          <p14:tracePt t="41552" x="10807700" y="2482850"/>
          <p14:tracePt t="41572" x="10883900" y="2540000"/>
          <p14:tracePt t="41585" x="10902950" y="2571750"/>
          <p14:tracePt t="41602" x="10928350" y="2622550"/>
          <p14:tracePt t="41620" x="10941050" y="2647950"/>
          <p14:tracePt t="41636" x="10953750" y="2705100"/>
          <p14:tracePt t="41652" x="10960100" y="2755900"/>
          <p14:tracePt t="41668" x="10966450" y="2774950"/>
          <p14:tracePt t="41684" x="10966450" y="2806700"/>
          <p14:tracePt t="41702" x="10966450" y="2825750"/>
          <p14:tracePt t="41718" x="10966450" y="2838450"/>
          <p14:tracePt t="41734" x="10966450" y="2851150"/>
          <p14:tracePt t="41753" x="10966450" y="2857500"/>
          <p14:tracePt t="41771" x="10960100" y="2870200"/>
          <p14:tracePt t="41785" x="10941050" y="2889250"/>
          <p14:tracePt t="41807" x="10928350" y="2901950"/>
          <p14:tracePt t="41818" x="10922000" y="2914650"/>
          <p14:tracePt t="41836" x="10915650" y="2914650"/>
          <p14:tracePt t="41854" x="10915650" y="2921000"/>
          <p14:tracePt t="41869" x="10902950" y="2927350"/>
          <p14:tracePt t="41885" x="10896600" y="2952750"/>
          <p14:tracePt t="41901" x="10883900" y="2971800"/>
          <p14:tracePt t="41918" x="10845800" y="3016250"/>
          <p14:tracePt t="41935" x="10769600" y="3111500"/>
          <p14:tracePt t="41951" x="10712450" y="3181350"/>
          <p14:tracePt t="41967" x="10547350" y="3346450"/>
          <p14:tracePt t="41986" x="10344150" y="3549650"/>
          <p14:tracePt t="42001" x="10261600" y="3625850"/>
          <p14:tracePt t="42018" x="10134600" y="3765550"/>
          <p14:tracePt t="42036" x="10083800" y="3810000"/>
          <p14:tracePt t="42052" x="10033000" y="3860800"/>
          <p14:tracePt t="42069" x="10026650" y="3867150"/>
          <p14:tracePt t="42229" x="10020300" y="3867150"/>
          <p14:tracePt t="42240" x="10007600" y="3873500"/>
          <p14:tracePt t="42252" x="9982200" y="3898900"/>
          <p14:tracePt t="42270" x="9791700" y="4114800"/>
          <p14:tracePt t="42285" x="9588500" y="4375150"/>
          <p14:tracePt t="42302" x="9258300" y="4813300"/>
          <p14:tracePt t="42319" x="9169400" y="4946650"/>
          <p14:tracePt t="42335" x="9055100" y="5130800"/>
          <p14:tracePt t="42352" x="8997950" y="5264150"/>
          <p14:tracePt t="42369" x="8991600" y="5308600"/>
          <p14:tracePt t="42384" x="8978900" y="5359400"/>
          <p14:tracePt t="42403" x="8978900" y="5372100"/>
          <p14:tracePt t="42417" x="8978900" y="5378450"/>
          <p14:tracePt t="80507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04281" y="311747"/>
            <a:ext cx="6156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O exemplo dos Antidepressivos</a:t>
            </a:r>
            <a:endParaRPr lang="pt-BR" sz="24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703513" y="1017347"/>
            <a:ext cx="716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Década de 50: “ </a:t>
            </a:r>
            <a:r>
              <a:rPr lang="pt-BR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Serendipity</a:t>
            </a:r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</a:t>
            </a:r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Descoberta dos antidepressivos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182" y="2618910"/>
            <a:ext cx="5560525" cy="92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416727"/>
            <a:ext cx="1800200" cy="226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 descr="D:\slides\axelroad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873" y="3756162"/>
            <a:ext cx="5528911" cy="125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1581492" y="1961545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1964: Mecanismo de ação</a:t>
            </a:r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pt-BR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Monoaminas</a:t>
            </a:r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e depressão</a:t>
            </a:r>
            <a:endParaRPr lang="pt-BR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5031586" y="3757397"/>
            <a:ext cx="5528911" cy="69744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7355632" y="5047437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Nature</a:t>
            </a:r>
            <a:r>
              <a:rPr lang="pt-BR" sz="1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t-BR" sz="14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vol</a:t>
            </a:r>
            <a:r>
              <a:rPr lang="pt-BR" sz="1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204, 1964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1612941" y="4707142"/>
            <a:ext cx="37492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JULIUS AXELROD</a:t>
            </a:r>
          </a:p>
          <a:p>
            <a:r>
              <a:rPr lang="pt-B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Prêmio Nobel  em Fisiologia e Medicina  1970.</a:t>
            </a:r>
          </a:p>
          <a:p>
            <a:endParaRPr lang="pt-BR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54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373"/>
    </mc:Choice>
    <mc:Fallback>
      <p:transition spd="slow" advTm="193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00" x="2012950" y="6273800"/>
          <p14:tracePt t="1010" x="1993900" y="6273800"/>
          <p14:tracePt t="1020" x="1962150" y="6273800"/>
          <p14:tracePt t="1033" x="1943100" y="6273800"/>
          <p14:tracePt t="1047" x="1905000" y="6267450"/>
          <p14:tracePt t="1063" x="1873250" y="6261100"/>
          <p14:tracePt t="1082" x="1860550" y="6254750"/>
          <p14:tracePt t="1097" x="1854200" y="6254750"/>
          <p14:tracePt t="1122" x="1847850" y="6254750"/>
          <p14:tracePt t="104927" x="1847850" y="6261100"/>
          <p14:tracePt t="104948" x="1847850" y="6267450"/>
          <p14:tracePt t="104958" x="1847850" y="6273800"/>
          <p14:tracePt t="104968" x="1841500" y="6273800"/>
          <p14:tracePt t="104983" x="1841500" y="6280150"/>
          <p14:tracePt t="104996" x="1841500" y="6286500"/>
          <p14:tracePt t="105013" x="1841500" y="6292850"/>
          <p14:tracePt t="105029" x="1835150" y="6305550"/>
          <p14:tracePt t="105061" x="1828800" y="6311900"/>
          <p14:tracePt t="105080" x="1828800" y="6318250"/>
          <p14:tracePt t="105095" x="1822450" y="6330950"/>
          <p14:tracePt t="105111" x="1809750" y="6350000"/>
          <p14:tracePt t="105130" x="1803400" y="6350000"/>
          <p14:tracePt t="105145" x="1790700" y="6369050"/>
          <p14:tracePt t="105163" x="1784350" y="6375400"/>
          <p14:tracePt t="105181" x="1778000" y="6375400"/>
          <p14:tracePt t="105196" x="1771650" y="6381750"/>
          <p14:tracePt t="148158" x="1784350" y="6375400"/>
          <p14:tracePt t="148168" x="1828800" y="6350000"/>
          <p14:tracePt t="148182" x="1905000" y="6311900"/>
          <p14:tracePt t="148200" x="1993900" y="6261100"/>
          <p14:tracePt t="148213" x="2254250" y="6127750"/>
          <p14:tracePt t="148231" x="2533650" y="5956300"/>
          <p14:tracePt t="148247" x="2622550" y="5899150"/>
          <p14:tracePt t="148263" x="2755900" y="5810250"/>
          <p14:tracePt t="148281" x="2876550" y="5772150"/>
          <p14:tracePt t="149072" x="2889250" y="5759450"/>
          <p14:tracePt t="149082" x="2914650" y="5740400"/>
          <p14:tracePt t="149096" x="2978150" y="5695950"/>
          <p14:tracePt t="149114" x="3168650" y="5537200"/>
          <p14:tracePt t="149131" x="3346450" y="5397500"/>
          <p14:tracePt t="149148" x="3689350" y="5162550"/>
          <p14:tracePt t="149164" x="3975100" y="4965700"/>
          <p14:tracePt t="149181" x="4089400" y="4889500"/>
          <p14:tracePt t="149197" x="4273550" y="4756150"/>
          <p14:tracePt t="149215" x="4400550" y="4692650"/>
          <p14:tracePt t="149230" x="4445000" y="4660900"/>
          <p14:tracePt t="149246" x="4508500" y="4616450"/>
          <p14:tracePt t="149265" x="4572000" y="4591050"/>
          <p14:tracePt t="149280" x="4591050" y="4578350"/>
          <p14:tracePt t="149297" x="4616450" y="4559300"/>
          <p14:tracePt t="149330" x="4629150" y="4552950"/>
          <p14:tracePt t="149762" x="4648200" y="4540250"/>
          <p14:tracePt t="149773" x="4679950" y="4514850"/>
          <p14:tracePt t="149784" x="4762500" y="4451350"/>
          <p14:tracePt t="149796" x="4883150" y="4349750"/>
          <p14:tracePt t="149813" x="5226050" y="4070350"/>
          <p14:tracePt t="149832" x="5359400" y="3956050"/>
          <p14:tracePt t="149848" x="5607050" y="3778250"/>
          <p14:tracePt t="149864" x="5772150" y="3632200"/>
          <p14:tracePt t="149880" x="5842000" y="3562350"/>
          <p14:tracePt t="149896" x="5949950" y="3422650"/>
          <p14:tracePt t="149917" x="6032500" y="3276600"/>
          <p14:tracePt t="149934" x="6045200" y="3181350"/>
          <p14:tracePt t="149948" x="6057900" y="2990850"/>
          <p14:tracePt t="149965" x="6007100" y="2768600"/>
          <p14:tracePt t="149980" x="5943600" y="2628900"/>
          <p14:tracePt t="149987" x="5861050" y="2463800"/>
          <p14:tracePt t="149998" x="5772150" y="2336800"/>
          <p14:tracePt t="150015" x="5689600" y="2222500"/>
          <p14:tracePt t="150029" x="5530850" y="2032000"/>
          <p14:tracePt t="150047" x="5276850" y="1835150"/>
          <p14:tracePt t="150064" x="5156200" y="1778000"/>
          <p14:tracePt t="150079" x="4940300" y="1720850"/>
          <p14:tracePt t="150097" x="4705350" y="1733550"/>
          <p14:tracePt t="150113" x="4591050" y="1784350"/>
          <p14:tracePt t="150131" x="4305300" y="1911350"/>
          <p14:tracePt t="150148" x="4051300" y="2057400"/>
          <p14:tracePt t="150163" x="3949700" y="2114550"/>
          <p14:tracePt t="150180" x="3771900" y="2254250"/>
          <p14:tracePt t="150198" x="3702050" y="2311400"/>
          <p14:tracePt t="150213" x="3568700" y="2451100"/>
          <p14:tracePt t="150231" x="3473450" y="2609850"/>
          <p14:tracePt t="150247" x="3429000" y="2698750"/>
          <p14:tracePt t="150263" x="3378200" y="2882900"/>
          <p14:tracePt t="150280" x="3359150" y="3054350"/>
          <p14:tracePt t="150298" x="3359150" y="3136900"/>
          <p14:tracePt t="150313" x="3359150" y="3359150"/>
          <p14:tracePt t="150330" x="3403600" y="3613150"/>
          <p14:tracePt t="150347" x="3448050" y="3765550"/>
          <p14:tracePt t="150362" x="3594100" y="4089400"/>
          <p14:tracePt t="150380" x="3721100" y="4298950"/>
          <p14:tracePt t="150397" x="3790950" y="4381500"/>
          <p14:tracePt t="150413" x="3924300" y="4521200"/>
          <p14:tracePt t="150431" x="4000500" y="4591050"/>
          <p14:tracePt t="150446" x="4171950" y="4692650"/>
          <p14:tracePt t="150464" x="4305300" y="4775200"/>
          <p14:tracePt t="150481" x="4343400" y="4787900"/>
          <p14:tracePt t="157525" x="4349750" y="4768850"/>
          <p14:tracePt t="157535" x="4356100" y="4679950"/>
          <p14:tracePt t="157550" x="4387850" y="4514850"/>
          <p14:tracePt t="157560" x="4432300" y="4203700"/>
          <p14:tracePt t="157577" x="4502150" y="3600450"/>
          <p14:tracePt t="157596" x="4540250" y="3371850"/>
          <p14:tracePt t="157610" x="4565650" y="2952750"/>
          <p14:tracePt t="157628" x="4565650" y="2628900"/>
          <p14:tracePt t="157644" x="4565650" y="2451100"/>
          <p14:tracePt t="157660" x="4476750" y="2089150"/>
          <p14:tracePt t="157678" x="4330700" y="1784350"/>
          <p14:tracePt t="157695" x="4241800" y="1651000"/>
          <p14:tracePt t="157711" x="4038600" y="1416050"/>
          <p14:tracePt t="157728" x="3771900" y="1219200"/>
          <p14:tracePt t="157745" x="3663950" y="1162050"/>
          <p14:tracePt t="157761" x="3467100" y="1066800"/>
          <p14:tracePt t="157779" x="3270250" y="1016000"/>
          <p14:tracePt t="157794" x="3187700" y="1009650"/>
          <p14:tracePt t="157810" x="3016250" y="996950"/>
          <p14:tracePt t="157827" x="2921000" y="996950"/>
          <p14:tracePt t="157843" x="2749550" y="1028700"/>
          <p14:tracePt t="157861" x="2609850" y="1060450"/>
          <p14:tracePt t="157878" x="2533650" y="1079500"/>
          <p14:tracePt t="157894" x="2368550" y="1130300"/>
          <p14:tracePt t="157912" x="2216150" y="1200150"/>
          <p14:tracePt t="157929" x="2146300" y="1250950"/>
          <p14:tracePt t="157944" x="1974850" y="1371600"/>
          <p14:tracePt t="157962" x="1835150" y="1511300"/>
          <p14:tracePt t="157977" x="1778000" y="1581150"/>
          <p14:tracePt t="157984" x="1727200" y="1663700"/>
          <p14:tracePt t="157996" x="1682750" y="1739900"/>
          <p14:tracePt t="158013" x="1619250" y="1892300"/>
          <p14:tracePt t="158027" x="1612900" y="1955800"/>
          <p14:tracePt t="158044" x="1612900" y="2108200"/>
          <p14:tracePt t="158062" x="1612900" y="2171700"/>
          <p14:tracePt t="158077" x="1663700" y="2311400"/>
          <p14:tracePt t="158094" x="1758950" y="2463800"/>
          <p14:tracePt t="158111" x="1816100" y="2527300"/>
          <p14:tracePt t="158127" x="1924050" y="2660650"/>
          <p14:tracePt t="158144" x="2044700" y="2787650"/>
          <p14:tracePt t="158163" x="2114550" y="2851150"/>
          <p14:tracePt t="158179" x="2254250" y="2990850"/>
          <p14:tracePt t="158195" x="2324100" y="3048000"/>
          <p14:tracePt t="158210" x="2470150" y="3143250"/>
          <p14:tracePt t="158227" x="2635250" y="3219450"/>
          <p14:tracePt t="158246" x="2724150" y="3251200"/>
          <p14:tracePt t="158261" x="2895600" y="3263900"/>
          <p14:tracePt t="158278" x="3073400" y="3276600"/>
          <p14:tracePt t="158294" x="3168650" y="3263900"/>
          <p14:tracePt t="158310" x="3302000" y="3238500"/>
          <p14:tracePt t="158327" x="3359150" y="3225800"/>
          <p14:tracePt t="158345" x="3371850" y="3219450"/>
          <p14:tracePt t="158361" x="3384550" y="3213100"/>
          <p14:tracePt t="163177" x="3416300" y="3213100"/>
          <p14:tracePt t="163186" x="3498850" y="3213100"/>
          <p14:tracePt t="163198" x="3676650" y="3200400"/>
          <p14:tracePt t="163210" x="4025900" y="3168650"/>
          <p14:tracePt t="163227" x="4425950" y="3124200"/>
          <p14:tracePt t="163242" x="5200650" y="3092450"/>
          <p14:tracePt t="163259" x="5861050" y="3130550"/>
          <p14:tracePt t="163277" x="6153150" y="3187700"/>
          <p14:tracePt t="163292" x="6572250" y="3327400"/>
          <p14:tracePt t="163310" x="6851650" y="3454400"/>
          <p14:tracePt t="163327" x="6940550" y="3498850"/>
          <p14:tracePt t="163341" x="7048500" y="3562350"/>
          <p14:tracePt t="163360" x="7099300" y="3632200"/>
          <p14:tracePt t="163375" x="7118350" y="3676650"/>
          <p14:tracePt t="163392" x="7137400" y="3721100"/>
          <p14:tracePt t="163674" x="7143750" y="3721100"/>
          <p14:tracePt t="163683" x="7156450" y="3721100"/>
          <p14:tracePt t="163696" x="7181850" y="3733800"/>
          <p14:tracePt t="163708" x="7226300" y="3765550"/>
          <p14:tracePt t="163725" x="7385050" y="3854450"/>
          <p14:tracePt t="163745" x="7505700" y="3924300"/>
          <p14:tracePt t="163759" x="7804150" y="4057650"/>
          <p14:tracePt t="163775" x="8070850" y="4197350"/>
          <p14:tracePt t="163793" x="8210550" y="4248150"/>
          <p14:tracePt t="163808" x="8464550" y="4349750"/>
          <p14:tracePt t="163826" x="8693150" y="4400550"/>
          <p14:tracePt t="163841" x="8807450" y="4400550"/>
          <p14:tracePt t="163859" x="9010650" y="4400550"/>
          <p14:tracePt t="163877" x="9105900" y="4375150"/>
          <p14:tracePt t="163893" x="9372600" y="4273550"/>
          <p14:tracePt t="163909" x="9613900" y="4152900"/>
          <p14:tracePt t="163927" x="9740900" y="4089400"/>
          <p14:tracePt t="163942" x="9931400" y="3994150"/>
          <p14:tracePt t="163959" x="10058400" y="3898900"/>
          <p14:tracePt t="163978" x="10096500" y="3860800"/>
          <p14:tracePt t="163984" x="10134600" y="3803650"/>
          <p14:tracePt t="163994" x="10179050" y="3740150"/>
          <p14:tracePt t="164010" x="10223500" y="3581400"/>
          <p14:tracePt t="164026" x="10229850" y="3473450"/>
          <p14:tracePt t="164041" x="10198100" y="3213100"/>
          <p14:tracePt t="164060" x="10064750" y="2933700"/>
          <p14:tracePt t="164075" x="9963150" y="2800350"/>
          <p14:tracePt t="164092" x="9747250" y="2590800"/>
          <p14:tracePt t="164112" x="9607550" y="2489200"/>
          <p14:tracePt t="164126" x="9334500" y="2368550"/>
          <p14:tracePt t="164142" x="9150350" y="2324100"/>
          <p14:tracePt t="164160" x="9055100" y="2317750"/>
          <p14:tracePt t="164175" x="8877300" y="2317750"/>
          <p14:tracePt t="164192" x="8724900" y="2349500"/>
          <p14:tracePt t="164209" x="8655050" y="2387600"/>
          <p14:tracePt t="164225" x="8540750" y="2476500"/>
          <p14:tracePt t="164242" x="8420100" y="2590800"/>
          <p14:tracePt t="164260" x="8382000" y="2635250"/>
          <p14:tracePt t="164275" x="8305800" y="2724150"/>
          <p14:tracePt t="164293" x="8255000" y="2806700"/>
          <p14:tracePt t="164308" x="8229600" y="2863850"/>
          <p14:tracePt t="164325" x="8216900" y="2984500"/>
          <p14:tracePt t="164343" x="8204200" y="3079750"/>
          <p14:tracePt t="164358" x="8204200" y="3124200"/>
          <p14:tracePt t="164375" x="8210550" y="3187700"/>
          <p14:tracePt t="164393" x="8223250" y="3200400"/>
          <p14:tracePt t="164408" x="8248650" y="3232150"/>
          <p14:tracePt t="164425" x="8255000" y="3244850"/>
          <p14:tracePt t="164441" x="8261350" y="3251200"/>
          <p14:tracePt t="164458" x="8274050" y="3257550"/>
          <p14:tracePt t="164476" x="8293100" y="3276600"/>
          <p14:tracePt t="164496" x="8299450" y="3282950"/>
          <p14:tracePt t="164508" x="8305800" y="3289300"/>
          <p14:tracePt t="164527" x="8312150" y="3295650"/>
          <p14:tracePt t="164542" x="8312150" y="3302000"/>
          <p14:tracePt t="164559" x="8318500" y="3302000"/>
          <p14:tracePt t="164577" x="8318500" y="3308350"/>
          <p14:tracePt t="164591" x="8324850" y="3314700"/>
          <p14:tracePt t="164608" x="8331200" y="3327400"/>
          <p14:tracePt t="164626" x="8337550" y="3333750"/>
          <p14:tracePt t="164641" x="8343900" y="3352800"/>
          <p14:tracePt t="164658" x="8356600" y="3378200"/>
          <p14:tracePt t="164676" x="8362950" y="3378200"/>
          <p14:tracePt t="164691" x="8375650" y="3397250"/>
          <p14:tracePt t="164710" x="8382000" y="3403600"/>
          <p14:tracePt t="165419" x="8388350" y="3403600"/>
          <p14:tracePt t="165429" x="8394700" y="3403600"/>
          <p14:tracePt t="165441" x="8413750" y="3403600"/>
          <p14:tracePt t="165460" x="8483600" y="3429000"/>
          <p14:tracePt t="165475" x="8540750" y="3448050"/>
          <p14:tracePt t="165483" x="8604250" y="3467100"/>
          <p14:tracePt t="165492" x="8674100" y="3492500"/>
          <p14:tracePt t="165512" x="8737600" y="3517900"/>
          <p14:tracePt t="165527" x="8883650" y="3575050"/>
          <p14:tracePt t="165543" x="8940800" y="3594100"/>
          <p14:tracePt t="165560" x="9042400" y="3625850"/>
          <p14:tracePt t="165577" x="9099550" y="3644900"/>
          <p14:tracePt t="165610" x="9163050" y="3663950"/>
          <p14:tracePt t="165625" x="9213850" y="3670300"/>
          <p14:tracePt t="165642" x="9283700" y="3683000"/>
          <p14:tracePt t="165659" x="9302750" y="3683000"/>
          <p14:tracePt t="165674" x="9359900" y="3689350"/>
          <p14:tracePt t="165692" x="9410700" y="3689350"/>
          <p14:tracePt t="165708" x="9436100" y="3689350"/>
          <p14:tracePt t="165724" x="9518650" y="3689350"/>
          <p14:tracePt t="165743" x="9556750" y="3689350"/>
          <p14:tracePt t="165759" x="9632950" y="3689350"/>
          <p14:tracePt t="165776" x="9702800" y="3689350"/>
          <p14:tracePt t="165792" x="9734550" y="3683000"/>
          <p14:tracePt t="165808" x="9823450" y="3670300"/>
          <p14:tracePt t="165825" x="9899650" y="3663950"/>
          <p14:tracePt t="165842" x="9937750" y="3657600"/>
          <p14:tracePt t="165858" x="9982200" y="3651250"/>
          <p14:tracePt t="165875" x="10033000" y="3632200"/>
          <p14:tracePt t="165893" x="10058400" y="3625850"/>
          <p14:tracePt t="165909" x="10102850" y="3600450"/>
          <p14:tracePt t="165926" x="10147300" y="3581400"/>
          <p14:tracePt t="165941" x="10166350" y="3568700"/>
          <p14:tracePt t="165958" x="10185400" y="3543300"/>
          <p14:tracePt t="165976" x="10210800" y="3511550"/>
          <p14:tracePt t="165992" x="10223500" y="3498850"/>
          <p14:tracePt t="166008" x="10242550" y="3467100"/>
          <p14:tracePt t="166027" x="10242550" y="3448050"/>
          <p14:tracePt t="166041" x="10248900" y="3416300"/>
          <p14:tracePt t="166059" x="10248900" y="3378200"/>
          <p14:tracePt t="166076" x="10242550" y="3340100"/>
          <p14:tracePt t="166091" x="10204450" y="3257550"/>
          <p14:tracePt t="166110" x="10134600" y="3175000"/>
          <p14:tracePt t="166127" x="10090150" y="3130550"/>
          <p14:tracePt t="166142" x="9918700" y="3016250"/>
          <p14:tracePt t="166160" x="9810750" y="2959100"/>
          <p14:tracePt t="166175" x="9607550" y="2895600"/>
          <p14:tracePt t="166192" x="9404350" y="2863850"/>
          <p14:tracePt t="166212" x="9188450" y="2851150"/>
          <p14:tracePt t="166234" x="9099550" y="2851150"/>
          <p14:tracePt t="166295" x="9004300" y="2851150"/>
          <p14:tracePt t="166310" x="8515350" y="2927350"/>
          <p14:tracePt t="166325" x="8407400" y="2971800"/>
          <p14:tracePt t="166343" x="8350250" y="3016250"/>
          <p14:tracePt t="168073" x="8337550" y="3016250"/>
          <p14:tracePt t="168084" x="8318500" y="3016250"/>
          <p14:tracePt t="168096" x="8286750" y="3016250"/>
          <p14:tracePt t="168108" x="8267700" y="3016250"/>
          <p14:tracePt t="168125" x="8229600" y="3016250"/>
          <p14:tracePt t="168140" x="8223250" y="3016250"/>
          <p14:tracePt t="168157" x="8216900" y="3016250"/>
          <p14:tracePt t="168192" x="8223250" y="3016250"/>
          <p14:tracePt t="168208" x="8255000" y="3016250"/>
          <p14:tracePt t="168228" x="8407400" y="3016250"/>
          <p14:tracePt t="168242" x="8674100" y="3067050"/>
          <p14:tracePt t="168275" x="9004300" y="3136900"/>
          <p14:tracePt t="168291" x="9194800" y="3175000"/>
          <p14:tracePt t="168309" x="9366250" y="3194050"/>
          <p14:tracePt t="168326" x="9448800" y="3194050"/>
          <p14:tracePt t="168340" x="9620250" y="3194050"/>
          <p14:tracePt t="168358" x="9766300" y="3194050"/>
          <p14:tracePt t="168379" x="9817100" y="3194050"/>
          <p14:tracePt t="168391" x="9925050" y="3194050"/>
          <p14:tracePt t="168409" x="10033000" y="3181350"/>
          <p14:tracePt t="168425" x="10090150" y="3168650"/>
          <p14:tracePt t="168441" x="10179050" y="3155950"/>
          <p14:tracePt t="168459" x="10217150" y="3143250"/>
          <p14:tracePt t="168475" x="10255250" y="3136900"/>
          <p14:tracePt t="168483" x="10274300" y="3130550"/>
          <p14:tracePt t="168493" x="10287000" y="3130550"/>
          <p14:tracePt t="168521" x="10293350" y="3130550"/>
          <p14:tracePt t="168542" x="10299700" y="3130550"/>
          <p14:tracePt t="169220" x="10287000" y="3149600"/>
          <p14:tracePt t="169230" x="10242550" y="3200400"/>
          <p14:tracePt t="169243" x="10172700" y="3270250"/>
          <p14:tracePt t="169261" x="10058400" y="3409950"/>
          <p14:tracePt t="169275" x="9696450" y="3797300"/>
          <p14:tracePt t="169292" x="9505950" y="4038600"/>
          <p14:tracePt t="169307" x="9182100" y="4457700"/>
          <p14:tracePt t="169311" x="9036050" y="4673600"/>
          <p14:tracePt t="169324" x="8883650" y="4889500"/>
          <p14:tracePt t="169341" x="8763000" y="5067300"/>
          <p14:tracePt t="169357" x="8585200" y="5295900"/>
          <p14:tracePt t="169376" x="8458200" y="5492750"/>
          <p14:tracePt t="169392" x="8401050" y="5568950"/>
          <p14:tracePt t="169407" x="8299450" y="5708650"/>
          <p14:tracePt t="169424" x="8229600" y="5784850"/>
          <p14:tracePt t="169441" x="8204200" y="5816600"/>
          <p14:tracePt t="169458" x="8166100" y="5835650"/>
          <p14:tracePt t="169474" x="8147050" y="5854700"/>
          <p14:tracePt t="169514" x="8147050" y="5861050"/>
          <p14:tracePt t="169527" x="8140700" y="5861050"/>
          <p14:tracePt t="169555" x="8134350" y="5861050"/>
          <p14:tracePt t="169579" x="8134350" y="5867400"/>
          <p14:tracePt t="169587" x="8128000" y="5880100"/>
          <p14:tracePt t="169608" x="8102600" y="5899150"/>
          <p14:tracePt t="169626" x="8070850" y="5937250"/>
          <p14:tracePt t="169640" x="8064500" y="5949950"/>
          <p14:tracePt t="169657" x="8039100" y="5969000"/>
          <p14:tracePt t="169674" x="8026400" y="5981700"/>
          <p14:tracePt t="169689" x="8020050" y="5988050"/>
          <p14:tracePt t="169707" x="8007350" y="6000750"/>
          <p14:tracePt t="169723" x="8001000" y="6007100"/>
          <p14:tracePt t="169741" x="7994650" y="6007100"/>
          <p14:tracePt t="169758" x="7975600" y="6013450"/>
          <p14:tracePt t="169775" x="7975600" y="6019800"/>
          <p14:tracePt t="169791" x="7969250" y="60261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293" y="3181390"/>
            <a:ext cx="7848872" cy="203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191" y="4921868"/>
            <a:ext cx="28479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847528" y="1052736"/>
            <a:ext cx="84604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Década de 70- Antidepressivos Inibidores Seletivos da </a:t>
            </a:r>
            <a:r>
              <a:rPr lang="pt-BR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Recaptação</a:t>
            </a:r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Serotonina (ISRS)</a:t>
            </a:r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“Fluoxetina”</a:t>
            </a:r>
          </a:p>
          <a:p>
            <a:endPara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1987- Uso clínico da fluoxetina aprovado pelo FDA- Estados Unidos</a:t>
            </a:r>
          </a:p>
          <a:p>
            <a:endPara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1990- Delgado e colaboradores</a:t>
            </a:r>
          </a:p>
          <a:p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Envolvimento da serotonina na gênese da depressão</a:t>
            </a:r>
          </a:p>
          <a:p>
            <a:endPara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123546" y="5661248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Teoria </a:t>
            </a:r>
            <a:r>
              <a:rPr lang="pt-BR" sz="2800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Monoaminérgica</a:t>
            </a:r>
            <a:endParaRPr lang="pt-BR" sz="28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404281" y="311747"/>
            <a:ext cx="6156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O exemplo dos Antidepressivos</a:t>
            </a:r>
            <a:endParaRPr lang="pt-BR" sz="24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8255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048"/>
    </mc:Choice>
    <mc:Fallback>
      <p:transition spd="slow" advTm="162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876" y="1857120"/>
            <a:ext cx="4158406" cy="295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46" name="Group 11"/>
          <p:cNvGrpSpPr>
            <a:grpSpLocks/>
          </p:cNvGrpSpPr>
          <p:nvPr/>
        </p:nvGrpSpPr>
        <p:grpSpPr bwMode="auto">
          <a:xfrm>
            <a:off x="1639042" y="1844824"/>
            <a:ext cx="4536504" cy="2826608"/>
            <a:chOff x="251520" y="1988840"/>
            <a:chExt cx="4867275" cy="3038475"/>
          </a:xfrm>
        </p:grpSpPr>
        <p:pic>
          <p:nvPicPr>
            <p:cNvPr id="6153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1520" y="1988840"/>
              <a:ext cx="4867275" cy="303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4" name="TextBox 10"/>
            <p:cNvSpPr txBox="1">
              <a:spLocks noChangeArrowheads="1"/>
            </p:cNvSpPr>
            <p:nvPr/>
          </p:nvSpPr>
          <p:spPr bwMode="auto">
            <a:xfrm>
              <a:off x="2051720" y="4725144"/>
              <a:ext cx="1008112" cy="297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latin typeface="Arial" pitchFamily="34" charset="0"/>
                  <a:cs typeface="Arial" pitchFamily="34" charset="0"/>
                </a:rPr>
                <a:t>Weeks</a:t>
              </a:r>
              <a:endParaRPr lang="pt-BR" sz="120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151" name="TextBox 6"/>
          <p:cNvSpPr txBox="1">
            <a:spLocks noChangeArrowheads="1"/>
          </p:cNvSpPr>
          <p:nvPr/>
        </p:nvSpPr>
        <p:spPr bwMode="auto">
          <a:xfrm>
            <a:off x="6216894" y="4869160"/>
            <a:ext cx="44279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Adaptado</a:t>
            </a:r>
            <a:r>
              <a:rPr lang="en-US" sz="1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Donavan et al. Journal of Affective Disorders, 2010</a:t>
            </a:r>
            <a:endParaRPr lang="pt-BR" sz="14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52" name="TextBox 8"/>
          <p:cNvSpPr txBox="1">
            <a:spLocks noChangeArrowheads="1"/>
          </p:cNvSpPr>
          <p:nvPr/>
        </p:nvSpPr>
        <p:spPr bwMode="auto">
          <a:xfrm>
            <a:off x="1857223" y="4797153"/>
            <a:ext cx="39243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Brady et al. JAMA, 2000</a:t>
            </a:r>
            <a:endParaRPr lang="pt-BR" sz="14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815876" y="188641"/>
            <a:ext cx="8787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Antidepressivos</a:t>
            </a:r>
            <a:r>
              <a:rPr lang="en-US" sz="24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:  a t</a:t>
            </a:r>
            <a:r>
              <a:rPr lang="pt-BR" sz="2400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eoria</a:t>
            </a:r>
            <a:r>
              <a:rPr lang="pt-BR" sz="24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monoaminérgica</a:t>
            </a:r>
            <a:r>
              <a:rPr lang="pt-BR" sz="24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não explicaria todos  os efeitos farmacológicos</a:t>
            </a:r>
            <a:r>
              <a:rPr lang="en-US" sz="24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422511" y="1210789"/>
            <a:ext cx="9180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Latência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para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início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alívio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dos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sintomas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1-2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meses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algn="ctr"/>
            <a:endPara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815875" y="5641212"/>
            <a:ext cx="87193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Adaptações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do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sistema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nervoso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central outros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mecanismos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envolvidos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?</a:t>
            </a:r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0561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352"/>
    </mc:Choice>
    <mc:Fallback>
      <p:transition spd="slow" advTm="348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  <p:extLst>
    <p:ext uri="{3A86A75C-4F4B-4683-9AE1-C65F6400EC91}">
      <p14:laserTraceLst xmlns:p14="http://schemas.microsoft.com/office/powerpoint/2010/main">
        <p14:tracePtLst>
          <p14:tracePt t="29563" x="7950200" y="6026150"/>
          <p14:tracePt t="29571" x="7918450" y="6026150"/>
          <p14:tracePt t="29583" x="7816850" y="6007100"/>
          <p14:tracePt t="29595" x="7600950" y="5962650"/>
          <p14:tracePt t="29612" x="6946900" y="5848350"/>
          <p14:tracePt t="29630" x="6648450" y="5778500"/>
          <p14:tracePt t="29646" x="6121400" y="5600700"/>
          <p14:tracePt t="29662" x="5772150" y="5416550"/>
          <p14:tracePt t="29680" x="5638800" y="5314950"/>
          <p14:tracePt t="29696" x="5467350" y="5124450"/>
          <p14:tracePt t="29715" x="5314950" y="4857750"/>
          <p14:tracePt t="29732" x="5270500" y="4756150"/>
          <p14:tracePt t="29745" x="5219700" y="4622800"/>
          <p14:tracePt t="29764" x="5207000" y="4565650"/>
          <p14:tracePt t="29779" x="5200650" y="4559300"/>
          <p14:tracePt t="29795" x="5200650" y="4552950"/>
          <p14:tracePt t="29905" x="5181600" y="4552950"/>
          <p14:tracePt t="29916" x="5137150" y="4546600"/>
          <p14:tracePt t="29930" x="5067300" y="4533900"/>
          <p14:tracePt t="29946" x="4864100" y="4502150"/>
          <p14:tracePt t="29962" x="4724400" y="4464050"/>
          <p14:tracePt t="29979" x="4502150" y="4387850"/>
          <p14:tracePt t="29998" x="4368800" y="4318000"/>
          <p14:tracePt t="30012" x="4324350" y="4292600"/>
          <p14:tracePt t="30029" x="4292600" y="4267200"/>
          <p14:tracePt t="30046" x="4286250" y="4260850"/>
          <p14:tracePt t="30063" x="4279900" y="4260850"/>
          <p14:tracePt t="30240" x="4279900" y="4254500"/>
          <p14:tracePt t="30280" x="4273550" y="4248150"/>
          <p14:tracePt t="30291" x="4273550" y="4229100"/>
          <p14:tracePt t="30301" x="4286250" y="4197350"/>
          <p14:tracePt t="30313" x="4356100" y="4127500"/>
          <p14:tracePt t="30329" x="4578350" y="3956050"/>
          <p14:tracePt t="30345" x="5245100" y="3638550"/>
          <p14:tracePt t="30362" x="5829300" y="3536950"/>
          <p14:tracePt t="30381" x="6026150" y="3536950"/>
          <p14:tracePt t="30396" x="6337300" y="3556000"/>
          <p14:tracePt t="30413" x="6540500" y="3606800"/>
          <p14:tracePt t="30429" x="6629400" y="3632200"/>
          <p14:tracePt t="30446" x="6750050" y="3683000"/>
          <p14:tracePt t="30464" x="6845300" y="3727450"/>
          <p14:tracePt t="30479" x="6889750" y="3746500"/>
          <p14:tracePt t="30496" x="6959600" y="3765550"/>
          <p14:tracePt t="30513" x="6978650" y="3778250"/>
          <p14:tracePt t="30528" x="6997700" y="3784600"/>
          <p14:tracePt t="30545" x="6997700" y="3790950"/>
          <p14:tracePt t="30579" x="6978650" y="3790950"/>
          <p14:tracePt t="30595" x="6648450" y="3790950"/>
          <p14:tracePt t="30613" x="6254750" y="3765550"/>
          <p14:tracePt t="30628" x="5461000" y="3638550"/>
          <p14:tracePt t="30647" x="4762500" y="3492500"/>
          <p14:tracePt t="30663" x="4502150" y="3422650"/>
          <p14:tracePt t="30678" x="4178300" y="3333750"/>
          <p14:tracePt t="30697" x="4083050" y="3308350"/>
          <p14:tracePt t="30712" x="4013200" y="3282950"/>
          <p14:tracePt t="30731" x="3994150" y="3276600"/>
          <p14:tracePt t="31102" x="3975100" y="3270250"/>
          <p14:tracePt t="31114" x="3937000" y="3263900"/>
          <p14:tracePt t="31122" x="3848100" y="3244850"/>
          <p14:tracePt t="31135" x="3708400" y="3219450"/>
          <p14:tracePt t="31145" x="3536950" y="3175000"/>
          <p14:tracePt t="31163" x="3206750" y="3060700"/>
          <p14:tracePt t="31179" x="3041650" y="2978150"/>
          <p14:tracePt t="31196" x="2787650" y="2819400"/>
          <p14:tracePt t="31214" x="2673350" y="2736850"/>
          <p14:tracePt t="31229" x="2470150" y="2578100"/>
          <p14:tracePt t="31246" x="2330450" y="2476500"/>
          <p14:tracePt t="31263" x="2273300" y="2432050"/>
          <p14:tracePt t="31278" x="2178050" y="2381250"/>
          <p14:tracePt t="31295" x="2089150" y="2349500"/>
          <p14:tracePt t="31314" x="2051050" y="2349500"/>
          <p14:tracePt t="31328" x="1993900" y="2349500"/>
          <p14:tracePt t="31348" x="1955800" y="2349500"/>
          <p14:tracePt t="31731" x="1930400" y="2349500"/>
          <p14:tracePt t="31741" x="1911350" y="2349500"/>
          <p14:tracePt t="31751" x="1885950" y="2349500"/>
          <p14:tracePt t="31764" x="1860550" y="2349500"/>
          <p14:tracePt t="31779" x="1835150" y="2349500"/>
          <p14:tracePt t="31795" x="1784350" y="2368550"/>
          <p14:tracePt t="31812" x="1739900" y="2406650"/>
          <p14:tracePt t="31828" x="1720850" y="2438400"/>
          <p14:tracePt t="31845" x="1657350" y="2501900"/>
          <p14:tracePt t="31863" x="1625600" y="2552700"/>
          <p14:tracePt t="31880" x="1549400" y="2686050"/>
          <p14:tracePt t="31895" x="1492250" y="2832100"/>
          <p14:tracePt t="31913" x="1473200" y="2895600"/>
          <p14:tracePt t="31928" x="1441450" y="3009900"/>
          <p14:tracePt t="31946" x="1435100" y="3136900"/>
          <p14:tracePt t="31964" x="1435100" y="3200400"/>
          <p14:tracePt t="31979" x="1428750" y="3327400"/>
          <p14:tracePt t="31995" x="1422400" y="3422650"/>
          <p14:tracePt t="32013" x="1422400" y="3479800"/>
          <p14:tracePt t="32029" x="1422400" y="3594100"/>
          <p14:tracePt t="32045" x="1422400" y="3702050"/>
          <p14:tracePt t="32061" x="1409700" y="3759200"/>
          <p14:tracePt t="32068" x="1409700" y="3797300"/>
          <p14:tracePt t="32078" x="1409700" y="3841750"/>
          <p14:tracePt t="32096" x="1409700" y="3930650"/>
          <p14:tracePt t="32112" x="1409700" y="3975100"/>
          <p14:tracePt t="32129" x="1409700" y="4070350"/>
          <p14:tracePt t="32147" x="1409700" y="4133850"/>
          <p14:tracePt t="32162" x="1409700" y="4159250"/>
          <p14:tracePt t="32179" x="1409700" y="4203700"/>
          <p14:tracePt t="32199" x="1409700" y="4222750"/>
          <p14:tracePt t="32212" x="1422400" y="4260850"/>
          <p14:tracePt t="32229" x="1441450" y="4286250"/>
          <p14:tracePt t="32246" x="1454150" y="4311650"/>
          <p14:tracePt t="32262" x="1479550" y="4349750"/>
          <p14:tracePt t="32279" x="1498600" y="4381500"/>
          <p14:tracePt t="32296" x="1511300" y="4394200"/>
          <p14:tracePt t="32312" x="1530350" y="4425950"/>
          <p14:tracePt t="32330" x="1536700" y="4425950"/>
          <p14:tracePt t="32345" x="1562100" y="4451350"/>
          <p14:tracePt t="32362" x="1574800" y="4464050"/>
          <p14:tracePt t="32379" x="1587500" y="4470400"/>
          <p14:tracePt t="32394" x="1600200" y="4483100"/>
          <p14:tracePt t="32412" x="1625600" y="4489450"/>
          <p14:tracePt t="32428" x="1631950" y="4489450"/>
          <p14:tracePt t="32446" x="1663700" y="4495800"/>
          <p14:tracePt t="32462" x="1695450" y="4495800"/>
          <p14:tracePt t="32479" x="1714500" y="4495800"/>
          <p14:tracePt t="32495" x="1733550" y="4495800"/>
          <p14:tracePt t="32512" x="1758950" y="4489450"/>
          <p14:tracePt t="32529" x="1771650" y="4489450"/>
          <p14:tracePt t="32545" x="1797050" y="4464050"/>
          <p14:tracePt t="32563" x="1816100" y="4432300"/>
          <p14:tracePt t="32578" x="1828800" y="4425950"/>
          <p14:tracePt t="32595" x="1841500" y="4394200"/>
          <p14:tracePt t="32613" x="1847850" y="4375150"/>
          <p14:tracePt t="32628" x="1866900" y="4343400"/>
          <p14:tracePt t="32645" x="1885950" y="4292600"/>
          <p14:tracePt t="32662" x="1898650" y="4267200"/>
          <p14:tracePt t="32679" x="1917700" y="4216400"/>
          <p14:tracePt t="32696" x="1924050" y="4178300"/>
          <p14:tracePt t="32713" x="1930400" y="4165600"/>
          <p14:tracePt t="32728" x="1943100" y="4127500"/>
          <p14:tracePt t="32746" x="1962150" y="4095750"/>
          <p14:tracePt t="32762" x="1968500" y="4070350"/>
          <p14:tracePt t="32779" x="1987550" y="4006850"/>
          <p14:tracePt t="32797" x="2000250" y="3962400"/>
          <p14:tracePt t="32811" x="2000250" y="3924300"/>
          <p14:tracePt t="32828" x="2012950" y="3879850"/>
          <p14:tracePt t="32846" x="2019300" y="3841750"/>
          <p14:tracePt t="32861" x="2032000" y="3771900"/>
          <p14:tracePt t="32878" x="2038350" y="3714750"/>
          <p14:tracePt t="32896" x="2044700" y="3695700"/>
          <p14:tracePt t="32911" x="2057400" y="3644900"/>
          <p14:tracePt t="32929" x="2063750" y="3594100"/>
          <p14:tracePt t="32947" x="2063750" y="3562350"/>
          <p14:tracePt t="32963" x="2070100" y="3511550"/>
          <p14:tracePt t="32980" x="2082800" y="3454400"/>
          <p14:tracePt t="32998" x="2089150" y="3429000"/>
          <p14:tracePt t="33012" x="2101850" y="3371850"/>
          <p14:tracePt t="33030" x="2108200" y="3321050"/>
          <p14:tracePt t="33046" x="2108200" y="3302000"/>
          <p14:tracePt t="33062" x="2108200" y="3257550"/>
          <p14:tracePt t="33070" x="2114550" y="3238500"/>
          <p14:tracePt t="33080" x="2114550" y="3200400"/>
          <p14:tracePt t="33095" x="2114550" y="3181350"/>
          <p14:tracePt t="33112" x="2114550" y="3105150"/>
          <p14:tracePt t="33130" x="2120900" y="3060700"/>
          <p14:tracePt t="33145" x="2120900" y="2978150"/>
          <p14:tracePt t="33161" x="2120900" y="2908300"/>
          <p14:tracePt t="33181" x="2120900" y="2876550"/>
          <p14:tracePt t="33195" x="2120900" y="2819400"/>
          <p14:tracePt t="33215" x="2108200" y="2768600"/>
          <p14:tracePt t="33229" x="2095500" y="2743200"/>
          <p14:tracePt t="33245" x="2063750" y="2711450"/>
          <p14:tracePt t="33263" x="2051050" y="2692400"/>
          <p14:tracePt t="33279" x="2019300" y="2660650"/>
          <p14:tracePt t="33294" x="1974850" y="2641600"/>
          <p14:tracePt t="33314" x="1930400" y="2622550"/>
          <p14:tracePt t="33327" x="1905000" y="2616200"/>
          <p14:tracePt t="33345" x="1860550" y="2609850"/>
          <p14:tracePt t="33364" x="1809750" y="2609850"/>
          <p14:tracePt t="33377" x="1778000" y="2609850"/>
          <p14:tracePt t="33395" x="1701800" y="2609850"/>
          <p14:tracePt t="33411" x="1663700" y="2609850"/>
          <p14:tracePt t="33428" x="1530350" y="2654300"/>
          <p14:tracePt t="33448" x="1295400" y="2800350"/>
          <p14:tracePt t="33465" x="1200150" y="2882900"/>
          <p14:tracePt t="33478" x="1028700" y="3092450"/>
          <p14:tracePt t="33496" x="895350" y="3340100"/>
          <p14:tracePt t="33512" x="850900" y="3441700"/>
          <p14:tracePt t="33528" x="806450" y="3581400"/>
          <p14:tracePt t="33546" x="793750" y="3714750"/>
          <p14:tracePt t="33561" x="787400" y="3778250"/>
          <p14:tracePt t="33568" x="787400" y="3860800"/>
          <p14:tracePt t="33579" x="787400" y="3924300"/>
          <p14:tracePt t="33596" x="787400" y="4000500"/>
          <p14:tracePt t="33611" x="793750" y="4121150"/>
          <p14:tracePt t="33628" x="819150" y="4248150"/>
          <p14:tracePt t="33647" x="850900" y="4394200"/>
          <p14:tracePt t="33661" x="857250" y="4445000"/>
          <p14:tracePt t="33680" x="882650" y="4546600"/>
          <p14:tracePt t="33696" x="889000" y="4578350"/>
          <p14:tracePt t="33712" x="920750" y="4673600"/>
          <p14:tracePt t="33730" x="952500" y="4756150"/>
          <p14:tracePt t="33744" x="965200" y="4800600"/>
          <p14:tracePt t="33762" x="996950" y="4883150"/>
          <p14:tracePt t="33780" x="1009650" y="4908550"/>
          <p14:tracePt t="33794" x="1041400" y="4946650"/>
          <p14:tracePt t="33811" x="1066800" y="4972050"/>
          <p14:tracePt t="33830" x="1111250" y="5003800"/>
          <p14:tracePt t="33845" x="1136650" y="5010150"/>
          <p14:tracePt t="33861" x="1206500" y="5029200"/>
          <p14:tracePt t="33878" x="1250950" y="5029200"/>
          <p14:tracePt t="33895" x="1339850" y="5041900"/>
          <p14:tracePt t="33911" x="1390650" y="5041900"/>
          <p14:tracePt t="33928" x="1416050" y="5041900"/>
          <p14:tracePt t="33944" x="1460500" y="5041900"/>
          <p14:tracePt t="33965" x="1466850" y="5041900"/>
          <p14:tracePt t="33981" x="1498600" y="5041900"/>
          <p14:tracePt t="33995" x="1517650" y="5041900"/>
          <p14:tracePt t="34012" x="1530350" y="5041900"/>
          <p14:tracePt t="34028" x="1549400" y="5041900"/>
          <p14:tracePt t="34045" x="1562100" y="5041900"/>
          <p14:tracePt t="34063" x="1568450" y="5041900"/>
          <p14:tracePt t="34077" x="1574800" y="5041900"/>
          <p14:tracePt t="34094" x="1581150" y="5041900"/>
          <p14:tracePt t="34116" x="1587500" y="5041900"/>
          <p14:tracePt t="34128" x="1593850" y="5041900"/>
          <p14:tracePt t="34145" x="1606550" y="5041900"/>
          <p14:tracePt t="34162" x="1619250" y="5041900"/>
          <p14:tracePt t="34179" x="1631950" y="5048250"/>
          <p14:tracePt t="34197" x="1638300" y="5054600"/>
          <p14:tracePt t="34211" x="1651000" y="5054600"/>
          <p14:tracePt t="34228" x="1663700" y="5054600"/>
          <p14:tracePt t="34247" x="1670050" y="5054600"/>
          <p14:tracePt t="34261" x="1682750" y="5054600"/>
          <p14:tracePt t="34278" x="1695450" y="5054600"/>
          <p14:tracePt t="34296" x="1701800" y="5054600"/>
          <p14:tracePt t="34311" x="1708150" y="5054600"/>
          <p14:tracePt t="34328" x="1727200" y="5054600"/>
          <p14:tracePt t="34346" x="1727200" y="5048250"/>
          <p14:tracePt t="34361" x="1746250" y="5041900"/>
          <p14:tracePt t="34378" x="1758950" y="5016500"/>
          <p14:tracePt t="34395" x="1771650" y="5003800"/>
          <p14:tracePt t="34411" x="1790700" y="4959350"/>
          <p14:tracePt t="34429" x="1797050" y="4940300"/>
          <p14:tracePt t="34446" x="1797050" y="4927600"/>
          <p14:tracePt t="34461" x="1803400" y="4921250"/>
          <p14:tracePt t="34489" x="1803400" y="4914900"/>
          <p14:tracePt t="34550" x="1803400" y="4908550"/>
          <p14:tracePt t="36983" x="1816100" y="4908550"/>
          <p14:tracePt t="36995" x="1822450" y="4914900"/>
          <p14:tracePt t="37003" x="1841500" y="4927600"/>
          <p14:tracePt t="37014" x="1866900" y="4946650"/>
          <p14:tracePt t="37026" x="1917700" y="4978400"/>
          <p14:tracePt t="37045" x="1981200" y="5010150"/>
          <p14:tracePt t="37063" x="2184400" y="5099050"/>
          <p14:tracePt t="37067" x="2355850" y="5149850"/>
          <p14:tracePt t="37077" x="2546350" y="5194300"/>
          <p14:tracePt t="37094" x="2736850" y="5232400"/>
          <p14:tracePt t="37109" x="3162300" y="5264150"/>
          <p14:tracePt t="37127" x="3562350" y="5289550"/>
          <p14:tracePt t="37145" x="3797300" y="5289550"/>
          <p14:tracePt t="37160" x="4171950" y="5302250"/>
          <p14:tracePt t="37177" x="4552950" y="5327650"/>
          <p14:tracePt t="37193" x="4686300" y="5334000"/>
          <p14:tracePt t="37209" x="4984750" y="5353050"/>
          <p14:tracePt t="37227" x="5207000" y="5372100"/>
          <p14:tracePt t="37244" x="5289550" y="5372100"/>
          <p14:tracePt t="37260" x="5480050" y="5372100"/>
          <p14:tracePt t="37278" x="5670550" y="5359400"/>
          <p14:tracePt t="37293" x="5778500" y="5334000"/>
          <p14:tracePt t="37310" x="6032500" y="5213350"/>
          <p14:tracePt t="37327" x="6165850" y="5111750"/>
          <p14:tracePt t="37343" x="6381750" y="4927600"/>
          <p14:tracePt t="37360" x="6654800" y="4699000"/>
          <p14:tracePt t="37380" x="6959600" y="4419600"/>
          <p14:tracePt t="37394" x="7124700" y="4267200"/>
          <p14:tracePt t="37411" x="7340600" y="4083050"/>
          <p14:tracePt t="37428" x="7397750" y="4038600"/>
          <p14:tracePt t="37446" x="7454900" y="4000500"/>
          <p14:tracePt t="37461" x="7467600" y="3987800"/>
          <p14:tracePt t="37713" x="7467600" y="3981450"/>
          <p14:tracePt t="37724" x="7486650" y="3956050"/>
          <p14:tracePt t="37734" x="7531100" y="3898900"/>
          <p14:tracePt t="37747" x="7632700" y="3765550"/>
          <p14:tracePt t="37760" x="7829550" y="3536950"/>
          <p14:tracePt t="37777" x="8204200" y="3111500"/>
          <p14:tracePt t="37796" x="8528050" y="2743200"/>
          <p14:tracePt t="37810" x="8674100" y="2603500"/>
          <p14:tracePt t="37827" x="8851900" y="2413000"/>
          <p14:tracePt t="37846" x="8934450" y="2311400"/>
          <p14:tracePt t="37860" x="8966200" y="2273300"/>
          <p14:tracePt t="37877" x="8997950" y="2203450"/>
          <p14:tracePt t="37894" x="9010650" y="2159000"/>
          <p14:tracePt t="37910" x="9017000" y="2051050"/>
          <p14:tracePt t="37927" x="9004300" y="1930400"/>
          <p14:tracePt t="37943" x="8966200" y="1860550"/>
          <p14:tracePt t="37961" x="8832850" y="1701800"/>
          <p14:tracePt t="37977" x="8616950" y="1511300"/>
          <p14:tracePt t="37993" x="8489950" y="1441450"/>
          <p14:tracePt t="38010" x="8242300" y="1346200"/>
          <p14:tracePt t="38028" x="8159750" y="1320800"/>
          <p14:tracePt t="38043" x="7988300" y="1314450"/>
          <p14:tracePt t="38061" x="7829550" y="1320800"/>
          <p14:tracePt t="38068" x="7759700" y="1339850"/>
          <p14:tracePt t="38093" x="7670800" y="1377950"/>
          <p14:tracePt t="38110" x="7613650" y="1422400"/>
          <p14:tracePt t="38127" x="7588250" y="1435100"/>
          <p14:tracePt t="38143" x="7537450" y="1492250"/>
          <p14:tracePt t="38161" x="7448550" y="1581150"/>
          <p14:tracePt t="38176" x="7391400" y="1631950"/>
          <p14:tracePt t="38193" x="7277100" y="1765300"/>
          <p14:tracePt t="38211" x="7156450" y="1936750"/>
          <p14:tracePt t="38229" x="7092950" y="2012950"/>
          <p14:tracePt t="38244" x="6991350" y="2165350"/>
          <p14:tracePt t="38262" x="6946900" y="2228850"/>
          <p14:tracePt t="38277" x="6851650" y="2374900"/>
          <p14:tracePt t="38293" x="6781800" y="2540000"/>
          <p14:tracePt t="38311" x="6756400" y="2609850"/>
          <p14:tracePt t="38326" x="6711950" y="2774950"/>
          <p14:tracePt t="38344" x="6686550" y="2965450"/>
          <p14:tracePt t="38362" x="6680200" y="3124200"/>
          <p14:tracePt t="38377" x="6680200" y="3200400"/>
          <p14:tracePt t="38394" x="6680200" y="3378200"/>
          <p14:tracePt t="38410" x="6680200" y="3473450"/>
          <p14:tracePt t="38427" x="6686550" y="3632200"/>
          <p14:tracePt t="38445" x="6724650" y="3803650"/>
          <p14:tracePt t="38461" x="6731000" y="3867150"/>
          <p14:tracePt t="38476" x="6775450" y="4013200"/>
          <p14:tracePt t="38495" x="6788150" y="4064000"/>
          <p14:tracePt t="38510" x="6813550" y="4127500"/>
          <p14:tracePt t="38526" x="6832600" y="4171950"/>
          <p14:tracePt t="38544" x="6832600" y="4178300"/>
          <p14:tracePt t="38559" x="6845300" y="4197350"/>
          <p14:tracePt t="38566" x="6851650" y="4203700"/>
          <p14:tracePt t="38577" x="6851650" y="4210050"/>
          <p14:tracePt t="38594" x="6851650" y="4216400"/>
          <p14:tracePt t="38609" x="6858000" y="4222750"/>
          <p14:tracePt t="38626" x="6870700" y="4235450"/>
          <p14:tracePt t="38642" x="6870700" y="4248150"/>
          <p14:tracePt t="38659" x="6883400" y="4279900"/>
          <p14:tracePt t="38677" x="6896100" y="4318000"/>
          <p14:tracePt t="39123" x="6902450" y="4318000"/>
          <p14:tracePt t="39134" x="6908800" y="4311650"/>
          <p14:tracePt t="39147" x="6915150" y="4286250"/>
          <p14:tracePt t="39159" x="6921500" y="4254500"/>
          <p14:tracePt t="39176" x="6946900" y="4114800"/>
          <p14:tracePt t="39193" x="6953250" y="4038600"/>
          <p14:tracePt t="39209" x="6953250" y="3879850"/>
          <p14:tracePt t="39226" x="6953250" y="3733800"/>
          <p14:tracePt t="39245" x="6953250" y="3663950"/>
          <p14:tracePt t="39259" x="6953250" y="3530600"/>
          <p14:tracePt t="39276" x="6940550" y="3422650"/>
          <p14:tracePt t="39295" x="6934200" y="3365500"/>
          <p14:tracePt t="39310" x="6927850" y="3238500"/>
          <p14:tracePt t="39326" x="6927850" y="3117850"/>
          <p14:tracePt t="39342" x="6927850" y="3086100"/>
          <p14:tracePt t="39359" x="6927850" y="3022600"/>
          <p14:tracePt t="39376" x="6927850" y="2971800"/>
          <p14:tracePt t="39392" x="6927850" y="2946400"/>
          <p14:tracePt t="39408" x="6927850" y="2908300"/>
          <p14:tracePt t="39428" x="6927850" y="2882900"/>
          <p14:tracePt t="39442" x="6927850" y="2838450"/>
          <p14:tracePt t="39459" x="6927850" y="2794000"/>
          <p14:tracePt t="39477" x="6927850" y="2774950"/>
          <p14:tracePt t="39493" x="6915150" y="2749550"/>
          <p14:tracePt t="39509" x="6902450" y="2730500"/>
          <p14:tracePt t="39528" x="6889750" y="2717800"/>
          <p14:tracePt t="39542" x="6826250" y="2692400"/>
          <p14:tracePt t="39560" x="6750050" y="2673350"/>
          <p14:tracePt t="39577" x="6705600" y="2667000"/>
          <p14:tracePt t="39593" x="6648450" y="2667000"/>
          <p14:tracePt t="39610" x="6584950" y="2692400"/>
          <p14:tracePt t="39625" x="6546850" y="2711450"/>
          <p14:tracePt t="39642" x="6470650" y="2774950"/>
          <p14:tracePt t="39660" x="6432550" y="2806700"/>
          <p14:tracePt t="39675" x="6362700" y="2908300"/>
          <p14:tracePt t="39693" x="6311900" y="2990850"/>
          <p14:tracePt t="39709" x="6292850" y="3048000"/>
          <p14:tracePt t="39725" x="6267450" y="3149600"/>
          <p14:tracePt t="39743" x="6261100" y="3270250"/>
          <p14:tracePt t="39760" x="6261100" y="3333750"/>
          <p14:tracePt t="39775" x="6261100" y="3441700"/>
          <p14:tracePt t="39793" x="6261100" y="3543300"/>
          <p14:tracePt t="39809" x="6261100" y="3587750"/>
          <p14:tracePt t="39825" x="6286500" y="3689350"/>
          <p14:tracePt t="39843" x="6305550" y="3759200"/>
          <p14:tracePt t="39858" x="6311900" y="3797300"/>
          <p14:tracePt t="39876" x="6330950" y="3848100"/>
          <p14:tracePt t="39894" x="6350000" y="3879850"/>
          <p14:tracePt t="39908" x="6362700" y="3905250"/>
          <p14:tracePt t="39925" x="6388100" y="3962400"/>
          <p14:tracePt t="39943" x="6400800" y="3987800"/>
          <p14:tracePt t="39959" x="6438900" y="4057650"/>
          <p14:tracePt t="39976" x="6464300" y="4127500"/>
          <p14:tracePt t="39993" x="6489700" y="4159250"/>
          <p14:tracePt t="40009" x="6515100" y="4210050"/>
          <p14:tracePt t="40026" x="6540500" y="4260850"/>
          <p14:tracePt t="40045" x="6553200" y="4298950"/>
          <p14:tracePt t="40058" x="6584950" y="4349750"/>
          <p14:tracePt t="40077" x="6635750" y="4419600"/>
          <p14:tracePt t="40092" x="6661150" y="4445000"/>
          <p14:tracePt t="40108" x="6699250" y="4489450"/>
          <p14:tracePt t="40127" x="6743700" y="4533900"/>
          <p14:tracePt t="40142" x="6762750" y="4540250"/>
          <p14:tracePt t="40159" x="6788150" y="4559300"/>
          <p14:tracePt t="40176" x="6800850" y="4565650"/>
          <p14:tracePt t="40192" x="6807200" y="4572000"/>
          <p14:tracePt t="40209" x="6819900" y="4572000"/>
          <p14:tracePt t="40226" x="6826250" y="4572000"/>
          <p14:tracePt t="40242" x="6826250" y="4578350"/>
          <p14:tracePt t="40259" x="6832600" y="4578350"/>
          <p14:tracePt t="40309" x="6838950" y="4578350"/>
          <p14:tracePt t="41932" x="6845300" y="4559300"/>
          <p14:tracePt t="41943" x="6858000" y="4514850"/>
          <p14:tracePt t="41951" x="6877050" y="4438650"/>
          <p14:tracePt t="41963" x="6889750" y="4343400"/>
          <p14:tracePt t="41975" x="6915150" y="4178300"/>
          <p14:tracePt t="41994" x="6946900" y="3790950"/>
          <p14:tracePt t="42008" x="6959600" y="3657600"/>
          <p14:tracePt t="42025" x="6959600" y="3454400"/>
          <p14:tracePt t="42043" x="6959600" y="3384550"/>
          <p14:tracePt t="42059" x="6959600" y="3289300"/>
          <p14:tracePt t="42066" x="6959600" y="3270250"/>
          <p14:tracePt t="42076" x="6959600" y="3257550"/>
          <p14:tracePt t="42091" x="6959600" y="3251200"/>
          <p14:tracePt t="42108" x="6959600" y="3244850"/>
          <p14:tracePt t="42155" x="6959600" y="3238500"/>
          <p14:tracePt t="42176" x="6959600" y="3232150"/>
          <p14:tracePt t="42185" x="6959600" y="3225800"/>
          <p14:tracePt t="42197" x="6959600" y="3213100"/>
          <p14:tracePt t="42208" x="6959600" y="3194050"/>
          <p14:tracePt t="42227" x="6959600" y="3175000"/>
          <p14:tracePt t="42241" x="6946900" y="3117850"/>
          <p14:tracePt t="42261" x="6927850" y="3067050"/>
          <p14:tracePt t="42276" x="6921500" y="3048000"/>
          <p14:tracePt t="42291" x="6915150" y="3022600"/>
          <p14:tracePt t="42309" x="6908800" y="3009900"/>
          <p14:tracePt t="43027" x="6883400" y="3054350"/>
          <p14:tracePt t="43036" x="6813550" y="3168650"/>
          <p14:tracePt t="43047" x="6667500" y="3460750"/>
          <p14:tracePt t="43060" x="6521450" y="3790950"/>
          <p14:tracePt t="43076" x="6375400" y="4064000"/>
          <p14:tracePt t="43091" x="6121400" y="4584700"/>
          <p14:tracePt t="43108" x="5937250" y="4959350"/>
          <p14:tracePt t="43124" x="5873750" y="5080000"/>
          <p14:tracePt t="43141" x="5797550" y="5213350"/>
          <p14:tracePt t="43160" x="5734050" y="5308600"/>
          <p14:tracePt t="43178" x="5708650" y="5346700"/>
          <p14:tracePt t="43191" x="5645150" y="5422900"/>
          <p14:tracePt t="43211" x="5613400" y="5461000"/>
          <p14:tracePt t="43224" x="5562600" y="5518150"/>
          <p14:tracePt t="43242" x="5511800" y="5562600"/>
          <p14:tracePt t="43260" x="5492750" y="5581650"/>
          <p14:tracePt t="43275" x="5448300" y="5607050"/>
          <p14:tracePt t="43292" x="5397500" y="5626100"/>
          <p14:tracePt t="43308" x="5378450" y="5632450"/>
          <p14:tracePt t="43324" x="5346700" y="5638800"/>
          <p14:tracePt t="43342" x="5308600" y="5657850"/>
          <p14:tracePt t="43358" x="5295900" y="5664200"/>
          <p14:tracePt t="43375" x="5283200" y="5670550"/>
          <p14:tracePt t="43392" x="5276850" y="5676900"/>
          <p14:tracePt t="43407" x="5270500" y="5683250"/>
          <p14:tracePt t="43425" x="5257800" y="5695950"/>
          <p14:tracePt t="47456" x="5264150" y="5676900"/>
          <p14:tracePt t="47467" x="5270500" y="5651500"/>
          <p14:tracePt t="47478" x="5270500" y="5607050"/>
          <p14:tracePt t="47490" x="5270500" y="5543550"/>
          <p14:tracePt t="47509" x="5226050" y="5403850"/>
          <p14:tracePt t="47523" x="4902200" y="4813300"/>
          <p14:tracePt t="47539" x="4483100" y="4013200"/>
          <p14:tracePt t="47558" x="4292600" y="3594100"/>
          <p14:tracePt t="47563" x="4171950" y="3244850"/>
          <p14:tracePt t="47573" x="4083050" y="3041650"/>
          <p14:tracePt t="47591" x="4032250" y="2901950"/>
          <p14:tracePt t="47608" x="4025900" y="2863850"/>
          <p14:tracePt t="47923" x="4019550" y="2863850"/>
          <p14:tracePt t="47933" x="4013200" y="2863850"/>
          <p14:tracePt t="47945" x="4006850" y="2857500"/>
          <p14:tracePt t="47956" x="3981450" y="2851150"/>
          <p14:tracePt t="47974" x="3911600" y="2825750"/>
          <p14:tracePt t="47989" x="3721100" y="2736850"/>
          <p14:tracePt t="48006" x="3403600" y="2546350"/>
          <p14:tracePt t="48026" x="3257550" y="2457450"/>
          <p14:tracePt t="48040" x="3098800" y="2349500"/>
          <p14:tracePt t="48057" x="3022600" y="2298700"/>
          <p14:tracePt t="48267" x="3022600" y="2292350"/>
          <p14:tracePt t="48278" x="3016250" y="2292350"/>
          <p14:tracePt t="48291" x="3016250" y="2286000"/>
          <p14:tracePt t="48309" x="2997200" y="2273300"/>
          <p14:tracePt t="48323" x="2901950" y="2203450"/>
          <p14:tracePt t="48340" x="2698750" y="2082800"/>
          <p14:tracePt t="48357" x="2552700" y="2000250"/>
          <p14:tracePt t="48372" x="2298700" y="1898650"/>
          <p14:tracePt t="48391" x="2133600" y="1866900"/>
          <p14:tracePt t="48410" x="2070100" y="1866900"/>
          <p14:tracePt t="48423" x="1974850" y="1879600"/>
          <p14:tracePt t="48441" x="1943100" y="1905000"/>
          <p14:tracePt t="48456" x="1885950" y="1955800"/>
          <p14:tracePt t="48473" x="1835150" y="2025650"/>
          <p14:tracePt t="48490" x="1822450" y="2076450"/>
          <p14:tracePt t="48506" x="1784350" y="2216150"/>
          <p14:tracePt t="48523" x="1778000" y="2374900"/>
          <p14:tracePt t="48541" x="1778000" y="2457450"/>
          <p14:tracePt t="48556" x="1778000" y="2584450"/>
          <p14:tracePt t="48562" x="1778000" y="2654300"/>
          <p14:tracePt t="48576" x="1797050" y="2705100"/>
          <p14:tracePt t="48589" x="1809750" y="2762250"/>
          <p14:tracePt t="48606" x="1860550" y="2863850"/>
          <p14:tracePt t="48624" x="1911350" y="2940050"/>
          <p14:tracePt t="48639" x="1943100" y="2978150"/>
          <p14:tracePt t="48656" x="2019300" y="3035300"/>
          <p14:tracePt t="48673" x="2076450" y="3067050"/>
          <p14:tracePt t="48689" x="2209800" y="3105150"/>
          <p14:tracePt t="48705" x="2330450" y="3130550"/>
          <p14:tracePt t="48723" x="2381250" y="3130550"/>
          <p14:tracePt t="48739" x="2470150" y="3136900"/>
          <p14:tracePt t="48757" x="2565400" y="3136900"/>
          <p14:tracePt t="48774" x="2622550" y="3136900"/>
          <p14:tracePt t="48789" x="2743200" y="3105150"/>
          <p14:tracePt t="48806" x="2844800" y="3041650"/>
          <p14:tracePt t="48824" x="2876550" y="3009900"/>
          <p14:tracePt t="48840" x="2933700" y="2933700"/>
          <p14:tracePt t="48857" x="2984500" y="2851150"/>
          <p14:tracePt t="48873" x="2997200" y="2806700"/>
          <p14:tracePt t="48889" x="3003550" y="2686050"/>
          <p14:tracePt t="48907" x="2997200" y="2508250"/>
          <p14:tracePt t="48922" x="2952750" y="2406650"/>
          <p14:tracePt t="48939" x="2876550" y="2279650"/>
          <p14:tracePt t="48957" x="2838450" y="2241550"/>
          <p14:tracePt t="48972" x="2736850" y="2178050"/>
          <p14:tracePt t="48989" x="2679700" y="2152650"/>
          <p14:tracePt t="49009" x="2667000" y="2146300"/>
          <p14:tracePt t="49023" x="2647950" y="2146300"/>
          <p14:tracePt t="49302" x="2667000" y="2146300"/>
          <p14:tracePt t="49312" x="2749550" y="2165350"/>
          <p14:tracePt t="49327" x="3048000" y="2235200"/>
          <p14:tracePt t="49339" x="3511550" y="2349500"/>
          <p14:tracePt t="49355" x="4533900" y="2578100"/>
          <p14:tracePt t="49374" x="5181600" y="2679700"/>
          <p14:tracePt t="49389" x="5353050" y="2717800"/>
          <p14:tracePt t="49407" x="5822950" y="2768600"/>
          <p14:tracePt t="49424" x="6045200" y="2781300"/>
          <p14:tracePt t="49439" x="6438900" y="2794000"/>
          <p14:tracePt t="49456" x="6673850" y="2794000"/>
          <p14:tracePt t="49473" x="6756400" y="2794000"/>
          <p14:tracePt t="49489" x="6883400" y="2794000"/>
          <p14:tracePt t="49506" x="6985000" y="2794000"/>
          <p14:tracePt t="49523" x="7029450" y="2806700"/>
          <p14:tracePt t="49539" x="7092950" y="2813050"/>
          <p14:tracePt t="49556" x="7143750" y="2825750"/>
          <p14:tracePt t="49574" x="7162800" y="2825750"/>
          <p14:tracePt t="49589" x="7207250" y="2832100"/>
          <p14:tracePt t="49608" x="7251700" y="2832100"/>
          <p14:tracePt t="49622" x="7264400" y="2832100"/>
          <p14:tracePt t="49639" x="7296150" y="2819400"/>
          <p14:tracePt t="49657" x="7315200" y="2749550"/>
          <p14:tracePt t="49672" x="7315200" y="2686050"/>
          <p14:tracePt t="49689" x="7258050" y="2520950"/>
          <p14:tracePt t="49706" x="7194550" y="2419350"/>
          <p14:tracePt t="49722" x="6896100" y="2171700"/>
          <p14:tracePt t="49739" x="6477000" y="2019300"/>
          <p14:tracePt t="49757" x="6292850" y="1993900"/>
          <p14:tracePt t="49773" x="6083300" y="2019300"/>
          <p14:tracePt t="49789" x="5937250" y="2095500"/>
          <p14:tracePt t="49807" x="5899150" y="2133600"/>
          <p14:tracePt t="49822" x="5816600" y="2228850"/>
          <p14:tracePt t="49841" x="5765800" y="2406650"/>
          <p14:tracePt t="49855" x="5765800" y="2476500"/>
          <p14:tracePt t="49872" x="5772150" y="2609850"/>
          <p14:tracePt t="49890" x="5797550" y="2647950"/>
          <p14:tracePt t="49905" x="5829300" y="2705100"/>
          <p14:tracePt t="49922" x="5854700" y="2743200"/>
          <p14:tracePt t="49940" x="5873750" y="2774950"/>
          <p14:tracePt t="56114" x="5873750" y="2762250"/>
          <p14:tracePt t="56124" x="5867400" y="2743200"/>
          <p14:tracePt t="56137" x="5835650" y="2724150"/>
          <p14:tracePt t="56155" x="5816600" y="2698750"/>
          <p14:tracePt t="56170" x="5746750" y="2622550"/>
          <p14:tracePt t="56187" x="5600700" y="2533650"/>
          <p14:tracePt t="56205" x="5486400" y="2489200"/>
          <p14:tracePt t="56219" x="5213350" y="2425700"/>
          <p14:tracePt t="56237" x="4902200" y="2406650"/>
          <p14:tracePt t="56255" x="4794250" y="2406650"/>
          <p14:tracePt t="56271" x="4679950" y="2406650"/>
          <p14:tracePt t="56287" x="4635500" y="2406650"/>
          <p14:tracePt t="56303" x="4629150" y="2406650"/>
          <p14:tracePt t="56340" x="4629150" y="2413000"/>
          <p14:tracePt t="56354" x="4629150" y="2419350"/>
          <p14:tracePt t="56378" x="4629150" y="2425700"/>
          <p14:tracePt t="56408" x="4641850" y="2432050"/>
          <p14:tracePt t="56420" x="4667250" y="2444750"/>
          <p14:tracePt t="56429" x="4705350" y="2470150"/>
          <p14:tracePt t="56441" x="4768850" y="2495550"/>
          <p14:tracePt t="56453" x="4864100" y="2520950"/>
          <p14:tracePt t="56471" x="5213350" y="2609850"/>
          <p14:tracePt t="56488" x="5403850" y="2641600"/>
          <p14:tracePt t="56503" x="5854700" y="2705100"/>
          <p14:tracePt t="56521" x="6242050" y="2755900"/>
          <p14:tracePt t="56536" x="6426200" y="2774950"/>
          <p14:tracePt t="56553" x="6750050" y="2819400"/>
          <p14:tracePt t="56560" x="6896100" y="2838450"/>
          <p14:tracePt t="56572" x="7035800" y="2863850"/>
          <p14:tracePt t="56586" x="7143750" y="2876550"/>
          <p14:tracePt t="56604" x="7334250" y="2901950"/>
          <p14:tracePt t="56621" x="7429500" y="2921000"/>
          <p14:tracePt t="56636" x="7645400" y="2978150"/>
          <p14:tracePt t="56653" x="7861300" y="3067050"/>
          <p14:tracePt t="56671" x="7962900" y="3124200"/>
          <p14:tracePt t="56688" x="8197850" y="3270250"/>
          <p14:tracePt t="56693" x="8305800" y="3340100"/>
          <p14:tracePt t="56703" x="8394700" y="3397250"/>
          <p14:tracePt t="56721" x="8496300" y="3454400"/>
          <p14:tracePt t="56736" x="8693150" y="3575050"/>
          <p14:tracePt t="56754" x="8807450" y="3657600"/>
          <p14:tracePt t="56771" x="8832850" y="3670300"/>
          <p14:tracePt t="56786" x="8858250" y="3689350"/>
          <p14:tracePt t="56804" x="8864600" y="3695700"/>
          <p14:tracePt t="56821" x="8870950" y="3695700"/>
          <p14:tracePt t="57037" x="8864600" y="3695700"/>
          <p14:tracePt t="57048" x="8845550" y="3695700"/>
          <p14:tracePt t="57060" x="8788400" y="3695700"/>
          <p14:tracePt t="57071" x="8667750" y="3702050"/>
          <p14:tracePt t="57088" x="8470900" y="3727450"/>
          <p14:tracePt t="57103" x="7797800" y="3854450"/>
          <p14:tracePt t="57120" x="7092950" y="4038600"/>
          <p14:tracePt t="57137" x="6750050" y="4127500"/>
          <p14:tracePt t="57154" x="6032500" y="4387850"/>
          <p14:tracePt t="57171" x="5346700" y="4692650"/>
          <p14:tracePt t="57188" x="5035550" y="4826000"/>
          <p14:tracePt t="57203" x="4552950" y="5016500"/>
          <p14:tracePt t="57222" x="4210050" y="5156200"/>
          <p14:tracePt t="57238" x="4095750" y="5194300"/>
          <p14:tracePt t="57253" x="3917950" y="5270500"/>
          <p14:tracePt t="57271" x="3803650" y="5327650"/>
          <p14:tracePt t="57286" x="3759200" y="5353050"/>
          <p14:tracePt t="57302" x="3695700" y="5391150"/>
          <p14:tracePt t="57323" x="3651250" y="5435600"/>
          <p14:tracePt t="57336" x="3632200" y="5441950"/>
          <p14:tracePt t="57353" x="3600450" y="5480050"/>
          <p14:tracePt t="57370" x="3581400" y="5511800"/>
          <p14:tracePt t="57386" x="3524250" y="5594350"/>
          <p14:tracePt t="57403" x="3460750" y="5695950"/>
          <p14:tracePt t="57420" x="3429000" y="5759450"/>
          <p14:tracePt t="57436" x="3365500" y="5854700"/>
          <p14:tracePt t="57454" x="3308350" y="5918200"/>
          <p14:tracePt t="57469" x="3276600" y="5949950"/>
          <p14:tracePt t="57486" x="3219450" y="6007100"/>
          <p14:tracePt t="57504" x="3155950" y="6064250"/>
          <p14:tracePt t="57519" x="3124200" y="6076950"/>
          <p14:tracePt t="57536" x="3079750" y="6102350"/>
          <p14:tracePt t="57554" x="3073400" y="6108700"/>
          <p14:tracePt t="57560" x="3060700" y="6115050"/>
          <p14:tracePt t="57570" x="3054350" y="6115050"/>
          <p14:tracePt t="58548" x="3054350" y="6089650"/>
          <p14:tracePt t="58560" x="3054350" y="6051550"/>
          <p14:tracePt t="58572" x="3054350" y="5975350"/>
          <p14:tracePt t="58588" x="3073400" y="5854700"/>
          <p14:tracePt t="58603" x="3124200" y="5568950"/>
          <p14:tracePt t="58619" x="3162300" y="5245100"/>
          <p14:tracePt t="58637" x="3162300" y="5054600"/>
          <p14:tracePt t="58652" x="3162300" y="4616450"/>
          <p14:tracePt t="58671" x="3117850" y="4171950"/>
          <p14:tracePt t="58685" x="3092450" y="3962400"/>
          <p14:tracePt t="58703" x="3041650" y="3695700"/>
          <p14:tracePt t="58721" x="3016250" y="3556000"/>
          <p14:tracePt t="58735" x="3009900" y="3530600"/>
          <p14:tracePt t="58752" x="3009900" y="3517900"/>
          <p14:tracePt t="58769" x="3009900" y="3511550"/>
          <p14:tracePt t="59815" x="3009900" y="3505200"/>
          <p14:tracePt t="59825" x="3009900" y="3492500"/>
          <p14:tracePt t="59838" x="3009900" y="3460750"/>
          <p14:tracePt t="59853" x="3009900" y="3403600"/>
          <p14:tracePt t="59869" x="3009900" y="3295650"/>
          <p14:tracePt t="59888" x="3009900" y="3257550"/>
          <p14:tracePt t="59902" x="3009900" y="3213100"/>
          <p14:tracePt t="59920" x="3009900" y="3200400"/>
          <p14:tracePt t="60505" x="3009900" y="3194050"/>
          <p14:tracePt t="60514" x="3009900" y="3187700"/>
          <p14:tracePt t="60525" x="3009900" y="3168650"/>
          <p14:tracePt t="60537" x="3009900" y="3136900"/>
          <p14:tracePt t="60553" x="3028950" y="3092450"/>
          <p14:tracePt t="60569" x="3067050" y="2971800"/>
          <p14:tracePt t="60587" x="3092450" y="2908300"/>
          <p14:tracePt t="60603" x="3105150" y="2895600"/>
          <p14:tracePt t="60618" x="3136900" y="2889250"/>
          <p14:tracePt t="60639" x="3155950" y="2889250"/>
          <p14:tracePt t="60652" x="3213100" y="2927350"/>
          <p14:tracePt t="60670" x="3321050" y="3041650"/>
          <p14:tracePt t="60686" x="3384550" y="3130550"/>
          <p14:tracePt t="60701" x="3511550" y="3308350"/>
          <p14:tracePt t="60718" x="3594100" y="3422650"/>
          <p14:tracePt t="60736" x="3613150" y="3460750"/>
          <p14:tracePt t="60752" x="3644900" y="3505200"/>
          <p14:tracePt t="60769" x="3657600" y="3524250"/>
          <p14:tracePt t="60786" x="3663950" y="3530600"/>
          <p14:tracePt t="61082" x="3676650" y="3530600"/>
          <p14:tracePt t="61092" x="3689350" y="3530600"/>
          <p14:tracePt t="61106" x="3714750" y="3517900"/>
          <p14:tracePt t="61118" x="3759200" y="3498850"/>
          <p14:tracePt t="61135" x="3873500" y="3460750"/>
          <p14:tracePt t="61153" x="3924300" y="3454400"/>
          <p14:tracePt t="61168" x="4025900" y="3435350"/>
          <p14:tracePt t="61186" x="4070350" y="3435350"/>
          <p14:tracePt t="61204" x="4102100" y="3435350"/>
          <p14:tracePt t="61218" x="4114800" y="3429000"/>
          <p14:tracePt t="61235" x="4152900" y="3416300"/>
          <p14:tracePt t="61252" x="4178300" y="3403600"/>
          <p14:tracePt t="61268" x="4222750" y="3359150"/>
          <p14:tracePt t="61285" x="4279900" y="3327400"/>
          <p14:tracePt t="61303" x="4292600" y="3308350"/>
          <p14:tracePt t="61318" x="4330700" y="3276600"/>
          <p14:tracePt t="61336" x="4356100" y="3257550"/>
          <p14:tracePt t="61354" x="4362450" y="3244850"/>
          <p14:tracePt t="61368" x="4375150" y="3238500"/>
          <p14:tracePt t="61387" x="4381500" y="3238500"/>
          <p14:tracePt t="61401" x="4387850" y="3232150"/>
          <p14:tracePt t="61742" x="4387850" y="3225800"/>
          <p14:tracePt t="61752" x="4387850" y="3213100"/>
          <p14:tracePt t="61763" x="4387850" y="3194050"/>
          <p14:tracePt t="61773" x="4400550" y="3162300"/>
          <p14:tracePt t="61784" x="4432300" y="3124200"/>
          <p14:tracePt t="61803" x="4489450" y="3054350"/>
          <p14:tracePt t="61818" x="4508500" y="3028950"/>
          <p14:tracePt t="61834" x="4540250" y="3003550"/>
          <p14:tracePt t="61854" x="4546600" y="2990850"/>
          <p14:tracePt t="61868" x="4552950" y="2990850"/>
          <p14:tracePt t="61885" x="4559300" y="2984500"/>
          <p14:tracePt t="62065" x="4552950" y="2984500"/>
          <p14:tracePt t="62075" x="4527550" y="2984500"/>
          <p14:tracePt t="62089" x="4483100" y="2984500"/>
          <p14:tracePt t="62101" x="4375150" y="2997200"/>
          <p14:tracePt t="62118" x="4044950" y="3086100"/>
          <p14:tracePt t="62138" x="3873500" y="3117850"/>
          <p14:tracePt t="62152" x="3600450" y="3168650"/>
          <p14:tracePt t="62168" x="3441700" y="3194050"/>
          <p14:tracePt t="62185" x="3384550" y="3194050"/>
          <p14:tracePt t="62201" x="3308350" y="3194050"/>
          <p14:tracePt t="62219" x="3244850" y="3194050"/>
          <p14:tracePt t="62236" x="3213100" y="3194050"/>
          <p14:tracePt t="62251" x="3149600" y="3175000"/>
          <p14:tracePt t="62269" x="3117850" y="3162300"/>
          <p14:tracePt t="62284" x="3098800" y="3155950"/>
          <p14:tracePt t="62301" x="3086100" y="3149600"/>
          <p14:tracePt t="62318" x="3079750" y="3149600"/>
          <p14:tracePt t="62335" x="3073400" y="3143250"/>
          <p14:tracePt t="62410" x="3079750" y="3143250"/>
          <p14:tracePt t="62421" x="3092450" y="3143250"/>
          <p14:tracePt t="62434" x="3117850" y="3143250"/>
          <p14:tracePt t="62451" x="3194050" y="3143250"/>
          <p14:tracePt t="62468" x="3219450" y="3149600"/>
          <p14:tracePt t="62484" x="3244850" y="3162300"/>
          <p14:tracePt t="62502" x="3257550" y="3168650"/>
          <p14:tracePt t="62574" x="3251200" y="3168650"/>
          <p14:tracePt t="62584" x="3206750" y="3162300"/>
          <p14:tracePt t="62593" x="3149600" y="3136900"/>
          <p14:tracePt t="62606" x="3098800" y="3111500"/>
          <p14:tracePt t="62618" x="3028950" y="3079750"/>
          <p14:tracePt t="62635" x="2933700" y="3035300"/>
          <p14:tracePt t="62653" x="2908300" y="3003550"/>
          <p14:tracePt t="62668" x="2870200" y="2971800"/>
          <p14:tracePt t="62685" x="2851150" y="2946400"/>
          <p14:tracePt t="62704" x="2844800" y="2940050"/>
          <p14:tracePt t="62717" x="2844800" y="2927350"/>
          <p14:tracePt t="62735" x="2844800" y="2921000"/>
          <p14:tracePt t="62806" x="2844800" y="2927350"/>
          <p14:tracePt t="62818" x="2857500" y="2933700"/>
          <p14:tracePt t="62826" x="2870200" y="2946400"/>
          <p14:tracePt t="62839" x="2882900" y="2965450"/>
          <p14:tracePt t="62851" x="2895600" y="2984500"/>
          <p14:tracePt t="62868" x="2952750" y="3041650"/>
          <p14:tracePt t="62887" x="2997200" y="3086100"/>
          <p14:tracePt t="62901" x="3073400" y="3187700"/>
          <p14:tracePt t="62919" x="3155950" y="3276600"/>
          <p14:tracePt t="62936" x="3187700" y="3314700"/>
          <p14:tracePt t="62951" x="3244850" y="3378200"/>
          <p14:tracePt t="62968" x="3321050" y="3454400"/>
          <p14:tracePt t="62987" x="3371850" y="3505200"/>
          <p14:tracePt t="63001" x="3479800" y="3606800"/>
          <p14:tracePt t="63019" x="3543300" y="3657600"/>
          <p14:tracePt t="63034" x="3638550" y="3740150"/>
          <p14:tracePt t="63051" x="3746500" y="3810000"/>
          <p14:tracePt t="63070" x="3879850" y="3879850"/>
          <p14:tracePt t="63084" x="3949700" y="3911600"/>
          <p14:tracePt t="63102" x="4057650" y="3956050"/>
          <p14:tracePt t="63119" x="4114800" y="3968750"/>
          <p14:tracePt t="63135" x="4248150" y="4013200"/>
          <p14:tracePt t="63152" x="4375150" y="4032250"/>
          <p14:tracePt t="63169" x="4432300" y="4051300"/>
          <p14:tracePt t="63185" x="4533900" y="4076700"/>
          <p14:tracePt t="63201" x="4622800" y="4089400"/>
          <p14:tracePt t="63219" x="4648200" y="4095750"/>
          <p14:tracePt t="63234" x="4673600" y="4102100"/>
          <p14:tracePt t="63252" x="4686300" y="4108450"/>
          <p14:tracePt t="63267" x="4692650" y="4108450"/>
          <p14:tracePt t="64164" x="4692650" y="4102100"/>
          <p14:tracePt t="64174" x="4673600" y="4076700"/>
          <p14:tracePt t="64187" x="4622800" y="4019550"/>
          <p14:tracePt t="64201" x="4559300" y="3937000"/>
          <p14:tracePt t="64217" x="4381500" y="3651250"/>
          <p14:tracePt t="64236" x="4254500" y="3365500"/>
          <p14:tracePt t="64250" x="4229100" y="3289300"/>
          <p14:tracePt t="64267" x="4197350" y="3219450"/>
          <p14:tracePt t="64288" x="4191000" y="3200400"/>
          <p14:tracePt t="64670" x="4184650" y="3200400"/>
          <p14:tracePt t="64682" x="4171950" y="3200400"/>
          <p14:tracePt t="64691" x="4165600" y="3200400"/>
          <p14:tracePt t="64704" x="4159250" y="3206750"/>
          <p14:tracePt t="64717" x="4146550" y="3213100"/>
          <p14:tracePt t="64734" x="4133850" y="3213100"/>
          <p14:tracePt t="64752" x="4121150" y="3219450"/>
          <p14:tracePt t="64767" x="4114800" y="3225800"/>
          <p14:tracePt t="64783" x="4108450" y="3232150"/>
          <p14:tracePt t="64801" x="4108450" y="3238500"/>
          <p14:tracePt t="64816" x="4108450" y="3244850"/>
          <p14:tracePt t="64833" x="4102100" y="3244850"/>
          <p14:tracePt t="64851" x="4102100" y="3251200"/>
          <p14:tracePt t="64873" x="4102100" y="3257550"/>
          <p14:tracePt t="64887" x="4102100" y="3263900"/>
          <p14:tracePt t="64903" x="4121150" y="3270250"/>
          <p14:tracePt t="64917" x="4165600" y="3270250"/>
          <p14:tracePt t="64936" x="4229100" y="3276600"/>
          <p14:tracePt t="64952" x="4260850" y="3276600"/>
          <p14:tracePt t="64967" x="4349750" y="3276600"/>
          <p14:tracePt t="64985" x="4413250" y="3276600"/>
          <p14:tracePt t="65000" x="4432300" y="3276600"/>
          <p14:tracePt t="65017" x="4464050" y="3276600"/>
          <p14:tracePt t="65034" x="4476750" y="3276600"/>
          <p14:tracePt t="65050" x="4502150" y="3263900"/>
          <p14:tracePt t="65067" x="4540250" y="3244850"/>
          <p14:tracePt t="65084" x="4565650" y="3238500"/>
          <p14:tracePt t="65101" x="4610100" y="3213100"/>
          <p14:tracePt t="65118" x="4660900" y="3194050"/>
          <p14:tracePt t="65135" x="4679950" y="3187700"/>
          <p14:tracePt t="65150" x="4724400" y="3168650"/>
          <p14:tracePt t="65168" x="4762500" y="3162300"/>
          <p14:tracePt t="65184" x="4775200" y="3155950"/>
          <p14:tracePt t="65200" x="4800600" y="3143250"/>
          <p14:tracePt t="65219" x="4806950" y="3143250"/>
          <p14:tracePt t="65233" x="4813300" y="3136900"/>
          <p14:tracePt t="65250" x="4819650" y="3136900"/>
          <p14:tracePt t="65268" x="4826000" y="3136900"/>
          <p14:tracePt t="65283" x="4826000" y="3117850"/>
          <p14:tracePt t="65300" x="4826000" y="3098800"/>
          <p14:tracePt t="65318" x="4826000" y="3079750"/>
          <p14:tracePt t="65333" x="4813300" y="3054350"/>
          <p14:tracePt t="65352" x="4787900" y="3022600"/>
          <p14:tracePt t="65368" x="4775200" y="3009900"/>
          <p14:tracePt t="65383" x="4737100" y="2965450"/>
          <p14:tracePt t="65401" x="4692650" y="2914650"/>
          <p14:tracePt t="65419" x="4660900" y="2889250"/>
          <p14:tracePt t="65433" x="4616450" y="2863850"/>
          <p14:tracePt t="65453" x="4597400" y="2851150"/>
          <p14:tracePt t="65467" x="4591050" y="2844800"/>
          <p14:tracePt t="65503" x="4584700" y="2844800"/>
          <p14:tracePt t="70212" x="4578350" y="2844800"/>
          <p14:tracePt t="70221" x="4572000" y="2844800"/>
          <p14:tracePt t="70234" x="4552950" y="2863850"/>
          <p14:tracePt t="70248" x="4527550" y="2889250"/>
          <p14:tracePt t="70266" x="4451350" y="2990850"/>
          <p14:tracePt t="70283" x="4375150" y="3073400"/>
          <p14:tracePt t="70298" x="4349750" y="3111500"/>
          <p14:tracePt t="70315" x="4298950" y="3168650"/>
          <p14:tracePt t="70333" x="4279900" y="3194050"/>
          <p14:tracePt t="70350" x="4229100" y="3244850"/>
          <p14:tracePt t="70366" x="4171950" y="3295650"/>
          <p14:tracePt t="70383" x="4140200" y="3314700"/>
          <p14:tracePt t="70398" x="4057650" y="3346450"/>
          <p14:tracePt t="70415" x="3987800" y="3352800"/>
          <p14:tracePt t="70434" x="3962400" y="3352800"/>
          <p14:tracePt t="70448" x="3924300" y="3352800"/>
          <p14:tracePt t="70466" x="3886200" y="3333750"/>
          <p14:tracePt t="70482" x="3867150" y="3327400"/>
          <p14:tracePt t="70498" x="3854450" y="3321050"/>
          <p14:tracePt t="70516" x="3841750" y="3308350"/>
          <p14:tracePt t="70531" x="3829050" y="3308350"/>
          <p14:tracePt t="70548" x="3816350" y="3308350"/>
          <p14:tracePt t="70567" x="3797300" y="3314700"/>
          <p14:tracePt t="70582" x="3778250" y="3327400"/>
          <p14:tracePt t="70598" x="3746500" y="3352800"/>
          <p14:tracePt t="70618" x="3727450" y="3371850"/>
          <p14:tracePt t="70632" x="3702050" y="3403600"/>
          <p14:tracePt t="70649" x="3670300" y="3441700"/>
          <p14:tracePt t="70666" x="3657600" y="3454400"/>
          <p14:tracePt t="70682" x="3638550" y="3486150"/>
          <p14:tracePt t="70699" x="3632200" y="3505200"/>
          <p14:tracePt t="70716" x="3632200" y="3511550"/>
          <p14:tracePt t="70732" x="3632200" y="3524250"/>
          <p14:tracePt t="71002" x="3632200" y="3536950"/>
          <p14:tracePt t="71012" x="3632200" y="3556000"/>
          <p14:tracePt t="71022" x="3651250" y="3568700"/>
          <p14:tracePt t="71036" x="3683000" y="3606800"/>
          <p14:tracePt t="71048" x="3733800" y="3657600"/>
          <p14:tracePt t="71064" x="3822700" y="3740150"/>
          <p14:tracePt t="71082" x="3867150" y="3778250"/>
          <p14:tracePt t="71098" x="3962400" y="3841750"/>
          <p14:tracePt t="71116" x="4019550" y="3873500"/>
          <p14:tracePt t="71134" x="4038600" y="3886200"/>
          <p14:tracePt t="71148" x="4064000" y="3898900"/>
          <p14:tracePt t="71166" x="4076700" y="3905250"/>
          <p14:tracePt t="71183" x="4089400" y="3911600"/>
          <p14:tracePt t="71199" x="4102100" y="3917950"/>
          <p14:tracePt t="71215" x="4121150" y="3917950"/>
          <p14:tracePt t="71248" x="4146550" y="3930650"/>
          <p14:tracePt t="71266" x="4171950" y="3943350"/>
          <p14:tracePt t="71281" x="4184650" y="3949700"/>
          <p14:tracePt t="71298" x="4216400" y="3962400"/>
          <p14:tracePt t="71315" x="4235450" y="3968750"/>
          <p14:tracePt t="71331" x="4267200" y="3987800"/>
          <p14:tracePt t="71350" x="4292600" y="4006850"/>
          <p14:tracePt t="71366" x="4311650" y="4013200"/>
          <p14:tracePt t="71382" x="4337050" y="4025900"/>
          <p14:tracePt t="71399" x="4368800" y="4038600"/>
          <p14:tracePt t="71416" x="4375150" y="4038600"/>
          <p14:tracePt t="71431" x="4394200" y="4044950"/>
          <p14:tracePt t="71449" x="4406900" y="4044950"/>
          <p14:tracePt t="71465" x="4413250" y="4044950"/>
          <p14:tracePt t="71722" x="4419600" y="4044950"/>
          <p14:tracePt t="71733" x="4432300" y="4044950"/>
          <p14:tracePt t="71743" x="4438650" y="4044950"/>
          <p14:tracePt t="71753" x="4457700" y="4044950"/>
          <p14:tracePt t="71765" x="4483100" y="4044950"/>
          <p14:tracePt t="71782" x="4508500" y="4044950"/>
          <p14:tracePt t="71798" x="4559300" y="4051300"/>
          <p14:tracePt t="71814" x="4603750" y="4057650"/>
          <p14:tracePt t="71833" x="4616450" y="4057650"/>
          <p14:tracePt t="71848" x="4629150" y="4064000"/>
          <p14:tracePt t="71865" x="4641850" y="4064000"/>
          <p14:tracePt t="71884" x="4648200" y="4064000"/>
          <p14:tracePt t="71898" x="4660900" y="4064000"/>
          <p14:tracePt t="71915" x="4679950" y="4064000"/>
          <p14:tracePt t="71932" x="4686300" y="4064000"/>
          <p14:tracePt t="71948" x="4705350" y="4064000"/>
          <p14:tracePt t="71966" x="4730750" y="4064000"/>
          <p14:tracePt t="71981" x="4737100" y="4064000"/>
          <p14:tracePt t="71998" x="4756150" y="4064000"/>
          <p14:tracePt t="72017" x="4768850" y="4064000"/>
          <p14:tracePt t="72031" x="4781550" y="4064000"/>
          <p14:tracePt t="72048" x="4794250" y="4064000"/>
          <p14:tracePt t="72067" x="4806950" y="4064000"/>
          <p14:tracePt t="72082" x="4813300" y="4064000"/>
          <p14:tracePt t="72098" x="4826000" y="4044950"/>
          <p14:tracePt t="72116" x="4838700" y="4038600"/>
          <p14:tracePt t="72132" x="4857750" y="4019550"/>
          <p14:tracePt t="72149" x="4870450" y="4000500"/>
          <p14:tracePt t="72168" x="4883150" y="3987800"/>
          <p14:tracePt t="72181" x="4895850" y="3975100"/>
          <p14:tracePt t="72200" x="4895850" y="3968750"/>
          <p14:tracePt t="72216" x="4902200" y="3962400"/>
          <p14:tracePt t="72231" x="4908550" y="3949700"/>
          <p14:tracePt t="72249" x="4908550" y="3943350"/>
          <p14:tracePt t="72264" x="4921250" y="3924300"/>
          <p14:tracePt t="72281" x="4933950" y="3905250"/>
          <p14:tracePt t="72301" x="4933950" y="3898900"/>
          <p14:tracePt t="72314" x="4940300" y="3873500"/>
          <p14:tracePt t="72331" x="4940300" y="3841750"/>
          <p14:tracePt t="72351" x="4940300" y="3829050"/>
          <p14:tracePt t="72364" x="4940300" y="3797300"/>
          <p14:tracePt t="72383" x="4940300" y="3778250"/>
          <p14:tracePt t="72400" x="4940300" y="3771900"/>
          <p14:tracePt t="72414" x="4940300" y="3752850"/>
          <p14:tracePt t="72432" x="4933950" y="3733800"/>
          <p14:tracePt t="72447" x="4927600" y="3727450"/>
          <p14:tracePt t="72464" x="4921250" y="3708400"/>
          <p14:tracePt t="72483" x="4914900" y="3695700"/>
          <p14:tracePt t="72498" x="4908550" y="3676650"/>
          <p14:tracePt t="72514" x="4883150" y="3644900"/>
          <p14:tracePt t="72533" x="4876800" y="3632200"/>
          <p14:tracePt t="72547" x="4851400" y="3600450"/>
          <p14:tracePt t="72564" x="4794250" y="3562350"/>
          <p14:tracePt t="72584" x="4679950" y="3511550"/>
          <p14:tracePt t="72598" x="4616450" y="3505200"/>
          <p14:tracePt t="72614" x="4508500" y="3492500"/>
          <p14:tracePt t="72633" x="4457700" y="3492500"/>
          <p14:tracePt t="72648" x="4368800" y="3505200"/>
          <p14:tracePt t="72665" x="4305300" y="3530600"/>
          <p14:tracePt t="72681" x="4273550" y="3549650"/>
          <p14:tracePt t="72698" x="4229100" y="3600450"/>
          <p14:tracePt t="72716" x="4184650" y="3657600"/>
          <p14:tracePt t="72731" x="4165600" y="3683000"/>
          <p14:tracePt t="72748" x="4133850" y="3746500"/>
          <p14:tracePt t="72766" x="4108450" y="3771900"/>
          <p14:tracePt t="72781" x="4076700" y="3848100"/>
          <p14:tracePt t="72798" x="4051300" y="3917950"/>
          <p14:tracePt t="72816" x="4038600" y="3949700"/>
          <p14:tracePt t="72832" x="4025900" y="4013200"/>
          <p14:tracePt t="72848" x="4019550" y="4051300"/>
          <p14:tracePt t="72866" x="4019550" y="4076700"/>
          <p14:tracePt t="72881" x="4019550" y="4114800"/>
          <p14:tracePt t="72898" x="4019550" y="4171950"/>
          <p14:tracePt t="72916" x="4025900" y="4210050"/>
          <p14:tracePt t="72931" x="4051300" y="4267200"/>
          <p14:tracePt t="72951" x="4064000" y="4292600"/>
          <p14:tracePt t="72964" x="4095750" y="4349750"/>
          <p14:tracePt t="72981" x="4121150" y="4375150"/>
          <p14:tracePt t="72998" x="4140200" y="4394200"/>
          <p14:tracePt t="73014" x="4197350" y="4445000"/>
          <p14:tracePt t="73031" x="4254500" y="4489450"/>
          <p14:tracePt t="73048" x="4279900" y="4508500"/>
          <p14:tracePt t="73064" x="4337050" y="4546600"/>
          <p14:tracePt t="73070" x="4362450" y="4559300"/>
          <p14:tracePt t="73081" x="4387850" y="4584700"/>
          <p14:tracePt t="73099" x="4413250" y="4597400"/>
          <p14:tracePt t="73113" x="4476750" y="4616450"/>
          <p14:tracePt t="73131" x="4552950" y="4629150"/>
          <p14:tracePt t="73151" x="4597400" y="4629150"/>
          <p14:tracePt t="73167" x="4686300" y="4629150"/>
          <p14:tracePt t="73182" x="4775200" y="4603750"/>
          <p14:tracePt t="73198" x="4819650" y="4584700"/>
          <p14:tracePt t="73214" x="4908550" y="4533900"/>
          <p14:tracePt t="73234" x="4946650" y="4508500"/>
          <p14:tracePt t="73248" x="4997450" y="4470400"/>
          <p14:tracePt t="73264" x="5022850" y="4451350"/>
          <p14:tracePt t="73282" x="5029200" y="4438650"/>
          <p14:tracePt t="73297" x="5035550" y="4425950"/>
          <p14:tracePt t="73314" x="5041900" y="4419600"/>
          <p14:tracePt t="73332" x="5041900" y="4413250"/>
          <p14:tracePt t="73348" x="5048250" y="4413250"/>
          <p14:tracePt t="73365" x="5054600" y="4400550"/>
          <p14:tracePt t="78292" x="5054600" y="4387850"/>
          <p14:tracePt t="78302" x="5054600" y="4368800"/>
          <p14:tracePt t="78314" x="5054600" y="4337050"/>
          <p14:tracePt t="78331" x="5054600" y="4305300"/>
          <p14:tracePt t="78346" x="5035550" y="4165600"/>
          <p14:tracePt t="78363" x="4965700" y="3981450"/>
          <p14:tracePt t="78379" x="4921250" y="3905250"/>
          <p14:tracePt t="78395" x="4826000" y="3784600"/>
          <p14:tracePt t="78414" x="4692650" y="3702050"/>
          <p14:tracePt t="78429" x="4635500" y="3676650"/>
          <p14:tracePt t="78447" x="4546600" y="3663950"/>
          <p14:tracePt t="78465" x="4514850" y="3663950"/>
          <p14:tracePt t="78479" x="4457700" y="3663950"/>
          <p14:tracePt t="78496" x="4413250" y="3670300"/>
          <p14:tracePt t="78513" x="4394200" y="3683000"/>
          <p14:tracePt t="78529" x="4356100" y="3759200"/>
          <p14:tracePt t="78546" x="4324350" y="3886200"/>
          <p14:tracePt t="78563" x="4305300" y="3956050"/>
          <p14:tracePt t="78569" x="4298950" y="4019550"/>
          <p14:tracePt t="78579" x="4298950" y="4083050"/>
          <p14:tracePt t="78596" x="4298950" y="4210050"/>
          <p14:tracePt t="78612" x="4298950" y="4273550"/>
          <p14:tracePt t="78630" x="4298950" y="4362450"/>
          <p14:tracePt t="78647" x="4318000" y="4413250"/>
          <p14:tracePt t="78662" x="4324350" y="4425950"/>
          <p14:tracePt t="78679" x="4330700" y="4445000"/>
          <p14:tracePt t="78698" x="4337050" y="4457700"/>
          <p14:tracePt t="78712" x="4343400" y="4457700"/>
          <p14:tracePt t="78729" x="4349750" y="4470400"/>
          <p14:tracePt t="81770" x="4349750" y="4464050"/>
          <p14:tracePt t="81780" x="4362450" y="4438650"/>
          <p14:tracePt t="81794" x="4394200" y="4381500"/>
          <p14:tracePt t="81811" x="4660900" y="4127500"/>
          <p14:tracePt t="81828" x="5003800" y="3854450"/>
          <p14:tracePt t="81844" x="5880100" y="3314700"/>
          <p14:tracePt t="81862" x="6737350" y="2908300"/>
          <p14:tracePt t="81878" x="7112000" y="2768600"/>
          <p14:tracePt t="81894" x="7785100" y="2546350"/>
          <p14:tracePt t="81912" x="8229600" y="2444750"/>
          <p14:tracePt t="81928" x="8394700" y="2419350"/>
          <p14:tracePt t="81946" x="8585200" y="2393950"/>
          <p14:tracePt t="81964" x="8636000" y="2393950"/>
          <p14:tracePt t="81978" x="8680450" y="2393950"/>
          <p14:tracePt t="81995" x="8693150" y="2393950"/>
          <p14:tracePt t="82029" x="8699500" y="2393950"/>
          <p14:tracePt t="82662" x="8674100" y="2406650"/>
          <p14:tracePt t="82672" x="8616950" y="2457450"/>
          <p14:tracePt t="82684" x="8477250" y="2565400"/>
          <p14:tracePt t="82696" x="8255000" y="2724150"/>
          <p14:tracePt t="82712" x="8058150" y="2889250"/>
          <p14:tracePt t="82727" x="7715250" y="3175000"/>
          <p14:tracePt t="82745" x="7461250" y="3403600"/>
          <p14:tracePt t="82762" x="7391400" y="3473450"/>
          <p14:tracePt t="82777" x="7277100" y="3581400"/>
          <p14:tracePt t="83098" x="7277100" y="3575050"/>
          <p14:tracePt t="83109" x="7308850" y="3530600"/>
          <p14:tracePt t="83119" x="7391400" y="3397250"/>
          <p14:tracePt t="83132" x="7531100" y="3124200"/>
          <p14:tracePt t="83144" x="7677150" y="2832100"/>
          <p14:tracePt t="83162" x="7918450" y="2159000"/>
          <p14:tracePt t="83179" x="7981950" y="1943100"/>
          <p14:tracePt t="83194" x="8013700" y="1644650"/>
          <p14:tracePt t="83212" x="7994650" y="1460500"/>
          <p14:tracePt t="83230" x="7943850" y="1390650"/>
          <p14:tracePt t="83245" x="7759700" y="1270000"/>
          <p14:tracePt t="83261" x="7512050" y="1225550"/>
          <p14:tracePt t="83279" x="7378700" y="1225550"/>
          <p14:tracePt t="83294" x="7175500" y="1282700"/>
          <p14:tracePt t="83313" x="7023100" y="1403350"/>
          <p14:tracePt t="83328" x="6953250" y="1473200"/>
          <p14:tracePt t="83344" x="6826250" y="1631950"/>
          <p14:tracePt t="83362" x="6769100" y="1720850"/>
          <p14:tracePt t="83380" x="6680200" y="1936750"/>
          <p14:tracePt t="83394" x="6635750" y="2139950"/>
          <p14:tracePt t="83412" x="6623050" y="2254250"/>
          <p14:tracePt t="83428" x="6635750" y="2501900"/>
          <p14:tracePt t="83445" x="6686550" y="2774950"/>
          <p14:tracePt t="83462" x="6731000" y="2908300"/>
          <p14:tracePt t="83477" x="6826250" y="3194050"/>
          <p14:tracePt t="83495" x="6902450" y="3371850"/>
          <p14:tracePt t="83513" x="6946900" y="3435350"/>
          <p14:tracePt t="83528" x="7023100" y="3562350"/>
          <p14:tracePt t="83544" x="7092950" y="3651250"/>
          <p14:tracePt t="83560" x="7131050" y="3689350"/>
          <p14:tracePt t="83568" x="7181850" y="3721100"/>
          <p14:tracePt t="83577" x="7226300" y="3733800"/>
          <p14:tracePt t="83595" x="7302500" y="3752850"/>
          <p14:tracePt t="83611" x="7327900" y="3752850"/>
          <p14:tracePt t="83628" x="7366000" y="3752850"/>
          <p14:tracePt t="86509" x="7378700" y="3752850"/>
          <p14:tracePt t="86517" x="7404100" y="3740150"/>
          <p14:tracePt t="86531" x="7461250" y="3695700"/>
          <p14:tracePt t="86543" x="7639050" y="3619500"/>
          <p14:tracePt t="86560" x="8210550" y="3422650"/>
          <p14:tracePt t="86577" x="8521700" y="3378200"/>
          <p14:tracePt t="86593" x="8997950" y="3365500"/>
          <p14:tracePt t="86610" x="9385300" y="3467100"/>
          <p14:tracePt t="86626" x="9531350" y="3536950"/>
          <p14:tracePt t="86643" x="9721850" y="3670300"/>
          <p14:tracePt t="86660" x="9842500" y="3778250"/>
          <p14:tracePt t="86676" x="9880600" y="3816350"/>
          <p14:tracePt t="86692" x="9969500" y="3905250"/>
          <p14:tracePt t="86713" x="10039350" y="3975100"/>
          <p14:tracePt t="86726" x="10077450" y="4006850"/>
          <p14:tracePt t="86743" x="10140950" y="4064000"/>
          <p14:tracePt t="86763" x="10179050" y="4095750"/>
          <p14:tracePt t="86776" x="10261600" y="4165600"/>
          <p14:tracePt t="86794" x="10344150" y="4235450"/>
          <p14:tracePt t="86810" x="10394950" y="4267200"/>
          <p14:tracePt t="86826" x="10471150" y="4318000"/>
          <p14:tracePt t="86843" x="10521950" y="4343400"/>
          <p14:tracePt t="86859" x="10541000" y="4349750"/>
          <p14:tracePt t="86877" x="10547350" y="4362450"/>
          <p14:tracePt t="86893" x="10553700" y="4362450"/>
          <p14:tracePt t="86926" x="10560050" y="4362450"/>
          <p14:tracePt t="89541" x="10553700" y="4362450"/>
          <p14:tracePt t="89550" x="10509250" y="4349750"/>
          <p14:tracePt t="89564" x="10414000" y="4305300"/>
          <p14:tracePt t="89575" x="10261600" y="4222750"/>
          <p14:tracePt t="89592" x="9867900" y="3943350"/>
          <p14:tracePt t="89610" x="9747250" y="3822700"/>
          <p14:tracePt t="89625" x="9550400" y="3619500"/>
          <p14:tracePt t="89642" x="9423400" y="3448050"/>
          <p14:tracePt t="89661" x="9385300" y="3390900"/>
          <p14:tracePt t="89675" x="9347200" y="3333750"/>
          <p14:tracePt t="90169" x="9334500" y="3333750"/>
          <p14:tracePt t="90179" x="9328150" y="3333750"/>
          <p14:tracePt t="90192" x="9309100" y="3327400"/>
          <p14:tracePt t="90211" x="9258300" y="3327400"/>
          <p14:tracePt t="90225" x="9239250" y="3327400"/>
          <p14:tracePt t="90241" x="9169400" y="3333750"/>
          <p14:tracePt t="90261" x="9137650" y="3346450"/>
          <p14:tracePt t="90275" x="9080500" y="3384550"/>
          <p14:tracePt t="90293" x="9036050" y="3448050"/>
          <p14:tracePt t="90309" x="9023350" y="3498850"/>
          <p14:tracePt t="90325" x="8991600" y="3581400"/>
          <p14:tracePt t="90342" x="8972550" y="3651250"/>
          <p14:tracePt t="90359" x="8972550" y="3683000"/>
          <p14:tracePt t="90375" x="8972550" y="3778250"/>
          <p14:tracePt t="90392" x="8972550" y="3873500"/>
          <p14:tracePt t="90408" x="8972550" y="3905250"/>
          <p14:tracePt t="90425" x="8972550" y="3962400"/>
          <p14:tracePt t="90444" x="8972550" y="4006850"/>
          <p14:tracePt t="90458" x="8972550" y="4019550"/>
          <p14:tracePt t="90474" x="8978900" y="4064000"/>
          <p14:tracePt t="90494" x="8985250" y="4089400"/>
          <p14:tracePt t="90509" x="8997950" y="4133850"/>
          <p14:tracePt t="90525" x="9010650" y="4191000"/>
          <p14:tracePt t="90543" x="9023350" y="4216400"/>
          <p14:tracePt t="90558" x="9029700" y="4241800"/>
          <p14:tracePt t="90567" x="9036050" y="4254500"/>
          <p14:tracePt t="90576" x="9042400" y="4260850"/>
          <p14:tracePt t="90593" x="9055100" y="4273550"/>
          <p14:tracePt t="90608" x="9067800" y="4298950"/>
          <p14:tracePt t="90626" x="9093200" y="4324350"/>
          <p14:tracePt t="90642" x="9105900" y="4337050"/>
          <p14:tracePt t="90658" x="9137650" y="4368800"/>
          <p14:tracePt t="90676" x="9163050" y="4400550"/>
          <p14:tracePt t="90691" x="9175750" y="4413250"/>
          <p14:tracePt t="90708" x="9207500" y="4438650"/>
          <p14:tracePt t="90728" x="9213850" y="4451350"/>
          <p14:tracePt t="90742" x="9239250" y="4457700"/>
          <p14:tracePt t="90759" x="9277350" y="4470400"/>
          <p14:tracePt t="90777" x="9302750" y="4470400"/>
          <p14:tracePt t="90792" x="9347200" y="4476750"/>
          <p14:tracePt t="90809" x="9385300" y="4476750"/>
          <p14:tracePt t="90826" x="9398000" y="4476750"/>
          <p14:tracePt t="90841" x="9423400" y="4470400"/>
          <p14:tracePt t="90858" x="9442450" y="4457700"/>
          <p14:tracePt t="90876" x="9448800" y="4445000"/>
          <p14:tracePt t="90892" x="9467850" y="4413250"/>
          <p14:tracePt t="90909" x="9480550" y="4387850"/>
          <p14:tracePt t="90925" x="9486900" y="4368800"/>
          <p14:tracePt t="90941" x="9499600" y="4330700"/>
          <p14:tracePt t="90958" x="9505950" y="4305300"/>
          <p14:tracePt t="90974" x="9512300" y="4254500"/>
          <p14:tracePt t="90992" x="9525000" y="4197350"/>
          <p14:tracePt t="91011" x="9525000" y="4171950"/>
          <p14:tracePt t="91025" x="9525000" y="4127500"/>
          <p14:tracePt t="91042" x="9525000" y="4089400"/>
          <p14:tracePt t="91059" x="9525000" y="4076700"/>
          <p14:tracePt t="91064" x="9525000" y="4057650"/>
          <p14:tracePt t="91075" x="9525000" y="4032250"/>
          <p14:tracePt t="91092" x="9525000" y="3962400"/>
          <p14:tracePt t="91109" x="9525000" y="3924300"/>
          <p14:tracePt t="91124" x="9499600" y="3835400"/>
          <p14:tracePt t="91142" x="9480550" y="3771900"/>
          <p14:tracePt t="91158" x="9474200" y="3759200"/>
          <p14:tracePt t="91174" x="9461500" y="3727450"/>
          <p14:tracePt t="91193" x="9455150" y="3721100"/>
          <p14:tracePt t="91209" x="9455150" y="3714750"/>
          <p14:tracePt t="92258" x="9448800" y="3714750"/>
          <p14:tracePt t="92267" x="9442450" y="3708400"/>
          <p14:tracePt t="92279" x="9423400" y="3702050"/>
          <p14:tracePt t="92291" x="9398000" y="3702050"/>
          <p14:tracePt t="92308" x="9334500" y="3702050"/>
          <p14:tracePt t="92325" x="9296400" y="3714750"/>
          <p14:tracePt t="92341" x="9213850" y="3771900"/>
          <p14:tracePt t="92358" x="9150350" y="3848100"/>
          <p14:tracePt t="92374" x="9118600" y="3911600"/>
          <p14:tracePt t="92390" x="9055100" y="4083050"/>
          <p14:tracePt t="92409" x="9048750" y="4178300"/>
          <p14:tracePt t="92424" x="9029700" y="4318000"/>
          <p14:tracePt t="92441" x="9029700" y="4425950"/>
          <p14:tracePt t="92459" x="9029700" y="4489450"/>
          <p14:tracePt t="92474" x="9042400" y="4597400"/>
          <p14:tracePt t="92492" x="9061450" y="4679950"/>
          <p14:tracePt t="92509" x="9067800" y="4705350"/>
          <p14:tracePt t="92525" x="9080500" y="4730750"/>
          <p14:tracePt t="92542" x="9086850" y="4737100"/>
          <p14:tracePt t="92622" x="9086850" y="4743450"/>
          <p14:tracePt t="92652" x="9086850" y="4749800"/>
          <p14:tracePt t="92674" x="9086850" y="4756150"/>
          <p14:tracePt t="92684" x="9093200" y="4756150"/>
          <p14:tracePt t="92702" x="9093200" y="4768850"/>
          <p14:tracePt t="92714" x="9093200" y="4775200"/>
          <p14:tracePt t="92733" x="9093200" y="4781550"/>
          <p14:tracePt t="92747" x="9093200" y="4787900"/>
          <p14:tracePt t="92761" x="9099550" y="4794250"/>
          <p14:tracePt t="92776" x="9099550" y="4800600"/>
          <p14:tracePt t="92793" x="9099550" y="4806950"/>
          <p14:tracePt t="92808" x="9105900" y="4806950"/>
          <p14:tracePt t="94410" x="9118600" y="4794250"/>
          <p14:tracePt t="94420" x="9131300" y="4768850"/>
          <p14:tracePt t="94431" x="9150350" y="4743450"/>
          <p14:tracePt t="94446" x="9175750" y="4705350"/>
          <p14:tracePt t="94458" x="9194800" y="4667250"/>
          <p14:tracePt t="94473" x="9239250" y="4597400"/>
          <p14:tracePt t="94492" x="9290050" y="4527550"/>
          <p14:tracePt t="94508" x="9315450" y="4483100"/>
          <p14:tracePt t="94526" x="9372600" y="4375150"/>
          <p14:tracePt t="94542" x="9398000" y="4311650"/>
          <p14:tracePt t="94557" x="9436100" y="4210050"/>
          <p14:tracePt t="94563" x="9442450" y="4152900"/>
          <p14:tracePt t="94575" x="9448800" y="4121150"/>
          <p14:tracePt t="94592" x="9448800" y="4089400"/>
          <p14:tracePt t="94607" x="9448800" y="4044950"/>
          <p14:tracePt t="94624" x="9448800" y="4025900"/>
          <p14:tracePt t="94641" x="9448800" y="4019550"/>
          <p14:tracePt t="94656" x="9448800" y="4013200"/>
          <p14:tracePt t="94677" x="9448800" y="4006850"/>
          <p14:tracePt t="94696" x="9448800" y="4000500"/>
          <p14:tracePt t="94715" x="9442450" y="4000500"/>
          <p14:tracePt t="94755" x="9436100" y="4000500"/>
          <p14:tracePt t="95474" x="9423400" y="4000500"/>
          <p14:tracePt t="95484" x="9417050" y="4013200"/>
          <p14:tracePt t="95496" x="9404350" y="4025900"/>
          <p14:tracePt t="95508" x="9366250" y="4057650"/>
          <p14:tracePt t="95525" x="9328150" y="4108450"/>
          <p14:tracePt t="95540" x="9239250" y="4203700"/>
          <p14:tracePt t="95557" x="9175750" y="4267200"/>
          <p14:tracePt t="95574" x="9169400" y="4273550"/>
          <p14:tracePt t="95590" x="9156700" y="4298950"/>
          <p14:tracePt t="95608" x="9144000" y="4311650"/>
          <p14:tracePt t="95624" x="9144000" y="4324350"/>
          <p14:tracePt t="95661" x="9144000" y="4330700"/>
          <p14:tracePt t="95679" x="9144000" y="4337050"/>
          <p14:tracePt t="95710" x="9163050" y="4337050"/>
          <p14:tracePt t="95717" x="9175750" y="4337050"/>
          <p14:tracePt t="95729" x="9201150" y="4337050"/>
          <p14:tracePt t="95741" x="9232900" y="4330700"/>
          <p14:tracePt t="95759" x="9277350" y="4298950"/>
          <p14:tracePt t="95773" x="9328150" y="4248150"/>
          <p14:tracePt t="95790" x="9372600" y="4191000"/>
          <p14:tracePt t="95808" x="9391650" y="4178300"/>
          <p14:tracePt t="95823" x="9404350" y="4152900"/>
          <p14:tracePt t="95841" x="9404350" y="4140200"/>
          <p14:tracePt t="95873" x="9404350" y="4133850"/>
          <p14:tracePt t="95901" x="9404350" y="4127500"/>
          <p14:tracePt t="95951" x="9404350" y="4121150"/>
          <p14:tracePt t="95961" x="9404350" y="4114800"/>
          <p14:tracePt t="95973" x="9391650" y="4108450"/>
          <p14:tracePt t="95994" x="9385300" y="4095750"/>
          <p14:tracePt t="96008" x="9372600" y="4089400"/>
          <p14:tracePt t="96024" x="9366250" y="4070350"/>
          <p14:tracePt t="96041" x="9359900" y="4057650"/>
          <p14:tracePt t="96057" x="9359900" y="4038600"/>
          <p14:tracePt t="96073" x="9359900" y="4025900"/>
          <p14:tracePt t="96091" x="9359900" y="4019550"/>
          <p14:tracePt t="97899" x="9353550" y="4038600"/>
          <p14:tracePt t="97908" x="9340850" y="4076700"/>
          <p14:tracePt t="97922" x="9321800" y="4140200"/>
          <p14:tracePt t="97940" x="9264650" y="4368800"/>
          <p14:tracePt t="97957" x="9239250" y="4495800"/>
          <p14:tracePt t="97972" x="9201150" y="4686300"/>
          <p14:tracePt t="97990" x="9188450" y="4806950"/>
          <p14:tracePt t="98006" x="9182100" y="4851400"/>
          <p14:tracePt t="98024" x="9169400" y="4902200"/>
          <p14:tracePt t="98042" x="9163050" y="4946650"/>
          <p14:tracePt t="98056" x="9163050" y="4972050"/>
          <p14:tracePt t="98063" x="9156700" y="4997450"/>
          <p14:tracePt t="98074" x="9150350" y="5022850"/>
          <p14:tracePt t="98091" x="9137650" y="5080000"/>
          <p14:tracePt t="98106" x="9137650" y="5111750"/>
          <p14:tracePt t="98122" x="9131300" y="5200650"/>
          <p14:tracePt t="98140" x="9131300" y="5251450"/>
          <p14:tracePt t="98155" x="9131300" y="5359400"/>
          <p14:tracePt t="98173" x="9131300" y="5384800"/>
          <p14:tracePt t="110726" x="9118600" y="5384800"/>
          <p14:tracePt t="110737" x="9036050" y="5384800"/>
          <p14:tracePt t="110745" x="8559800" y="5365750"/>
          <p14:tracePt t="110758" x="7759700" y="5308600"/>
          <p14:tracePt t="110769" x="6902450" y="5276850"/>
          <p14:tracePt t="110787" x="5924550" y="5226050"/>
          <p14:tracePt t="110801" x="5403850" y="5194300"/>
          <p14:tracePt t="110818" x="4400550" y="5194300"/>
          <p14:tracePt t="110838" x="3968750" y="5194300"/>
          <p14:tracePt t="110852" x="3435350" y="5238750"/>
          <p14:tracePt t="110869" x="3302000" y="5264150"/>
          <p14:tracePt t="111050" x="3282950" y="5264150"/>
          <p14:tracePt t="111061" x="3244850" y="5276850"/>
          <p14:tracePt t="111073" x="3111500" y="5327650"/>
          <p14:tracePt t="111084" x="2806700" y="5461000"/>
          <p14:tracePt t="111102" x="2222500" y="5753100"/>
          <p14:tracePt t="111119" x="1981200" y="5905500"/>
          <p14:tracePt t="111135" x="1555750" y="6184900"/>
          <p14:tracePt t="111152" x="1365250" y="6330950"/>
          <p14:tracePt t="111168" x="1314450" y="6381750"/>
          <p14:tracePt t="111689" x="1435100" y="6546850"/>
          <p14:tracePt t="111730" x="1441450" y="6540500"/>
          <p14:tracePt t="111739" x="1454150" y="6527800"/>
          <p14:tracePt t="111752" x="1466850" y="6521450"/>
          <p14:tracePt t="111769" x="1485900" y="6515100"/>
          <p14:tracePt t="111784" x="1524000" y="6496050"/>
          <p14:tracePt t="111801" x="1549400" y="6477000"/>
          <p14:tracePt t="111818" x="1555750" y="6470650"/>
          <p14:tracePt t="111834" x="1568450" y="6470650"/>
          <p14:tracePt t="111852" x="1581150" y="6470650"/>
          <p14:tracePt t="111892" x="1581150" y="6464300"/>
          <p14:tracePt t="111912" x="1587500" y="6464300"/>
          <p14:tracePt t="164009" x="1593850" y="6451600"/>
          <p14:tracePt t="164017" x="1625600" y="6426200"/>
          <p14:tracePt t="164032" x="1733550" y="6299200"/>
          <p14:tracePt t="164050" x="2324100" y="5676900"/>
          <p14:tracePt t="164069" x="2870200" y="5054600"/>
          <p14:tracePt t="164083" x="3092450" y="4768850"/>
          <p14:tracePt t="164100" x="3378200" y="4324350"/>
          <p14:tracePt t="164118" x="3454400" y="4140200"/>
          <p14:tracePt t="164134" x="3492500" y="3854450"/>
          <p14:tracePt t="164151" x="3473450" y="3657600"/>
          <p14:tracePt t="164169" x="3429000" y="3568700"/>
          <p14:tracePt t="164184" x="3302000" y="3384550"/>
          <p14:tracePt t="164200" x="3054350" y="3155950"/>
          <p14:tracePt t="164216" x="2901950" y="3035300"/>
          <p14:tracePt t="164233" x="2616200" y="2889250"/>
          <p14:tracePt t="164252" x="2311400" y="2800350"/>
          <p14:tracePt t="164267" x="2190750" y="2781300"/>
          <p14:tracePt t="164283" x="1930400" y="2755900"/>
          <p14:tracePt t="164301" x="1822450" y="2755900"/>
          <p14:tracePt t="164316" x="1625600" y="2755900"/>
          <p14:tracePt t="164333" x="1403350" y="2768600"/>
          <p14:tracePt t="164353" x="1301750" y="2787650"/>
          <p14:tracePt t="164366" x="1174750" y="2825750"/>
          <p14:tracePt t="164384" x="1104900" y="2870200"/>
          <p14:tracePt t="164401" x="1085850" y="2895600"/>
          <p14:tracePt t="164416" x="1054100" y="2978150"/>
          <p14:tracePt t="164434" x="1047750" y="3092450"/>
          <p14:tracePt t="164451" x="1060450" y="3168650"/>
          <p14:tracePt t="164467" x="1130300" y="3333750"/>
          <p14:tracePt t="164485" x="1257300" y="3530600"/>
          <p14:tracePt t="164500" x="1346200" y="3625850"/>
          <p14:tracePt t="164516" x="1612900" y="3879850"/>
          <p14:tracePt t="164534" x="1816100" y="4057650"/>
          <p14:tracePt t="164550" x="2209800" y="4362450"/>
          <p14:tracePt t="164566" x="2616200" y="4622800"/>
          <p14:tracePt t="164584" x="2787650" y="4718050"/>
          <p14:tracePt t="164599" x="3098800" y="4883150"/>
          <p14:tracePt t="164617" x="3397250" y="5016500"/>
          <p14:tracePt t="164635" x="3511550" y="5054600"/>
          <p14:tracePt t="164650" x="3752850" y="5130800"/>
          <p14:tracePt t="164668" x="3956050" y="5162550"/>
          <p14:tracePt t="164685" x="4051300" y="5162550"/>
          <p14:tracePt t="164699" x="4222750" y="5162550"/>
          <p14:tracePt t="164718" x="4394200" y="5156200"/>
          <p14:tracePt t="164733" x="4489450" y="5137150"/>
          <p14:tracePt t="164750" x="4679950" y="5086350"/>
          <p14:tracePt t="164768" x="4864100" y="5022850"/>
          <p14:tracePt t="164783" x="4940300" y="4997450"/>
          <p14:tracePt t="164800" x="5099050" y="4933950"/>
          <p14:tracePt t="164817" x="5162550" y="4921250"/>
          <p14:tracePt t="164834" x="5295900" y="4870450"/>
          <p14:tracePt t="164850" x="5391150" y="4813300"/>
          <p14:tracePt t="164866" x="5435600" y="4781550"/>
          <p14:tracePt t="164883" x="5524500" y="4692650"/>
          <p14:tracePt t="164901" x="5607050" y="4584700"/>
          <p14:tracePt t="164918" x="5651500" y="4527550"/>
          <p14:tracePt t="164933" x="5721350" y="4381500"/>
          <p14:tracePt t="164951" x="5746750" y="4298950"/>
          <p14:tracePt t="164966" x="5772150" y="4108450"/>
          <p14:tracePt t="164983" x="5772150" y="3924300"/>
          <p14:tracePt t="165001" x="5772150" y="3835400"/>
          <p14:tracePt t="165016" x="5734050" y="3651250"/>
          <p14:tracePt t="165033" x="5657850" y="3473450"/>
          <p14:tracePt t="165051" x="5619750" y="3403600"/>
          <p14:tracePt t="165066" x="5549900" y="3302000"/>
          <p14:tracePt t="165075" x="5505450" y="3263900"/>
          <p14:tracePt t="165084" x="5448300" y="3219450"/>
          <p14:tracePt t="165102" x="5372100" y="3187700"/>
          <p14:tracePt t="165195" x="5276850" y="3187700"/>
          <p14:tracePt t="165204" x="5111750" y="3213100"/>
          <p14:tracePt t="165218" x="4857750" y="3251200"/>
          <p14:tracePt t="165235" x="4641850" y="3314700"/>
          <p14:tracePt t="165249" x="4330700" y="3422650"/>
          <p14:tracePt t="165267" x="4083050" y="3606800"/>
          <p14:tracePt t="165284" x="4006850" y="3683000"/>
          <p14:tracePt t="165299" x="3835400" y="3956050"/>
          <p14:tracePt t="165316" x="3702050" y="4311650"/>
          <p14:tracePt t="165332" x="3663950" y="4445000"/>
          <p14:tracePt t="165351" x="3625850" y="4667250"/>
          <p14:tracePt t="165370" x="3606800" y="4889500"/>
          <p14:tracePt t="165386" x="3606800" y="4997450"/>
          <p14:tracePt t="165399" x="3606800" y="5175250"/>
          <p14:tracePt t="165418" x="3619500" y="5365750"/>
          <p14:tracePt t="165432" x="3638550" y="5448300"/>
          <p14:tracePt t="165450" x="3670300" y="5594350"/>
          <p14:tracePt t="165468" x="3683000" y="5651500"/>
          <p14:tracePt t="165483" x="3721100" y="5740400"/>
          <p14:tracePt t="165499" x="3771900" y="5822950"/>
          <p14:tracePt t="165517" x="3803650" y="5873750"/>
          <p14:tracePt t="165532" x="3879850" y="5949950"/>
          <p14:tracePt t="165550" x="3968750" y="6032500"/>
          <p14:tracePt t="165567" x="4025900" y="6070600"/>
          <p14:tracePt t="165574" x="4070350" y="6102350"/>
          <p14:tracePt t="165583" x="4121150" y="6127750"/>
          <p14:tracePt t="165600" x="4260850" y="6172200"/>
          <p14:tracePt t="165616" x="4356100" y="6178550"/>
          <p14:tracePt t="165633" x="4527550" y="6178550"/>
          <p14:tracePt t="165652" x="4699000" y="6153150"/>
          <p14:tracePt t="165667" x="4794250" y="6115050"/>
          <p14:tracePt t="165685" x="4959350" y="6019800"/>
          <p14:tracePt t="165701" x="5041900" y="5949950"/>
          <p14:tracePt t="165717" x="5207000" y="5772150"/>
          <p14:tracePt t="165722" x="5308600" y="5638800"/>
          <p14:tracePt t="165733" x="5410200" y="5486400"/>
          <p14:tracePt t="165751" x="5511800" y="5321300"/>
          <p14:tracePt t="165765" x="5638800" y="5035550"/>
          <p14:tracePt t="165783" x="5721350" y="4699000"/>
          <p14:tracePt t="165799" x="5740400" y="4514850"/>
          <p14:tracePt t="165816" x="5753100" y="4184650"/>
          <p14:tracePt t="165834" x="5740400" y="3905250"/>
          <p14:tracePt t="165849" x="5715000" y="3810000"/>
          <p14:tracePt t="165865" x="5626100" y="3632200"/>
          <p14:tracePt t="165885" x="5492750" y="3473450"/>
          <p14:tracePt t="165899" x="5397500" y="3390900"/>
          <p14:tracePt t="165917" x="5200650" y="3257550"/>
          <p14:tracePt t="165934" x="5105400" y="3225800"/>
          <p14:tracePt t="165949" x="4940300" y="3187700"/>
          <p14:tracePt t="165966" x="4908550" y="3181350"/>
          <p14:tracePt t="166229" x="4895850" y="3181350"/>
          <p14:tracePt t="166238" x="4883150" y="3168650"/>
          <p14:tracePt t="166251" x="4819650" y="3143250"/>
          <p14:tracePt t="166268" x="4718050" y="3086100"/>
          <p14:tracePt t="166282" x="4216400" y="2908300"/>
          <p14:tracePt t="166300" x="3740150" y="2832100"/>
          <p14:tracePt t="166316" x="3517900" y="2819400"/>
          <p14:tracePt t="166332" x="3219450" y="2832100"/>
          <p14:tracePt t="166352" x="2946400" y="2940050"/>
          <p14:tracePt t="166366" x="2857500" y="3003550"/>
          <p14:tracePt t="166383" x="2717800" y="3130550"/>
          <p14:tracePt t="166401" x="2647950" y="3213100"/>
          <p14:tracePt t="166416" x="2508250" y="3492500"/>
          <p14:tracePt t="166433" x="2451100" y="3765550"/>
          <p14:tracePt t="166451" x="2438400" y="3867150"/>
          <p14:tracePt t="166466" x="2451100" y="4140200"/>
          <p14:tracePt t="166482" x="2514600" y="4343400"/>
          <p14:tracePt t="166500" x="2552700" y="4445000"/>
          <p14:tracePt t="166515" x="2635250" y="4591050"/>
          <p14:tracePt t="166533" x="2794000" y="4749800"/>
          <p14:tracePt t="166550" x="2882900" y="4826000"/>
          <p14:tracePt t="166567" x="3162300" y="4991100"/>
          <p14:tracePt t="166576" x="3295650" y="5041900"/>
          <p14:tracePt t="166587" x="3448050" y="5086350"/>
          <p14:tracePt t="166599" x="3575050" y="5105400"/>
          <p14:tracePt t="166615" x="3917950" y="5105400"/>
          <p14:tracePt t="166636" x="4070350" y="5105400"/>
          <p14:tracePt t="166649" x="4445000" y="5041900"/>
          <p14:tracePt t="166666" x="4724400" y="4965700"/>
          <p14:tracePt t="166684" x="4838700" y="4921250"/>
          <p14:tracePt t="166699" x="5067300" y="4806950"/>
          <p14:tracePt t="166716" x="5257800" y="4686300"/>
          <p14:tracePt t="166734" x="5334000" y="4635500"/>
          <p14:tracePt t="166749" x="5492750" y="4521200"/>
          <p14:tracePt t="166767" x="5632450" y="4368800"/>
          <p14:tracePt t="166782" x="5708650" y="4279900"/>
          <p14:tracePt t="166798" x="5854700" y="4025900"/>
          <p14:tracePt t="166817" x="5988050" y="3625850"/>
          <p14:tracePt t="166832" x="6026150" y="3441700"/>
          <p14:tracePt t="166848" x="6083300" y="3048000"/>
          <p14:tracePt t="166867" x="6083300" y="2876550"/>
          <p14:tracePt t="166883" x="6070600" y="2578100"/>
          <p14:tracePt t="166899" x="6000750" y="2279650"/>
          <p14:tracePt t="166917" x="5956300" y="2184400"/>
          <p14:tracePt t="166933" x="5848350" y="2038350"/>
          <p14:tracePt t="166950" x="5613400" y="1898650"/>
          <p14:tracePt t="166968" x="5441950" y="1854200"/>
          <p14:tracePt t="166982" x="5086350" y="1828800"/>
          <p14:tracePt t="166999" x="4775200" y="1885950"/>
          <p14:tracePt t="167017" x="4597400" y="1949450"/>
          <p14:tracePt t="167033" x="4330700" y="2082800"/>
          <p14:tracePt t="167051" x="4152900" y="2254250"/>
          <p14:tracePt t="167065" x="4064000" y="2343150"/>
          <p14:tracePt t="167073" x="3981450" y="2444750"/>
          <p14:tracePt t="167082" x="3911600" y="2552700"/>
          <p14:tracePt t="167100" x="3829050" y="2698750"/>
          <p14:tracePt t="167115" x="3759200" y="2921000"/>
          <p14:tracePt t="167133" x="3708400" y="3149600"/>
          <p14:tracePt t="167150" x="3708400" y="3263900"/>
          <p14:tracePt t="167165" x="3708400" y="3473450"/>
          <p14:tracePt t="167183" x="3740150" y="3676650"/>
          <p14:tracePt t="167202" x="3765550" y="3771900"/>
          <p14:tracePt t="167215" x="3835400" y="3981450"/>
          <p14:tracePt t="167233" x="3924300" y="4133850"/>
          <p14:tracePt t="167248" x="3968750" y="4216400"/>
          <p14:tracePt t="167266" x="4057650" y="4368800"/>
          <p14:tracePt t="167283" x="4121150" y="4476750"/>
          <p14:tracePt t="167299" x="4152900" y="4521200"/>
          <p14:tracePt t="167316" x="4203700" y="4578350"/>
          <p14:tracePt t="167334" x="4229100" y="4610100"/>
          <p14:tracePt t="167351" x="4318000" y="4667250"/>
          <p14:tracePt t="167365" x="4419600" y="4711700"/>
          <p14:tracePt t="167385" x="4483100" y="4724400"/>
          <p14:tracePt t="167399" x="4667250" y="4743450"/>
          <p14:tracePt t="167416" x="4876800" y="4743450"/>
          <p14:tracePt t="167433" x="4972050" y="4730750"/>
          <p14:tracePt t="167449" x="5156200" y="4686300"/>
          <p14:tracePt t="167466" x="5308600" y="4622800"/>
          <p14:tracePt t="167482" x="5365750" y="4572000"/>
          <p14:tracePt t="167499" x="5410200" y="4527550"/>
          <p14:tracePt t="168033" x="5429250" y="4527550"/>
          <p14:tracePt t="168044" x="5467350" y="4527550"/>
          <p14:tracePt t="168054" x="5581650" y="4527550"/>
          <p14:tracePt t="168066" x="5772150" y="4527550"/>
          <p14:tracePt t="168084" x="6102350" y="4552950"/>
          <p14:tracePt t="168098" x="6756400" y="4686300"/>
          <p14:tracePt t="168115" x="7391400" y="4902200"/>
          <p14:tracePt t="168134" x="7677150" y="5016500"/>
          <p14:tracePt t="168149" x="8229600" y="5232400"/>
          <p14:tracePt t="168167" x="8604250" y="5365750"/>
          <p14:tracePt t="168185" x="8763000" y="5422900"/>
          <p14:tracePt t="168199" x="9017000" y="5492750"/>
          <p14:tracePt t="168216" x="9169400" y="5530850"/>
          <p14:tracePt t="168232" x="9239250" y="5549900"/>
          <p14:tracePt t="168249" x="9309100" y="5581650"/>
          <p14:tracePt t="168266" x="9340850" y="5588000"/>
          <p14:tracePt t="168299" x="9347200" y="5588000"/>
          <p14:tracePt t="168946" x="9347200" y="5581650"/>
          <p14:tracePt t="168955" x="9359900" y="5537200"/>
          <p14:tracePt t="168969" x="9398000" y="5441950"/>
          <p14:tracePt t="168982" x="9499600" y="5232400"/>
          <p14:tracePt t="168998" x="9772650" y="4572000"/>
          <p14:tracePt t="169017" x="9906000" y="4241800"/>
          <p14:tracePt t="169032" x="10090150" y="3676650"/>
          <p14:tracePt t="169048" x="10179050" y="3276600"/>
          <p14:tracePt t="169066" x="10179050" y="3124200"/>
          <p14:tracePt t="169077" x="10179050" y="3022600"/>
          <p14:tracePt t="169088" x="10134600" y="2863850"/>
          <p14:tracePt t="169099" x="10090150" y="2800350"/>
          <p14:tracePt t="169115" x="10033000" y="2736850"/>
          <p14:tracePt t="169132" x="9861550" y="2603500"/>
          <p14:tracePt t="169149" x="9645650" y="2514600"/>
          <p14:tracePt t="169166" x="9531350" y="2501900"/>
          <p14:tracePt t="169181" x="9302750" y="2501900"/>
          <p14:tracePt t="169200" x="9067800" y="2597150"/>
          <p14:tracePt t="169215" x="8940800" y="2667000"/>
          <p14:tracePt t="169231" x="8750300" y="2813050"/>
          <p14:tracePt t="169250" x="8629650" y="2952750"/>
          <p14:tracePt t="169265" x="8566150" y="3041650"/>
          <p14:tracePt t="169283" x="8496300" y="3232150"/>
          <p14:tracePt t="169300" x="8483600" y="3321050"/>
          <p14:tracePt t="169315" x="8470900" y="3511550"/>
          <p14:tracePt t="169332" x="8470900" y="3733800"/>
          <p14:tracePt t="169350" x="8470900" y="3816350"/>
          <p14:tracePt t="169364" x="8509000" y="3981450"/>
          <p14:tracePt t="169382" x="8553450" y="4159250"/>
          <p14:tracePt t="169399" x="8566150" y="4235450"/>
          <p14:tracePt t="169415" x="8604250" y="4387850"/>
          <p14:tracePt t="169433" x="8610600" y="4413250"/>
          <p14:tracePt t="169777" x="8604250" y="4425950"/>
          <p14:tracePt t="169786" x="8572500" y="4457700"/>
          <p14:tracePt t="169799" x="8509000" y="4521200"/>
          <p14:tracePt t="169815" x="8350250" y="4629150"/>
          <p14:tracePt t="169831" x="7740650" y="4972050"/>
          <p14:tracePt t="169848" x="7042150" y="5245100"/>
          <p14:tracePt t="169864" x="6686550" y="5384800"/>
          <p14:tracePt t="169881" x="6007100" y="5562600"/>
          <p14:tracePt t="169900" x="5454650" y="5670550"/>
          <p14:tracePt t="169915" x="5270500" y="5695950"/>
          <p14:tracePt t="169931" x="5073650" y="5695950"/>
          <p14:tracePt t="169949" x="5010150" y="5695950"/>
          <p14:tracePt t="169964" x="4972050" y="5695950"/>
          <p14:tracePt t="169982" x="4959350" y="5689600"/>
          <p14:tracePt t="170243" x="4953000" y="5689600"/>
          <p14:tracePt t="170253" x="4940300" y="5683250"/>
          <p14:tracePt t="170265" x="4895850" y="5676900"/>
          <p14:tracePt t="170281" x="4800600" y="5645150"/>
          <p14:tracePt t="170298" x="4400550" y="5499100"/>
          <p14:tracePt t="170315" x="3860800" y="5257800"/>
          <p14:tracePt t="170333" x="3638550" y="5162550"/>
          <p14:tracePt t="170349" x="3194050" y="4997450"/>
          <p14:tracePt t="170365" x="2844800" y="4876800"/>
          <p14:tracePt t="170382" x="2692400" y="4845050"/>
          <p14:tracePt t="170398" x="2406650" y="4794250"/>
          <p14:tracePt t="170415" x="2222500" y="4768850"/>
          <p14:tracePt t="170432" x="2127250" y="4756150"/>
          <p14:tracePt t="170448" x="1936750" y="4749800"/>
          <p14:tracePt t="170466" x="1866900" y="4749800"/>
          <p14:tracePt t="170481" x="1727200" y="4749800"/>
          <p14:tracePt t="170498" x="1587500" y="4749800"/>
          <p14:tracePt t="170515" x="1536700" y="4749800"/>
          <p14:tracePt t="170531" x="1435100" y="4756150"/>
          <p14:tracePt t="170549" x="1377950" y="4781550"/>
          <p14:tracePt t="170565" x="1339850" y="4787900"/>
          <p14:tracePt t="170572" x="1314450" y="4794250"/>
          <p14:tracePt t="170581" x="1301750" y="4806950"/>
          <p14:tracePt t="170598" x="1250950" y="4819650"/>
          <p14:tracePt t="170614" x="1231900" y="4832350"/>
          <p14:tracePt t="170631" x="1193800" y="4864100"/>
          <p14:tracePt t="170650" x="1174750" y="4895850"/>
          <p14:tracePt t="170666" x="1155700" y="4921250"/>
          <p14:tracePt t="170681" x="1136650" y="4972050"/>
          <p14:tracePt t="170699" x="1117600" y="5003800"/>
          <p14:tracePt t="170714" x="1104900" y="5073650"/>
          <p14:tracePt t="170732" x="1104900" y="5149850"/>
          <p14:tracePt t="170749" x="1104900" y="5207000"/>
          <p14:tracePt t="170764" x="1130300" y="5308600"/>
          <p14:tracePt t="170781" x="1187450" y="5410200"/>
          <p14:tracePt t="170798" x="1219200" y="5461000"/>
          <p14:tracePt t="170815" x="1282700" y="5537200"/>
          <p14:tracePt t="170831" x="1352550" y="5619750"/>
          <p14:tracePt t="170847" x="1409700" y="5670550"/>
          <p14:tracePt t="170864" x="1549400" y="5791200"/>
          <p14:tracePt t="170883" x="1708150" y="5905500"/>
          <p14:tracePt t="170897" x="1771650" y="5949950"/>
          <p14:tracePt t="170914" x="1943100" y="6026150"/>
          <p14:tracePt t="170934" x="2114550" y="6089650"/>
          <p14:tracePt t="170948" x="2190750" y="6115050"/>
          <p14:tracePt t="170964" x="2374900" y="6165850"/>
          <p14:tracePt t="170982" x="2482850" y="6203950"/>
          <p14:tracePt t="170997" x="2686050" y="6248400"/>
          <p14:tracePt t="171015" x="2901950" y="6273800"/>
          <p14:tracePt t="171033" x="3124200" y="6299200"/>
          <p14:tracePt t="171047" x="3219450" y="6299200"/>
          <p14:tracePt t="171065" x="3441700" y="6311900"/>
          <p14:tracePt t="171081" x="3556000" y="6311900"/>
          <p14:tracePt t="171097" x="3752850" y="6311900"/>
          <p14:tracePt t="171115" x="3968750" y="6311900"/>
          <p14:tracePt t="171131" x="4057650" y="6311900"/>
          <p14:tracePt t="171147" x="4260850" y="6311900"/>
          <p14:tracePt t="171166" x="4470400" y="6311900"/>
          <p14:tracePt t="171181" x="4572000" y="6311900"/>
          <p14:tracePt t="171198" x="4775200" y="6299200"/>
          <p14:tracePt t="171215" x="4883150" y="6292850"/>
          <p14:tracePt t="171231" x="5041900" y="6254750"/>
          <p14:tracePt t="171248" x="5226050" y="6229350"/>
          <p14:tracePt t="171267" x="5397500" y="6197600"/>
          <p14:tracePt t="171281" x="5480050" y="6191250"/>
          <p14:tracePt t="171299" x="5632450" y="6165850"/>
          <p14:tracePt t="171316" x="5721350" y="6153150"/>
          <p14:tracePt t="171331" x="5880100" y="6146800"/>
          <p14:tracePt t="171350" x="5994400" y="6127750"/>
          <p14:tracePt t="171367" x="6038850" y="6121400"/>
          <p14:tracePt t="171381" x="6102350" y="6115050"/>
          <p14:tracePt t="171400" x="6121400" y="6108700"/>
          <p14:tracePt t="171895" x="6127750" y="6108700"/>
          <p14:tracePt t="171905" x="6134100" y="6108700"/>
          <p14:tracePt t="171918" x="6159500" y="6108700"/>
          <p14:tracePt t="171931" x="6184900" y="6108700"/>
          <p14:tracePt t="171948" x="6261100" y="6127750"/>
          <p14:tracePt t="171966" x="6324600" y="6140450"/>
          <p14:tracePt t="171981" x="6445250" y="6165850"/>
          <p14:tracePt t="171998" x="6546850" y="6191250"/>
          <p14:tracePt t="172015" x="6584950" y="6203950"/>
          <p14:tracePt t="172031" x="6661150" y="6216650"/>
          <p14:tracePt t="172047" x="6718300" y="6229350"/>
          <p14:tracePt t="172066" x="6743700" y="6235700"/>
          <p14:tracePt t="172072" x="6769100" y="6235700"/>
          <p14:tracePt t="172081" x="6781800" y="6242050"/>
          <p14:tracePt t="172098" x="6800850" y="6242050"/>
          <p14:tracePt t="172114" x="6813550" y="6242050"/>
          <p14:tracePt t="172152" x="6819900" y="6242050"/>
          <p14:tracePt t="178845" x="6838950" y="6248400"/>
          <p14:tracePt t="178855" x="6896100" y="6267450"/>
          <p14:tracePt t="178866" x="7010400" y="6311900"/>
          <p14:tracePt t="178879" x="7232650" y="6388100"/>
          <p14:tracePt t="178896" x="7645400" y="6527800"/>
          <p14:tracePt t="178911" x="7842250" y="6591300"/>
          <p14:tracePt t="178928" x="8159750" y="6654800"/>
          <p14:tracePt t="178948" x="8280400" y="6673850"/>
          <p14:tracePt t="178962" x="8540750" y="6673850"/>
          <p14:tracePt t="178978" x="8807450" y="6629400"/>
          <p14:tracePt t="178997" x="9080500" y="6572250"/>
          <p14:tracePt t="179012" x="9220200" y="6515100"/>
          <p14:tracePt t="179029" x="9505950" y="6432550"/>
          <p14:tracePt t="179047" x="9652000" y="6400800"/>
          <p14:tracePt t="179061" x="9874250" y="6343650"/>
          <p14:tracePt t="179068" x="9963150" y="6330950"/>
          <p14:tracePt t="179079" x="10039350" y="6318250"/>
          <p14:tracePt t="179095" x="10109200" y="6311900"/>
          <p14:tracePt t="179111" x="10210800" y="6305550"/>
          <p14:tracePt t="179129" x="10274300" y="6299200"/>
          <p14:tracePt t="179144" x="10299700" y="6299200"/>
          <p14:tracePt t="179161" x="10325100" y="6299200"/>
          <p14:tracePt t="179181" x="10350500" y="6299200"/>
          <p14:tracePt t="179195" x="10356850" y="6299200"/>
          <p14:tracePt t="179212" x="10382250" y="6299200"/>
          <p14:tracePt t="179230" x="10394950" y="6299200"/>
          <p14:tracePt t="179245" x="10445750" y="6311900"/>
          <p14:tracePt t="179262" x="10502900" y="6311900"/>
          <p14:tracePt t="179279" x="10534650" y="6311900"/>
          <p14:tracePt t="179295" x="10610850" y="6311900"/>
          <p14:tracePt t="179312" x="10661650" y="6311900"/>
          <p14:tracePt t="179329" x="10668000" y="6311900"/>
          <p14:tracePt t="179345" x="10687050" y="6311900"/>
          <p14:tracePt t="179676" x="10674350" y="6311900"/>
          <p14:tracePt t="179686" x="10585450" y="6273800"/>
          <p14:tracePt t="179700" x="10445750" y="6235700"/>
          <p14:tracePt t="179711" x="10128250" y="6178550"/>
          <p14:tracePt t="179728" x="9448800" y="6121400"/>
          <p14:tracePt t="179747" x="9061450" y="6102350"/>
          <p14:tracePt t="179762" x="8242300" y="6102350"/>
          <p14:tracePt t="179779" x="7461250" y="6070600"/>
          <p14:tracePt t="179796" x="7118350" y="6057900"/>
          <p14:tracePt t="179812" x="6419850" y="6013450"/>
          <p14:tracePt t="179829" x="5797550" y="5943600"/>
          <p14:tracePt t="179844" x="5530850" y="5918200"/>
          <p14:tracePt t="179861" x="5022850" y="5880100"/>
          <p14:tracePt t="179879" x="4813300" y="5854700"/>
          <p14:tracePt t="179895" x="4413250" y="5816600"/>
          <p14:tracePt t="179911" x="4089400" y="5784850"/>
          <p14:tracePt t="179929" x="3949700" y="5765800"/>
          <p14:tracePt t="179945" x="3676650" y="5746750"/>
          <p14:tracePt t="179961" x="3429000" y="5727700"/>
          <p14:tracePt t="179979" x="3314700" y="5727700"/>
          <p14:tracePt t="179995" x="3079750" y="5740400"/>
          <p14:tracePt t="180012" x="2806700" y="5791200"/>
          <p14:tracePt t="180029" x="2686050" y="5810250"/>
          <p14:tracePt t="180045" x="2362200" y="5899150"/>
          <p14:tracePt t="180062" x="2076450" y="5994400"/>
          <p14:tracePt t="180077" x="1955800" y="6045200"/>
          <p14:tracePt t="180095" x="1720850" y="6140450"/>
          <p14:tracePt t="180113" x="1536700" y="6229350"/>
          <p14:tracePt t="180128" x="1460500" y="6261100"/>
          <p14:tracePt t="180144" x="1346200" y="6311900"/>
          <p14:tracePt t="180162" x="1308100" y="6324600"/>
          <p14:tracePt t="180254" x="1352550" y="6407150"/>
          <p14:tracePt t="180265" x="1428750" y="6451600"/>
          <p14:tracePt t="180279" x="1543050" y="6515100"/>
          <p14:tracePt t="180312" x="1924050" y="6737350"/>
          <p14:tracePt t="180328" x="2216150" y="6851650"/>
          <p14:tracePt t="180347" x="2470150" y="6851650"/>
          <p14:tracePt t="180361" x="2616200" y="6851650"/>
          <p14:tracePt t="180378" x="2889250" y="6851650"/>
          <p14:tracePt t="180395" x="3016250" y="6851650"/>
          <p14:tracePt t="180411" x="3263900" y="6851650"/>
          <p14:tracePt t="180428" x="3486150" y="6851650"/>
          <p14:tracePt t="180447" x="3606800" y="6851650"/>
          <p14:tracePt t="180461" x="3879850" y="6851650"/>
          <p14:tracePt t="180479" x="4203700" y="6851650"/>
          <p14:tracePt t="180496" x="4337050" y="6851650"/>
          <p14:tracePt t="180511" x="4527550" y="6851650"/>
          <p14:tracePt t="180528" x="4705350" y="6851650"/>
          <p14:tracePt t="180546" x="4781550" y="6851650"/>
          <p14:tracePt t="180561" x="4914900" y="6851650"/>
          <p14:tracePt t="180568" x="4959350" y="6851650"/>
          <p14:tracePt t="180582" x="5003800" y="6845300"/>
          <p14:tracePt t="180594" x="5041900" y="6832600"/>
          <p14:tracePt t="180611" x="5118100" y="6826250"/>
          <p14:tracePt t="180630" x="5149850" y="6826250"/>
          <p14:tracePt t="180644" x="5226050" y="6813550"/>
          <p14:tracePt t="180661" x="5295900" y="6807200"/>
          <p14:tracePt t="180679" x="5321300" y="6794500"/>
          <p14:tracePt t="180695" x="5391150" y="6781800"/>
          <p14:tracePt t="180712" x="5473700" y="6756400"/>
          <p14:tracePt t="180729" x="5524500" y="6743700"/>
          <p14:tracePt t="180745" x="5607050" y="6724650"/>
          <p14:tracePt t="180762" x="5664200" y="6711950"/>
          <p14:tracePt t="180779" x="5689600" y="6705600"/>
          <p14:tracePt t="180794" x="5702300" y="6705600"/>
          <p14:tracePt t="180812" x="5715000" y="6699250"/>
          <p14:tracePt t="203813" x="5721350" y="6686550"/>
          <p14:tracePt t="203823" x="5740400" y="6654800"/>
          <p14:tracePt t="203836" x="5854700" y="6445250"/>
          <p14:tracePt t="203855" x="6089650" y="6000750"/>
          <p14:tracePt t="203871" x="6584950" y="5048250"/>
          <p14:tracePt t="203887" x="6927850" y="4337050"/>
          <p14:tracePt t="203905" x="7073900" y="3841750"/>
          <p14:tracePt t="203919" x="7099300" y="3683000"/>
          <p14:tracePt t="203937" x="7099300" y="3492500"/>
          <p14:tracePt t="203956" x="7029450" y="3346450"/>
          <p14:tracePt t="203969" x="6934200" y="3257550"/>
          <p14:tracePt t="203987" x="6464300" y="2990850"/>
          <p14:tracePt t="204004" x="6184900" y="2908300"/>
          <p14:tracePt t="204019" x="5556250" y="2806700"/>
          <p14:tracePt t="204037" x="5016500" y="2794000"/>
          <p14:tracePt t="204053" x="4775200" y="2794000"/>
          <p14:tracePt t="204070" x="4318000" y="2800350"/>
          <p14:tracePt t="204077" x="4089400" y="2838450"/>
          <p14:tracePt t="204090" x="3873500" y="2889250"/>
          <p14:tracePt t="204104" x="3676650" y="2946400"/>
          <p14:tracePt t="204119" x="3276600" y="3111500"/>
          <p14:tracePt t="204139" x="3124200" y="3206750"/>
          <p14:tracePt t="204153" x="2914650" y="3321050"/>
          <p14:tracePt t="204169" x="2749550" y="3435350"/>
          <p14:tracePt t="204188" x="2667000" y="3505200"/>
          <p14:tracePt t="204203" x="2527300" y="3663950"/>
          <p14:tracePt t="204220" x="2381250" y="3898900"/>
          <p14:tracePt t="204237" x="2305050" y="4044950"/>
          <p14:tracePt t="204252" x="2235200" y="4305300"/>
          <p14:tracePt t="204270" x="2216150" y="4483100"/>
          <p14:tracePt t="204288" x="2216150" y="4578350"/>
          <p14:tracePt t="204304" x="2228850" y="4768850"/>
          <p14:tracePt t="204321" x="2298700" y="4946650"/>
          <p14:tracePt t="204338" x="2349500" y="5035550"/>
          <p14:tracePt t="204353" x="2495550" y="5207000"/>
          <p14:tracePt t="204371" x="2794000" y="5441950"/>
          <p14:tracePt t="204386" x="2984500" y="5568950"/>
          <p14:tracePt t="204403" x="3416300" y="5765800"/>
          <p14:tracePt t="204421" x="3638550" y="5842000"/>
          <p14:tracePt t="204436" x="4127500" y="5962650"/>
          <p14:tracePt t="204453" x="4635500" y="6083300"/>
          <p14:tracePt t="204471" x="4889500" y="6121400"/>
          <p14:tracePt t="204486" x="5416550" y="6248400"/>
          <p14:tracePt t="204504" x="5969000" y="6356350"/>
          <p14:tracePt t="204521" x="6235700" y="6394450"/>
          <p14:tracePt t="204536" x="6813550" y="6451600"/>
          <p14:tracePt t="204553" x="7340600" y="6477000"/>
          <p14:tracePt t="204570" x="7575550" y="6477000"/>
          <p14:tracePt t="204577" x="7772400" y="6477000"/>
          <p14:tracePt t="204587" x="7899400" y="6477000"/>
          <p14:tracePt t="204604" x="8070850" y="6457950"/>
          <p14:tracePt t="204619" x="8121650" y="6445250"/>
          <p14:tracePt t="204636" x="8153400" y="6432550"/>
          <p14:tracePt t="204656" x="8166100" y="6426200"/>
          <p14:tracePt t="204687" x="8166100" y="6419850"/>
          <p14:tracePt t="204725" x="8166100" y="6413500"/>
          <p14:tracePt t="204747" x="8166100" y="6407150"/>
          <p14:tracePt t="229070" x="8166100" y="6394450"/>
          <p14:tracePt t="229080" x="8166100" y="6369050"/>
          <p14:tracePt t="229094" x="8166100" y="6330950"/>
          <p14:tracePt t="229111" x="8166100" y="6235700"/>
          <p14:tracePt t="229129" x="8172450" y="6159500"/>
          <p14:tracePt t="229144" x="8216900" y="5924550"/>
          <p14:tracePt t="229162" x="8261350" y="5645150"/>
          <p14:tracePt t="229181" x="8267700" y="5461000"/>
          <p14:tracePt t="229194" x="8280400" y="5111750"/>
          <p14:tracePt t="229212" x="8267700" y="4819650"/>
          <p14:tracePt t="229231" x="8210550" y="4660900"/>
          <p14:tracePt t="229245" x="8070850" y="4425950"/>
          <p14:tracePt t="229264" x="7848600" y="4241800"/>
          <p14:tracePt t="229278" x="7664450" y="4140200"/>
          <p14:tracePt t="229294" x="7245350" y="3987800"/>
          <p14:tracePt t="229314" x="7004050" y="3924300"/>
          <p14:tracePt t="229327" x="6565900" y="3848100"/>
          <p14:tracePt t="229345" x="6134100" y="3848100"/>
          <p14:tracePt t="229362" x="5943600" y="3848100"/>
          <p14:tracePt t="229378" x="5518150" y="3943350"/>
          <p14:tracePt t="229394" x="5137150" y="4089400"/>
          <p14:tracePt t="229412" x="4946650" y="4191000"/>
          <p14:tracePt t="229428" x="4616450" y="4432300"/>
          <p14:tracePt t="229446" x="4413250" y="4667250"/>
          <p14:tracePt t="229463" x="4324350" y="4819650"/>
          <p14:tracePt t="229478" x="4203700" y="5168900"/>
          <p14:tracePt t="229496" x="4152900" y="5480050"/>
          <p14:tracePt t="229511" x="4140200" y="5638800"/>
          <p14:tracePt t="229528" x="4133850" y="5880100"/>
          <p14:tracePt t="229545" x="4133850" y="5962650"/>
          <p14:tracePt t="229561" x="4165600" y="6070600"/>
          <p14:tracePt t="229568" x="4210050" y="6102350"/>
          <p14:tracePt t="229579" x="4311650" y="6134100"/>
          <p14:tracePt t="229597" x="4483100" y="6134100"/>
          <p14:tracePt t="229611" x="5016500" y="5981700"/>
          <p14:tracePt t="229628" x="5518150" y="5645150"/>
          <p14:tracePt t="229646" x="5702300" y="5454650"/>
          <p14:tracePt t="229661" x="6051550" y="4997450"/>
          <p14:tracePt t="229678" x="6235700" y="4572000"/>
          <p14:tracePt t="229694" x="6267450" y="4381500"/>
          <p14:tracePt t="229711" x="6267450" y="4146550"/>
          <p14:tracePt t="229730" x="6248400" y="4070350"/>
          <p14:tracePt t="229746" x="6203950" y="3981450"/>
          <p14:tracePt t="230124" x="6223000" y="3981450"/>
          <p14:tracePt t="230135" x="6286500" y="3994150"/>
          <p14:tracePt t="230146" x="6375400" y="4006850"/>
          <p14:tracePt t="230162" x="6521450" y="4019550"/>
          <p14:tracePt t="230178" x="6927850" y="4064000"/>
          <p14:tracePt t="230196" x="7308850" y="4089400"/>
          <p14:tracePt t="230211" x="7493000" y="4114800"/>
          <p14:tracePt t="230227" x="7772400" y="4140200"/>
          <p14:tracePt t="230246" x="8070850" y="4216400"/>
          <p14:tracePt t="230261" x="8197850" y="4248150"/>
          <p14:tracePt t="230278" x="8426450" y="4330700"/>
          <p14:tracePt t="230295" x="8521700" y="4375150"/>
          <p14:tracePt t="230311" x="8712200" y="4457700"/>
          <p14:tracePt t="230327" x="8851900" y="4527550"/>
          <p14:tracePt t="230347" x="9010650" y="4584700"/>
          <p14:tracePt t="230361" x="9067800" y="4603750"/>
          <p14:tracePt t="230378" x="9156700" y="4622800"/>
          <p14:tracePt t="230396" x="9188450" y="4629150"/>
          <p14:tracePt t="230410" x="9226550" y="4635500"/>
          <p14:tracePt t="230429" x="9239250" y="4635500"/>
          <p14:tracePt t="230443" x="9245600" y="4635500"/>
          <p14:tracePt t="230482" x="9251950" y="4635500"/>
          <p14:tracePt t="230512" x="9258300" y="4635500"/>
          <p14:tracePt t="230531" x="9271000" y="4635500"/>
          <p14:tracePt t="230540" x="9296400" y="4629150"/>
          <p14:tracePt t="230550" x="9321800" y="4622800"/>
          <p14:tracePt t="230564" x="9366250" y="4622800"/>
          <p14:tracePt t="230578" x="9417050" y="4622800"/>
          <p14:tracePt t="230594" x="9575800" y="4622800"/>
          <p14:tracePt t="230611" x="9766300" y="4629150"/>
          <p14:tracePt t="230629" x="9874250" y="4648200"/>
          <p14:tracePt t="230644" x="10071100" y="4673600"/>
          <p14:tracePt t="230662" x="10236200" y="4686300"/>
          <p14:tracePt t="230677" x="10287000" y="4686300"/>
          <p14:tracePt t="230693" x="10375900" y="4686300"/>
          <p14:tracePt t="230714" x="10414000" y="4686300"/>
          <p14:tracePt t="230727" x="10426700" y="4686300"/>
          <p14:tracePt t="230744" x="10433050" y="4686300"/>
          <p14:tracePt t="230777" x="10439400" y="4686300"/>
          <p14:tracePt t="230894" x="10445750" y="4686300"/>
          <p14:tracePt t="230904" x="10458450" y="4686300"/>
          <p14:tracePt t="230916" x="10483850" y="4686300"/>
          <p14:tracePt t="230927" x="10509250" y="4679950"/>
          <p14:tracePt t="230946" x="10604500" y="4654550"/>
          <p14:tracePt t="230963" x="10674350" y="4648200"/>
          <p14:tracePt t="230978" x="10769600" y="4622800"/>
          <p14:tracePt t="230999" x="10807700" y="4616450"/>
          <p14:tracePt t="231011" x="10877550" y="4603750"/>
          <p14:tracePt t="231028" x="10915650" y="4597400"/>
          <p14:tracePt t="231046" x="10934700" y="4597400"/>
          <p14:tracePt t="231061" x="10941050" y="4591050"/>
          <p14:tracePt t="231069" x="10947400" y="4591050"/>
          <p14:tracePt t="231081" x="10953750" y="4591050"/>
          <p14:tracePt t="264898" x="10947400" y="4591050"/>
          <p14:tracePt t="264908" x="10915650" y="4591050"/>
          <p14:tracePt t="264920" x="10839450" y="4591050"/>
          <p14:tracePt t="264932" x="10699750" y="4591050"/>
          <p14:tracePt t="264950" x="10090150" y="4565650"/>
          <p14:tracePt t="264968" x="9715500" y="4514850"/>
          <p14:tracePt t="264982" x="8928100" y="4349750"/>
          <p14:tracePt t="265000" x="8128000" y="4064000"/>
          <p14:tracePt t="265019" x="7753350" y="3924300"/>
          <p14:tracePt t="265032" x="7029450" y="3619500"/>
          <p14:tracePt t="265051" x="6699250" y="3479800"/>
          <p14:tracePt t="265065" x="6134100" y="3175000"/>
          <p14:tracePt t="265074" x="5880100" y="3054350"/>
          <p14:tracePt t="265083" x="5651500" y="2927350"/>
          <p14:tracePt t="265102" x="5467350" y="2844800"/>
          <p14:tracePt t="265115" x="5245100" y="2755900"/>
          <p14:tracePt t="265134" x="5143500" y="2724150"/>
          <p14:tracePt t="265395" x="5130800" y="2724150"/>
          <p14:tracePt t="265405" x="5092700" y="2724150"/>
          <p14:tracePt t="265417" x="4972050" y="2705100"/>
          <p14:tracePt t="265433" x="4743450" y="2667000"/>
          <p14:tracePt t="265449" x="4127500" y="2540000"/>
          <p14:tracePt t="265466" x="3613150" y="2406650"/>
          <p14:tracePt t="265482" x="3371850" y="2311400"/>
          <p14:tracePt t="265499" x="3009900" y="2152650"/>
          <p14:tracePt t="265517" x="2794000" y="2038350"/>
          <p14:tracePt t="265532" x="2711450" y="1993900"/>
          <p14:tracePt t="265548" x="2552700" y="1917700"/>
          <p14:tracePt t="265567" x="2495550" y="1892300"/>
          <p14:tracePt t="265573" x="2451100" y="1879600"/>
          <p14:tracePt t="265582" x="2425700" y="1873250"/>
          <p14:tracePt t="265599" x="2393950" y="1866900"/>
          <p14:tracePt t="265615" x="2381250" y="1866900"/>
          <p14:tracePt t="265632" x="2374900" y="1866900"/>
          <p14:tracePt t="265670" x="2374900" y="1873250"/>
          <p14:tracePt t="265683" x="2374900" y="1911350"/>
          <p14:tracePt t="265700" x="2374900" y="2038350"/>
          <p14:tracePt t="265718" x="2374900" y="2127250"/>
          <p14:tracePt t="265732" x="2457450" y="2438400"/>
          <p14:tracePt t="265750" x="2527300" y="2597150"/>
          <p14:tracePt t="265765" x="2679700" y="2901950"/>
          <p14:tracePt t="265782" x="2838450" y="3213100"/>
          <p14:tracePt t="265802" x="2914650" y="3340100"/>
          <p14:tracePt t="265815" x="3048000" y="3511550"/>
          <p14:tracePt t="265832" x="3194050" y="3683000"/>
          <p14:tracePt t="265849" x="3270250" y="3752850"/>
          <p14:tracePt t="265865" x="3409950" y="3873500"/>
          <p14:tracePt t="265883" x="3568700" y="3968750"/>
          <p14:tracePt t="265900" x="3632200" y="4006850"/>
          <p14:tracePt t="265915" x="3759200" y="4051300"/>
          <p14:tracePt t="265933" x="3860800" y="4102100"/>
          <p14:tracePt t="265948" x="3905250" y="4127500"/>
          <p14:tracePt t="265965" x="4019550" y="4171950"/>
          <p14:tracePt t="265983" x="4133850" y="4222750"/>
          <p14:tracePt t="266000" x="4191000" y="4254500"/>
          <p14:tracePt t="266015" x="4292600" y="4305300"/>
          <p14:tracePt t="266034" x="4349750" y="4318000"/>
          <p14:tracePt t="266049" x="4464050" y="4349750"/>
          <p14:tracePt t="266065" x="4572000" y="4368800"/>
          <p14:tracePt t="266084" x="4622800" y="4368800"/>
          <p14:tracePt t="266098" x="4749800" y="4368800"/>
          <p14:tracePt t="266116" x="4895850" y="4337050"/>
          <p14:tracePt t="266134" x="4959350" y="4311650"/>
          <p14:tracePt t="266149" x="5092700" y="4254500"/>
          <p14:tracePt t="266166" x="5251450" y="4178300"/>
          <p14:tracePt t="266184" x="5327650" y="4146550"/>
          <p14:tracePt t="266199" x="5454650" y="4070350"/>
          <p14:tracePt t="266217" x="5562600" y="3994150"/>
          <p14:tracePt t="266232" x="5600700" y="3956050"/>
          <p14:tracePt t="266248" x="5702300" y="3829050"/>
          <p14:tracePt t="266266" x="5734050" y="3752850"/>
          <p14:tracePt t="266282" x="5810250" y="3613150"/>
          <p14:tracePt t="266298" x="5854700" y="3473450"/>
          <p14:tracePt t="266316" x="5861050" y="3409950"/>
          <p14:tracePt t="266331" x="5861050" y="3270250"/>
          <p14:tracePt t="266349" x="5835650" y="3136900"/>
          <p14:tracePt t="266366" x="5803900" y="3073400"/>
          <p14:tracePt t="266381" x="5734050" y="2933700"/>
          <p14:tracePt t="266400" x="5638800" y="2800350"/>
          <p14:tracePt t="266418" x="5581650" y="2736850"/>
          <p14:tracePt t="266433" x="5391150" y="2578100"/>
          <p14:tracePt t="266450" x="5283200" y="2495550"/>
          <p14:tracePt t="266465" x="5010150" y="2298700"/>
          <p14:tracePt t="266483" x="4749800" y="2120900"/>
          <p14:tracePt t="266499" x="4648200" y="2057400"/>
          <p14:tracePt t="266515" x="4394200" y="1924050"/>
          <p14:tracePt t="266532" x="4184650" y="1835150"/>
          <p14:tracePt t="266550" x="4083050" y="1803400"/>
          <p14:tracePt t="266565" x="3892550" y="1758950"/>
          <p14:tracePt t="266572" x="3797300" y="1752600"/>
          <p14:tracePt t="266582" x="3708400" y="1739900"/>
          <p14:tracePt t="266599" x="3638550" y="1739900"/>
          <p14:tracePt t="266616" x="3498850" y="1739900"/>
          <p14:tracePt t="266633" x="3346450" y="1771650"/>
          <p14:tracePt t="266650" x="3282950" y="1784350"/>
          <p14:tracePt t="266665" x="3168650" y="1847850"/>
          <p14:tracePt t="266684" x="3105150" y="1892300"/>
          <p14:tracePt t="266699" x="2997200" y="2019300"/>
          <p14:tracePt t="266715" x="2857500" y="2203450"/>
          <p14:tracePt t="266734" x="2736850" y="2457450"/>
          <p14:tracePt t="266748" x="2686050" y="2590800"/>
          <p14:tracePt t="266765" x="2660650" y="2832100"/>
          <p14:tracePt t="266782" x="2660650" y="2959100"/>
          <p14:tracePt t="266798" x="2730500" y="3295650"/>
          <p14:tracePt t="266815" x="2882900" y="3606800"/>
          <p14:tracePt t="266833" x="2978150" y="3790950"/>
          <p14:tracePt t="266848" x="3200400" y="4083050"/>
          <p14:tracePt t="266865" x="3505200" y="4375150"/>
          <p14:tracePt t="266881" x="3689350" y="4546600"/>
          <p14:tracePt t="266899" x="4051300" y="4845050"/>
          <p14:tracePt t="266917" x="4349750" y="5041900"/>
          <p14:tracePt t="266933" x="4495800" y="5118100"/>
          <p14:tracePt t="266948" x="4730750" y="5213350"/>
          <p14:tracePt t="266967" x="4832350" y="5257800"/>
          <p14:tracePt t="266981" x="5003800" y="5314950"/>
          <p14:tracePt t="266998" x="5156200" y="5353050"/>
          <p14:tracePt t="267016" x="5232400" y="5372100"/>
          <p14:tracePt t="267031" x="5353050" y="5384800"/>
          <p14:tracePt t="267048" x="5448300" y="5397500"/>
          <p14:tracePt t="267066" x="5505450" y="5403850"/>
          <p14:tracePt t="267071" x="5556250" y="5403850"/>
          <p14:tracePt t="267081" x="5588000" y="5403850"/>
          <p14:tracePt t="267099" x="5645150" y="5410200"/>
          <p14:tracePt t="267115" x="5664200" y="5410200"/>
          <p14:tracePt t="267131" x="5683250" y="5410200"/>
          <p14:tracePt t="272185" x="5683250" y="5384800"/>
          <p14:tracePt t="272197" x="5683250" y="5270500"/>
          <p14:tracePt t="272205" x="5683250" y="4953000"/>
          <p14:tracePt t="272218" x="5683250" y="4368800"/>
          <p14:tracePt t="272230" x="5683250" y="3790950"/>
          <p14:tracePt t="272247" x="5740400" y="3003550"/>
          <p14:tracePt t="272264" x="5778500" y="2774950"/>
          <p14:tracePt t="272280" x="5835650" y="2444750"/>
          <p14:tracePt t="272297" x="5848350" y="2343150"/>
          <p14:tracePt t="272530" x="5848350" y="2336800"/>
          <p14:tracePt t="272540" x="5842000" y="2330450"/>
          <p14:tracePt t="272551" x="5797550" y="2317750"/>
          <p14:tracePt t="272564" x="5715000" y="2298700"/>
          <p14:tracePt t="272581" x="5353050" y="2298700"/>
          <p14:tracePt t="272596" x="5137150" y="2298700"/>
          <p14:tracePt t="272613" x="4743450" y="2305050"/>
          <p14:tracePt t="272632" x="4495800" y="2355850"/>
          <p14:tracePt t="272646" x="4419600" y="2374900"/>
          <p14:tracePt t="272663" x="4318000" y="2419350"/>
          <p14:tracePt t="272683" x="4254500" y="2470150"/>
          <p14:tracePt t="272697" x="4235450" y="2495550"/>
          <p14:tracePt t="272714" x="4165600" y="2622550"/>
          <p14:tracePt t="272731" x="4127500" y="2730500"/>
          <p14:tracePt t="272747" x="4089400" y="2997200"/>
          <p14:tracePt t="272763" x="4076700" y="3308350"/>
          <p14:tracePt t="272781" x="4076700" y="3435350"/>
          <p14:tracePt t="272796" x="4076700" y="3625850"/>
          <p14:tracePt t="272815" x="4095750" y="3740150"/>
          <p14:tracePt t="272830" x="4102100" y="3771900"/>
          <p14:tracePt t="272846" x="4140200" y="3835400"/>
          <p14:tracePt t="272865" x="4178300" y="3879850"/>
          <p14:tracePt t="272879" x="4216400" y="3911600"/>
          <p14:tracePt t="272896" x="4349750" y="3968750"/>
          <p14:tracePt t="272915" x="4457700" y="4000500"/>
          <p14:tracePt t="272929" x="4648200" y="4013200"/>
          <p14:tracePt t="272947" x="4826000" y="4013200"/>
          <p14:tracePt t="272964" x="4914900" y="4006850"/>
          <p14:tracePt t="272980" x="5054600" y="3962400"/>
          <p14:tracePt t="272997" x="5137150" y="3924300"/>
          <p14:tracePt t="273014" x="5149850" y="3911600"/>
          <p14:tracePt t="273030" x="5168900" y="3911600"/>
          <p14:tracePt t="273047" x="5175250" y="3905250"/>
          <p14:tracePt t="273118" x="5181600" y="3905250"/>
          <p14:tracePt t="273158" x="5187950" y="3905250"/>
          <p14:tracePt t="273168" x="5194300" y="3917950"/>
          <p14:tracePt t="273181" x="5207000" y="3930650"/>
          <p14:tracePt t="273198" x="5219700" y="3943350"/>
          <p14:tracePt t="273213" x="5251450" y="3981450"/>
          <p14:tracePt t="273230" x="5283200" y="4006850"/>
          <p14:tracePt t="273248" x="5295900" y="4013200"/>
          <p14:tracePt t="273264" x="5308600" y="4025900"/>
          <p14:tracePt t="273280" x="5314950" y="4032250"/>
          <p14:tracePt t="273296" x="5321300" y="4032250"/>
          <p14:tracePt t="273706" x="5321300" y="4038600"/>
          <p14:tracePt t="273716" x="5334000" y="4051300"/>
          <p14:tracePt t="273729" x="5372100" y="4070350"/>
          <p14:tracePt t="273749" x="5435600" y="4095750"/>
          <p14:tracePt t="273764" x="5759450" y="4191000"/>
          <p14:tracePt t="273779" x="6267450" y="4286250"/>
          <p14:tracePt t="273797" x="6813550" y="4311650"/>
          <p14:tracePt t="273812" x="7099300" y="4324350"/>
          <p14:tracePt t="273829" x="7550150" y="4324350"/>
          <p14:tracePt t="273847" x="7721600" y="4324350"/>
          <p14:tracePt t="273864" x="7956550" y="4324350"/>
          <p14:tracePt t="273879" x="8115300" y="4324350"/>
          <p14:tracePt t="273897" x="8159750" y="4324350"/>
          <p14:tracePt t="273914" x="8197850" y="4324350"/>
          <p14:tracePt t="273930" x="8210550" y="4318000"/>
          <p14:tracePt t="273951" x="8216900" y="4318000"/>
          <p14:tracePt t="273962" x="8216900" y="4311650"/>
          <p14:tracePt t="274588" x="8216900" y="4324350"/>
          <p14:tracePt t="274598" x="8216900" y="4349750"/>
          <p14:tracePt t="274612" x="8216900" y="4381500"/>
          <p14:tracePt t="274629" x="8216900" y="4489450"/>
          <p14:tracePt t="274646" x="8216900" y="4540250"/>
          <p14:tracePt t="274662" x="8191500" y="4641850"/>
          <p14:tracePt t="274680" x="8159750" y="4762500"/>
          <p14:tracePt t="274699" x="8140700" y="4832350"/>
          <p14:tracePt t="274713" x="8115300" y="4933950"/>
          <p14:tracePt t="274731" x="8083550" y="4991100"/>
          <p14:tracePt t="274745" x="8070850" y="5010150"/>
          <p14:tracePt t="274762" x="8051800" y="5041900"/>
          <p14:tracePt t="274781" x="8039100" y="5048250"/>
          <p14:tracePt t="274795" x="7994650" y="5073650"/>
          <p14:tracePt t="274813" x="7931150" y="5118100"/>
          <p14:tracePt t="274830" x="7886700" y="5143500"/>
          <p14:tracePt t="274845" x="7747000" y="5200650"/>
          <p14:tracePt t="274862" x="7499350" y="5302250"/>
          <p14:tracePt t="274880" x="7346950" y="5359400"/>
          <p14:tracePt t="274896" x="6985000" y="5435600"/>
          <p14:tracePt t="274913" x="6705600" y="5467350"/>
          <p14:tracePt t="274931" x="6540500" y="5486400"/>
          <p14:tracePt t="274947" x="6286500" y="5518150"/>
          <p14:tracePt t="274965" x="6070600" y="5537200"/>
          <p14:tracePt t="274983" x="5969000" y="5549900"/>
          <p14:tracePt t="274997" x="5797550" y="5581650"/>
          <p14:tracePt t="275015" x="5657850" y="5594350"/>
          <p14:tracePt t="275033" x="5600700" y="5613400"/>
          <p14:tracePt t="275046" x="5524500" y="5619750"/>
          <p14:tracePt t="275067" x="5486400" y="5632450"/>
          <p14:tracePt t="303078" x="5454650" y="5594350"/>
          <p14:tracePt t="303102" x="4851400" y="4787900"/>
          <p14:tracePt t="303121" x="4051300" y="3505200"/>
          <p14:tracePt t="303138" x="3797300" y="2997200"/>
          <p14:tracePt t="303153" x="3556000" y="2444750"/>
          <p14:tracePt t="303171" x="3505200" y="2311400"/>
          <p14:tracePt t="303186" x="3498850" y="2286000"/>
          <p14:tracePt t="303353" x="3498850" y="2279650"/>
          <p14:tracePt t="303362" x="3498850" y="2273300"/>
          <p14:tracePt t="303384" x="3498850" y="2266950"/>
          <p14:tracePt t="303394" x="3492500" y="2254250"/>
          <p14:tracePt t="303406" x="3467100" y="2247900"/>
          <p14:tracePt t="303419" x="3435350" y="2247900"/>
          <p14:tracePt t="303436" x="3340100" y="2247900"/>
          <p14:tracePt t="303454" x="3251200" y="2260600"/>
          <p14:tracePt t="303469" x="3213100" y="2273300"/>
          <p14:tracePt t="303486" x="3155950" y="2317750"/>
          <p14:tracePt t="303504" x="3143250" y="2330450"/>
          <p14:tracePt t="303521" x="3117850" y="2400300"/>
          <p14:tracePt t="303536" x="3117850" y="2508250"/>
          <p14:tracePt t="303554" x="3136900" y="2565400"/>
          <p14:tracePt t="303569" x="3213100" y="2692400"/>
          <p14:tracePt t="303576" x="3251200" y="2736850"/>
          <p14:tracePt t="303588" x="3302000" y="2787650"/>
          <p14:tracePt t="303604" x="3352800" y="2838450"/>
          <p14:tracePt t="303619" x="3467100" y="2901950"/>
          <p14:tracePt t="303637" x="3562350" y="2959100"/>
          <p14:tracePt t="303652" x="3606800" y="2984500"/>
          <p14:tracePt t="303669" x="3683000" y="3022600"/>
          <p14:tracePt t="303688" x="3752850" y="3073400"/>
          <p14:tracePt t="303702" x="3790950" y="3092450"/>
          <p14:tracePt t="303719" x="3898900" y="3168650"/>
          <p14:tracePt t="303736" x="3956050" y="3200400"/>
          <p14:tracePt t="303752" x="4051300" y="3263900"/>
          <p14:tracePt t="303769" x="4127500" y="3308350"/>
          <p14:tracePt t="303787" x="4159250" y="3321050"/>
          <p14:tracePt t="303803" x="4241800" y="3352800"/>
          <p14:tracePt t="303821" x="4298950" y="3371850"/>
          <p14:tracePt t="303838" x="4432300" y="3403600"/>
          <p14:tracePt t="303853" x="4572000" y="3441700"/>
          <p14:tracePt t="303870" x="4718050" y="3492500"/>
          <p14:tracePt t="303886" x="4794250" y="3530600"/>
          <p14:tracePt t="303902" x="4927600" y="3587750"/>
          <p14:tracePt t="303921" x="4984750" y="3613150"/>
          <p14:tracePt t="303935" x="5080000" y="3657600"/>
          <p14:tracePt t="303952" x="5137150" y="3689350"/>
          <p14:tracePt t="303972" x="5175250" y="3702050"/>
          <p14:tracePt t="303985" x="5187950" y="3708400"/>
          <p14:tracePt t="304002" x="5194300" y="3708400"/>
          <p14:tracePt t="304337" x="5200650" y="3708400"/>
          <p14:tracePt t="304346" x="5207000" y="3714750"/>
          <p14:tracePt t="304358" x="5219700" y="3727450"/>
          <p14:tracePt t="304370" x="5238750" y="3733800"/>
          <p14:tracePt t="304388" x="5321300" y="3778250"/>
          <p14:tracePt t="304402" x="5378450" y="3810000"/>
          <p14:tracePt t="304420" x="5556250" y="3879850"/>
          <p14:tracePt t="304437" x="5664200" y="3911600"/>
          <p14:tracePt t="304453" x="5918200" y="3975100"/>
          <p14:tracePt t="304470" x="6134100" y="4000500"/>
          <p14:tracePt t="304489" x="6330950" y="4006850"/>
          <p14:tracePt t="304503" x="6407150" y="4006850"/>
          <p14:tracePt t="304520" x="6515100" y="4006850"/>
          <p14:tracePt t="304537" x="6540500" y="4006850"/>
          <p14:tracePt t="304553" x="6565900" y="4006850"/>
          <p14:tracePt t="304570" x="6572250" y="4006850"/>
          <p14:tracePt t="304640" x="6578600" y="4006850"/>
          <p14:tracePt t="304652" x="6578600" y="4013200"/>
          <p14:tracePt t="304661" x="6584950" y="4013200"/>
          <p14:tracePt t="304673" x="6591300" y="4013200"/>
          <p14:tracePt t="304685" x="6597650" y="4019550"/>
          <p14:tracePt t="304702" x="6610350" y="4019550"/>
          <p14:tracePt t="304721" x="6623050" y="4025900"/>
          <p14:tracePt t="304735" x="6629400" y="4025900"/>
          <p14:tracePt t="304752" x="6642100" y="4025900"/>
          <p14:tracePt t="304785" x="6648450" y="4025900"/>
          <p14:tracePt t="304833" x="6642100" y="4019550"/>
          <p14:tracePt t="304843" x="6604000" y="3981450"/>
          <p14:tracePt t="304856" x="6521450" y="3892550"/>
          <p14:tracePt t="304869" x="6350000" y="3708400"/>
          <p14:tracePt t="304885" x="6108700" y="3429000"/>
          <p14:tracePt t="304904" x="6045200" y="3365500"/>
          <p14:tracePt t="304919" x="6013450" y="3327400"/>
          <p14:tracePt t="305148" x="6000750" y="3314700"/>
          <p14:tracePt t="305157" x="5975350" y="3302000"/>
          <p14:tracePt t="305170" x="5899150" y="3270250"/>
          <p14:tracePt t="305187" x="5765800" y="3206750"/>
          <p14:tracePt t="305202" x="5207000" y="2952750"/>
          <p14:tracePt t="305219" x="4540250" y="2628900"/>
          <p14:tracePt t="305237" x="4210050" y="2482850"/>
          <p14:tracePt t="305252" x="3695700" y="2241550"/>
          <p14:tracePt t="305270" x="3321050" y="2120900"/>
          <p14:tracePt t="305286" x="3194050" y="2089150"/>
          <p14:tracePt t="305301" x="3067050" y="2082800"/>
          <p14:tracePt t="305321" x="2997200" y="2089150"/>
          <p14:tracePt t="305336" x="2971800" y="2108200"/>
          <p14:tracePt t="305354" x="2921000" y="2235200"/>
          <p14:tracePt t="305370" x="2908300" y="2330450"/>
          <p14:tracePt t="305386" x="2933700" y="2533650"/>
          <p14:tracePt t="305402" x="3048000" y="2800350"/>
          <p14:tracePt t="305420" x="3143250" y="2933700"/>
          <p14:tracePt t="305435" x="3409950" y="3219450"/>
          <p14:tracePt t="305452" x="3854450" y="3594100"/>
          <p14:tracePt t="305471" x="4114800" y="3765550"/>
          <p14:tracePt t="305485" x="4654550" y="4019550"/>
          <p14:tracePt t="305502" x="5130800" y="4165600"/>
          <p14:tracePt t="305518" x="5340350" y="4203700"/>
          <p14:tracePt t="305535" x="5632450" y="4222750"/>
          <p14:tracePt t="305554" x="5784850" y="4222750"/>
          <p14:tracePt t="305568" x="5816600" y="4222750"/>
          <p14:tracePt t="305576" x="5835650" y="4222750"/>
          <p14:tracePt t="305586" x="5854700" y="4222750"/>
          <p14:tracePt t="305605" x="5867400" y="4216400"/>
          <p14:tracePt t="305620" x="5873750" y="4210050"/>
          <p14:tracePt t="307273" x="5873750" y="4203700"/>
          <p14:tracePt t="307285" x="5861050" y="4197350"/>
          <p14:tracePt t="307305" x="5848350" y="4184650"/>
          <p14:tracePt t="307314" x="5842000" y="4171950"/>
          <p14:tracePt t="307325" x="5829300" y="4146550"/>
          <p14:tracePt t="307336" x="5822950" y="4127500"/>
          <p14:tracePt t="307354" x="5816600" y="4089400"/>
          <p14:tracePt t="307368" x="5816600" y="4025900"/>
          <p14:tracePt t="307385" x="5816600" y="4000500"/>
          <p14:tracePt t="307401" x="5816600" y="3987800"/>
          <p14:tracePt t="307419" x="5816600" y="3975100"/>
          <p14:tracePt t="307436" x="5816600" y="3962400"/>
          <p14:tracePt t="307476" x="5822950" y="3962400"/>
          <p14:tracePt t="307516" x="5822950" y="3956050"/>
          <p14:tracePt t="307538" x="5822950" y="3943350"/>
          <p14:tracePt t="307547" x="5822950" y="3937000"/>
          <p14:tracePt t="307559" x="5822950" y="3917950"/>
          <p14:tracePt t="307570" x="5829300" y="3892550"/>
          <p14:tracePt t="307587" x="5829300" y="3860800"/>
          <p14:tracePt t="307602" x="5835650" y="3803650"/>
          <p14:tracePt t="307618" x="5842000" y="3746500"/>
          <p14:tracePt t="307636" x="5842000" y="3714750"/>
          <p14:tracePt t="307652" x="5842000" y="3663950"/>
          <p14:tracePt t="307668" x="5842000" y="3651250"/>
          <p14:tracePt t="307932" x="5842000" y="3644900"/>
          <p14:tracePt t="307942" x="5842000" y="3632200"/>
          <p14:tracePt t="307956" x="5842000" y="3613150"/>
          <p14:tracePt t="307968" x="5835650" y="3581400"/>
          <p14:tracePt t="307985" x="5803900" y="3498850"/>
          <p14:tracePt t="308003" x="5772150" y="3448050"/>
          <p14:tracePt t="308019" x="5695950" y="3359150"/>
          <p14:tracePt t="308036" x="5537200" y="3276600"/>
          <p14:tracePt t="308053" x="5397500" y="3238500"/>
          <p14:tracePt t="308070" x="5346700" y="3238500"/>
          <p14:tracePt t="308078" x="5289550" y="3238500"/>
          <p14:tracePt t="308090" x="5257800" y="3238500"/>
          <p14:tracePt t="308104" x="5232400" y="3238500"/>
          <p14:tracePt t="308119" x="5207000" y="3251200"/>
          <p14:tracePt t="308137" x="5187950" y="3263900"/>
          <p14:tracePt t="308168" x="5181600" y="3282950"/>
          <p14:tracePt t="308201" x="5175250" y="3308350"/>
          <p14:tracePt t="308217" x="5175250" y="3327400"/>
          <p14:tracePt t="308234" x="5175250" y="3333750"/>
          <p14:tracePt t="310104" x="5175250" y="3340100"/>
          <p14:tracePt t="310117" x="5175250" y="3352800"/>
          <p14:tracePt t="310125" x="5181600" y="3371850"/>
          <p14:tracePt t="310139" x="5181600" y="3390900"/>
          <p14:tracePt t="310150" x="5181600" y="3416300"/>
          <p14:tracePt t="310167" x="5175250" y="3441700"/>
          <p14:tracePt t="310185" x="5130800" y="3473450"/>
          <p14:tracePt t="310200" x="4857750" y="3486150"/>
          <p14:tracePt t="310217" x="4387850" y="3378200"/>
          <p14:tracePt t="310234" x="4184650" y="3270250"/>
          <p14:tracePt t="310250" x="3829050" y="3009900"/>
          <p14:tracePt t="310269" x="3670300" y="2844800"/>
          <p14:tracePt t="310284" x="3632200" y="2806700"/>
          <p14:tracePt t="310301" x="3606800" y="2774950"/>
          <p14:tracePt t="310480" x="3600450" y="2774950"/>
          <p14:tracePt t="310490" x="3594100" y="2768600"/>
          <p14:tracePt t="310504" x="3568700" y="2762250"/>
          <p14:tracePt t="310516" x="3511550" y="2755900"/>
          <p14:tracePt t="310533" x="3327400" y="2717800"/>
          <p14:tracePt t="310552" x="3098800" y="2673350"/>
          <p14:tracePt t="310566" x="2990850" y="2635250"/>
          <p14:tracePt t="310584" x="2813050" y="2565400"/>
          <p14:tracePt t="310603" x="2755900" y="2540000"/>
          <p14:tracePt t="310617" x="2679700" y="2489200"/>
          <p14:tracePt t="310634" x="2654300" y="2457450"/>
          <p14:tracePt t="310652" x="2647950" y="2457450"/>
          <p14:tracePt t="310667" x="2641600" y="2444750"/>
          <p14:tracePt t="310684" x="2635250" y="2438400"/>
          <p14:tracePt t="310733" x="2635250" y="2444750"/>
          <p14:tracePt t="310744" x="2654300" y="2457450"/>
          <p14:tracePt t="310755" x="2679700" y="2476500"/>
          <p14:tracePt t="310766" x="2717800" y="2508250"/>
          <p14:tracePt t="310785" x="2768600" y="2540000"/>
          <p14:tracePt t="310800" x="2882900" y="2628900"/>
          <p14:tracePt t="310816" x="3060700" y="2755900"/>
          <p14:tracePt t="310836" x="3263900" y="2914650"/>
          <p14:tracePt t="310851" x="3365500" y="2984500"/>
          <p14:tracePt t="310868" x="3600450" y="3124200"/>
          <p14:tracePt t="310885" x="3727450" y="3200400"/>
          <p14:tracePt t="310900" x="3937000" y="3314700"/>
          <p14:tracePt t="310917" x="4114800" y="3409950"/>
          <p14:tracePt t="310935" x="4203700" y="3460750"/>
          <p14:tracePt t="310950" x="4362450" y="3556000"/>
          <p14:tracePt t="310967" x="4476750" y="3632200"/>
          <p14:tracePt t="310985" x="4540250" y="3663950"/>
          <p14:tracePt t="311000" x="4673600" y="3714750"/>
          <p14:tracePt t="311017" x="4806950" y="3765550"/>
          <p14:tracePt t="311033" x="4876800" y="3790950"/>
          <p14:tracePt t="311050" x="5029200" y="3848100"/>
          <p14:tracePt t="311069" x="5207000" y="3911600"/>
          <p14:tracePt t="311083" x="5289550" y="3937000"/>
          <p14:tracePt t="311100" x="5435600" y="3981450"/>
          <p14:tracePt t="311120" x="5486400" y="3981450"/>
          <p14:tracePt t="311134" x="5556250" y="3987800"/>
          <p14:tracePt t="311151" x="5575300" y="3987800"/>
          <p14:tracePt t="311167" x="5581650" y="3987800"/>
          <p14:tracePt t="311392" x="5594350" y="3987800"/>
          <p14:tracePt t="311402" x="5613400" y="3987800"/>
          <p14:tracePt t="311417" x="5664200" y="3981450"/>
          <p14:tracePt t="311434" x="5816600" y="3956050"/>
          <p14:tracePt t="311451" x="5892800" y="3937000"/>
          <p14:tracePt t="311467" x="6019800" y="3930650"/>
          <p14:tracePt t="311484" x="6076950" y="3930650"/>
          <p14:tracePt t="311502" x="6089650" y="3930650"/>
          <p14:tracePt t="311517" x="6096000" y="3930650"/>
          <p14:tracePt t="311533" x="6102350" y="3930650"/>
          <p14:tracePt t="318275" x="6108700" y="3930650"/>
          <p14:tracePt t="318346" x="6096000" y="3924300"/>
          <p14:tracePt t="318356" x="6019800" y="3905250"/>
          <p14:tracePt t="318368" x="5886450" y="3898900"/>
          <p14:tracePt t="318381" x="5664200" y="3873500"/>
          <p14:tracePt t="318399" x="5105400" y="3803650"/>
          <p14:tracePt t="318416" x="4870450" y="3740150"/>
          <p14:tracePt t="318434" x="4425950" y="3568700"/>
          <p14:tracePt t="318448" x="4146550" y="3390900"/>
          <p14:tracePt t="318465" x="4076700" y="3340100"/>
          <p14:tracePt t="318482" x="4000500" y="3270250"/>
          <p14:tracePt t="318498" x="3987800" y="3257550"/>
          <p14:tracePt t="318681" x="3981450" y="3257550"/>
          <p14:tracePt t="318690" x="3981450" y="3251200"/>
          <p14:tracePt t="318702" x="3975100" y="3244850"/>
          <p14:tracePt t="318714" x="3962400" y="3225800"/>
          <p14:tracePt t="318732" x="3943350" y="3213100"/>
          <p14:tracePt t="318747" x="3937000" y="3206750"/>
          <p14:tracePt t="318802" x="3949700" y="3206750"/>
          <p14:tracePt t="318814" x="4051300" y="3251200"/>
          <p14:tracePt t="318823" x="4254500" y="3333750"/>
          <p14:tracePt t="318835" x="4521200" y="3429000"/>
          <p14:tracePt t="318848" x="4864100" y="3517900"/>
          <p14:tracePt t="318864" x="5499100" y="3651250"/>
          <p14:tracePt t="318882" x="5829300" y="3676650"/>
          <p14:tracePt t="318897" x="6375400" y="3721100"/>
          <p14:tracePt t="318915" x="6851650" y="3721100"/>
          <p14:tracePt t="318933" x="7073900" y="3733800"/>
          <p14:tracePt t="318947" x="7461250" y="3733800"/>
          <p14:tracePt t="318965" x="7696200" y="3733800"/>
          <p14:tracePt t="318983" x="7791450" y="3733800"/>
          <p14:tracePt t="318997" x="7943850" y="3733800"/>
          <p14:tracePt t="319016" x="8020050" y="3733800"/>
          <p14:tracePt t="319030" x="8039100" y="3733800"/>
          <p14:tracePt t="319048" x="8051800" y="3733800"/>
          <p14:tracePt t="319249" x="8058150" y="3727450"/>
          <p14:tracePt t="319259" x="8108950" y="3683000"/>
          <p14:tracePt t="319269" x="8343900" y="3524250"/>
          <p14:tracePt t="319281" x="8699500" y="3321050"/>
          <p14:tracePt t="319298" x="9099550" y="3149600"/>
          <p14:tracePt t="319313" x="9855200" y="2901950"/>
          <p14:tracePt t="319331" x="10502900" y="2781300"/>
          <p14:tracePt t="319348" x="10706100" y="2774950"/>
          <p14:tracePt t="319364" x="10960100" y="2774950"/>
          <p14:tracePt t="319381" x="11080750" y="2774950"/>
          <p14:tracePt t="319400" x="11099800" y="2774950"/>
          <p14:tracePt t="319415" x="11112500" y="2781300"/>
          <p14:tracePt t="319453" x="11106150" y="2794000"/>
          <p14:tracePt t="319464" x="11029950" y="2813050"/>
          <p14:tracePt t="319483" x="10502900" y="2876550"/>
          <p14:tracePt t="319497" x="10179050" y="2876550"/>
          <p14:tracePt t="319514" x="9537700" y="2876550"/>
          <p14:tracePt t="319531" x="9251950" y="2870200"/>
          <p14:tracePt t="319547" x="8851900" y="2844800"/>
          <p14:tracePt t="319564" x="8642350" y="2832100"/>
          <p14:tracePt t="319581" x="8578850" y="2832100"/>
          <p14:tracePt t="319597" x="8496300" y="2857500"/>
          <p14:tracePt t="319615" x="8458200" y="2895600"/>
          <p14:tracePt t="319632" x="8445500" y="2940050"/>
          <p14:tracePt t="319647" x="8432800" y="3092450"/>
          <p14:tracePt t="319664" x="8509000" y="3263900"/>
          <p14:tracePt t="319682" x="8559800" y="3346450"/>
          <p14:tracePt t="319698" x="8750300" y="3517900"/>
          <p14:tracePt t="319716" x="9029700" y="3708400"/>
          <p14:tracePt t="319730" x="9156700" y="3771900"/>
          <p14:tracePt t="319747" x="9372600" y="3835400"/>
          <p14:tracePt t="319765" x="9467850" y="3841750"/>
          <p14:tracePt t="319780" x="9613900" y="3841750"/>
          <p14:tracePt t="319797" x="9702800" y="3841750"/>
          <p14:tracePt t="319817" x="9759950" y="3841750"/>
          <p14:tracePt t="319830" x="9785350" y="3841750"/>
          <p14:tracePt t="319848" x="9836150" y="3841750"/>
          <p14:tracePt t="319863" x="9880600" y="3841750"/>
          <p14:tracePt t="319880" x="9963150" y="3886200"/>
          <p14:tracePt t="319898" x="10039350" y="3949700"/>
          <p14:tracePt t="319913" x="10077450" y="3981450"/>
          <p14:tracePt t="319930" x="10153650" y="4076700"/>
          <p14:tracePt t="319949" x="10255250" y="4235450"/>
          <p14:tracePt t="319964" x="10312400" y="4324350"/>
          <p14:tracePt t="319981" x="10394950" y="4476750"/>
          <p14:tracePt t="319999" x="10439400" y="4546600"/>
          <p14:tracePt t="320014" x="10509250" y="4673600"/>
          <p14:tracePt t="320030" x="10560050" y="4768850"/>
          <p14:tracePt t="320049" x="10598150" y="4832350"/>
          <p14:tracePt t="320064" x="10610850" y="4845050"/>
          <p14:tracePt t="320071" x="10617200" y="4857750"/>
          <p14:tracePt t="320082" x="10617200" y="4864100"/>
          <p14:tracePt t="320272" x="10617200" y="4883150"/>
          <p14:tracePt t="320282" x="10617200" y="4914900"/>
          <p14:tracePt t="320296" x="10623550" y="4978400"/>
          <p14:tracePt t="320314" x="10642600" y="5149850"/>
          <p14:tracePt t="320332" x="10661650" y="5232400"/>
          <p14:tracePt t="320348" x="10706100" y="5397500"/>
          <p14:tracePt t="320364" x="10744200" y="5511800"/>
          <p14:tracePt t="320380" x="10763250" y="5549900"/>
          <p14:tracePt t="320398" x="10782300" y="5594350"/>
          <p14:tracePt t="320417" x="10795000" y="5607050"/>
          <p14:tracePt t="320430" x="10807700" y="5626100"/>
          <p14:tracePt t="320447" x="10807700" y="5632450"/>
          <p14:tracePt t="320466" x="10814050" y="5638800"/>
          <p14:tracePt t="320480" x="10814050" y="5657850"/>
          <p14:tracePt t="320497" x="10814050" y="5689600"/>
          <p14:tracePt t="320514" x="10814050" y="5708650"/>
          <p14:tracePt t="320530" x="10814050" y="57404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919536" y="1196753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60000"/>
              </a:spcBef>
            </a:pPr>
            <a:r>
              <a:rPr lang="pt-BR" sz="1600" dirty="0">
                <a:solidFill>
                  <a:schemeClr val="bg1"/>
                </a:solidFill>
                <a:latin typeface="Arial" charset="0"/>
              </a:rPr>
              <a:t>O tratamento crônico com antidepressivos promoveria alterações adaptativas que resultariam na facilitação da </a:t>
            </a:r>
            <a:r>
              <a:rPr lang="pt-BR" sz="1600" dirty="0" err="1">
                <a:solidFill>
                  <a:schemeClr val="bg1"/>
                </a:solidFill>
                <a:latin typeface="Arial" charset="0"/>
              </a:rPr>
              <a:t>neurotransmissão</a:t>
            </a:r>
            <a:r>
              <a:rPr lang="pt-BR" sz="1600" dirty="0">
                <a:solidFill>
                  <a:schemeClr val="bg1"/>
                </a:solidFill>
                <a:latin typeface="Arial" charset="0"/>
              </a:rPr>
              <a:t> serotoninérgica em estruturas </a:t>
            </a:r>
            <a:r>
              <a:rPr lang="pt-BR" sz="1600" dirty="0" err="1">
                <a:solidFill>
                  <a:schemeClr val="bg1"/>
                </a:solidFill>
                <a:latin typeface="Arial" charset="0"/>
              </a:rPr>
              <a:t>prosencefálicas</a:t>
            </a:r>
            <a:r>
              <a:rPr lang="pt-BR" sz="1600" dirty="0">
                <a:solidFill>
                  <a:schemeClr val="bg1"/>
                </a:solidFill>
                <a:latin typeface="Arial" charset="0"/>
              </a:rPr>
              <a:t>, que por sua vez, estaria mediando o efeito terapêutico dos antidepressivos.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392145" y="6237313"/>
            <a:ext cx="28813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1400" i="1">
                <a:solidFill>
                  <a:schemeClr val="bg1"/>
                </a:solidFill>
                <a:latin typeface="Arial" charset="0"/>
              </a:rPr>
              <a:t>Blier &amp; De Montigny, 1994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2296" y="2420889"/>
            <a:ext cx="4777173" cy="39846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1919536" y="344850"/>
            <a:ext cx="82089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0" dirty="0" err="1">
                <a:solidFill>
                  <a:srgbClr val="FFC000"/>
                </a:solidFill>
              </a:rPr>
              <a:t>Os</a:t>
            </a:r>
            <a:r>
              <a:rPr lang="en-US" sz="2000" b="0" dirty="0">
                <a:solidFill>
                  <a:srgbClr val="FFC000"/>
                </a:solidFill>
              </a:rPr>
              <a:t> </a:t>
            </a:r>
            <a:r>
              <a:rPr lang="en-US" sz="2000" b="0" dirty="0" err="1">
                <a:solidFill>
                  <a:srgbClr val="FFC000"/>
                </a:solidFill>
              </a:rPr>
              <a:t>efeitos</a:t>
            </a:r>
            <a:r>
              <a:rPr lang="en-US" sz="2000" b="0" dirty="0">
                <a:solidFill>
                  <a:srgbClr val="FFC000"/>
                </a:solidFill>
              </a:rPr>
              <a:t> </a:t>
            </a:r>
            <a:r>
              <a:rPr lang="en-US" sz="2000" b="0" dirty="0" err="1">
                <a:solidFill>
                  <a:srgbClr val="FFC000"/>
                </a:solidFill>
              </a:rPr>
              <a:t>comportamentais</a:t>
            </a:r>
            <a:r>
              <a:rPr lang="en-US" sz="2000" b="0" dirty="0">
                <a:solidFill>
                  <a:srgbClr val="FFC000"/>
                </a:solidFill>
              </a:rPr>
              <a:t> dos </a:t>
            </a:r>
            <a:r>
              <a:rPr lang="en-US" sz="2000" b="0" dirty="0" err="1">
                <a:solidFill>
                  <a:srgbClr val="FFC000"/>
                </a:solidFill>
              </a:rPr>
              <a:t>antidepressivos</a:t>
            </a:r>
            <a:r>
              <a:rPr lang="en-US" sz="2000" b="0" dirty="0">
                <a:solidFill>
                  <a:srgbClr val="FFC000"/>
                </a:solidFill>
              </a:rPr>
              <a:t> </a:t>
            </a:r>
            <a:r>
              <a:rPr lang="en-US" sz="2000" b="0" dirty="0" err="1">
                <a:solidFill>
                  <a:srgbClr val="FFC000"/>
                </a:solidFill>
              </a:rPr>
              <a:t>são</a:t>
            </a:r>
            <a:r>
              <a:rPr lang="en-US" sz="2000" b="0" dirty="0">
                <a:solidFill>
                  <a:srgbClr val="FFC000"/>
                </a:solidFill>
              </a:rPr>
              <a:t>  </a:t>
            </a:r>
            <a:r>
              <a:rPr lang="en-US" sz="2000" b="0" dirty="0" err="1">
                <a:solidFill>
                  <a:srgbClr val="FFC000"/>
                </a:solidFill>
              </a:rPr>
              <a:t>dependentes</a:t>
            </a:r>
            <a:r>
              <a:rPr lang="en-US" sz="2000" b="0" dirty="0">
                <a:solidFill>
                  <a:srgbClr val="FFC000"/>
                </a:solidFill>
              </a:rPr>
              <a:t> de </a:t>
            </a:r>
            <a:r>
              <a:rPr lang="en-US" sz="2000" b="0" dirty="0" err="1">
                <a:solidFill>
                  <a:srgbClr val="FFC000"/>
                </a:solidFill>
              </a:rPr>
              <a:t>alterações</a:t>
            </a:r>
            <a:r>
              <a:rPr lang="en-US" sz="2000" b="0" dirty="0">
                <a:solidFill>
                  <a:srgbClr val="FFC000"/>
                </a:solidFill>
              </a:rPr>
              <a:t> </a:t>
            </a:r>
            <a:r>
              <a:rPr lang="en-US" sz="2000" b="0" dirty="0" err="1">
                <a:solidFill>
                  <a:srgbClr val="FFC000"/>
                </a:solidFill>
              </a:rPr>
              <a:t>adaptativas</a:t>
            </a:r>
            <a:r>
              <a:rPr lang="en-US" sz="2000" b="0" dirty="0">
                <a:solidFill>
                  <a:srgbClr val="FFC000"/>
                </a:solidFill>
              </a:rPr>
              <a:t> no SNC: a </a:t>
            </a:r>
            <a:r>
              <a:rPr lang="en-US" sz="2000" b="0" dirty="0" err="1">
                <a:solidFill>
                  <a:srgbClr val="FFC000"/>
                </a:solidFill>
              </a:rPr>
              <a:t>serotonina</a:t>
            </a:r>
            <a:endParaRPr lang="pt-BR" sz="2000" b="0" dirty="0">
              <a:solidFill>
                <a:srgbClr val="FFC00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744073" y="2538736"/>
            <a:ext cx="36553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Uma das alterações adaptativas seria a </a:t>
            </a:r>
            <a:r>
              <a:rPr lang="pt-BR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dessensibilização</a:t>
            </a:r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pt-BR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autoreceptores</a:t>
            </a:r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inibitórios 5-HT</a:t>
            </a:r>
            <a:r>
              <a:rPr lang="pt-BR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1A</a:t>
            </a:r>
            <a:endParaRPr lang="pt-BR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800525" y="2996952"/>
            <a:ext cx="1487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sinapse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(RAPHE)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015881" y="2996952"/>
            <a:ext cx="2135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Pos-sinapse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(EX: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Hipocampo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22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46"/>
    </mc:Choice>
    <mc:Fallback>
      <p:transition spd="slow" advTm="54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421" x="10807700" y="5740400"/>
          <p14:tracePt t="33429" x="10795000" y="5740400"/>
          <p14:tracePt t="33442" x="10731500" y="5708650"/>
          <p14:tracePt t="33457" x="10566400" y="5607050"/>
          <p14:tracePt t="33474" x="9874250" y="5238750"/>
          <p14:tracePt t="33491" x="9169400" y="4800600"/>
          <p14:tracePt t="33507" x="8826500" y="4565650"/>
          <p14:tracePt t="33523" x="8229600" y="4076700"/>
          <p14:tracePt t="33541" x="7778750" y="3600450"/>
          <p14:tracePt t="33557" x="7569200" y="3321050"/>
          <p14:tracePt t="33573" x="7359650" y="2959100"/>
          <p14:tracePt t="33595" x="7296150" y="2832100"/>
          <p14:tracePt t="33937" x="7289800" y="2832100"/>
          <p14:tracePt t="33947" x="7277100" y="2832100"/>
          <p14:tracePt t="33960" x="7245350" y="2825750"/>
          <p14:tracePt t="33974" x="7194550" y="2813050"/>
          <p14:tracePt t="33991" x="7054850" y="2813050"/>
          <p14:tracePt t="34008" x="6940550" y="2857500"/>
          <p14:tracePt t="34023" x="6896100" y="2889250"/>
          <p14:tracePt t="34040" x="6826250" y="2997200"/>
          <p14:tracePt t="34059" x="6769100" y="3263900"/>
          <p14:tracePt t="34073" x="6769100" y="3416300"/>
          <p14:tracePt t="34090" x="6826250" y="3765550"/>
          <p14:tracePt t="34108" x="6883400" y="3937000"/>
          <p14:tracePt t="34125" x="7067550" y="4235450"/>
          <p14:tracePt t="34141" x="7251700" y="4502150"/>
          <p14:tracePt t="34158" x="7366000" y="4641850"/>
          <p14:tracePt t="34174" x="7620000" y="4902200"/>
          <p14:tracePt t="34191" x="7899400" y="5130800"/>
          <p14:tracePt t="34209" x="8032750" y="5245100"/>
          <p14:tracePt t="34214" x="8166100" y="5346700"/>
          <p14:tracePt t="34224" x="8318500" y="5454650"/>
          <p14:tracePt t="34241" x="8534400" y="5588000"/>
          <p14:tracePt t="34256" x="8623300" y="5632450"/>
          <p14:tracePt t="34275" x="8769350" y="5695950"/>
          <p14:tracePt t="37204" x="8724900" y="5695950"/>
          <p14:tracePt t="37212" x="8623300" y="5695950"/>
          <p14:tracePt t="37226" x="8362950" y="5689600"/>
          <p14:tracePt t="37241" x="7931150" y="5657850"/>
          <p14:tracePt t="37255" x="7073900" y="5562600"/>
          <p14:tracePt t="37273" x="6419850" y="5435600"/>
          <p14:tracePt t="37289" x="6178550" y="5353050"/>
          <p14:tracePt t="37305" x="5924550" y="5226050"/>
          <p14:tracePt t="37324" x="5842000" y="5162550"/>
          <p14:tracePt t="37339" x="5829300" y="5149850"/>
          <p14:tracePt t="37357" x="5816600" y="5130800"/>
          <p14:tracePt t="37567" x="5810250" y="5130800"/>
          <p14:tracePt t="37578" x="5784850" y="5130800"/>
          <p14:tracePt t="37590" x="5734050" y="5130800"/>
          <p14:tracePt t="37607" x="5607050" y="5124450"/>
          <p14:tracePt t="37622" x="5099050" y="5010150"/>
          <p14:tracePt t="37640" x="4552950" y="4813300"/>
          <p14:tracePt t="37657" x="4305300" y="4705350"/>
          <p14:tracePt t="37672" x="3848100" y="4476750"/>
          <p14:tracePt t="37690" x="3549650" y="4292600"/>
          <p14:tracePt t="37708" x="3435350" y="4216400"/>
          <p14:tracePt t="37714" x="3346450" y="4152900"/>
          <p14:tracePt t="37725" x="3270250" y="4108450"/>
          <p14:tracePt t="37741" x="3175000" y="4044950"/>
          <p14:tracePt t="37755" x="3155950" y="4032250"/>
          <p14:tracePt t="37772" x="3124200" y="4013200"/>
          <p14:tracePt t="37791" x="3098800" y="4006850"/>
          <p14:tracePt t="37805" x="3092450" y="4000500"/>
          <p14:tracePt t="37823" x="3067050" y="4000500"/>
          <p14:tracePt t="37841" x="3060700" y="4000500"/>
          <p14:tracePt t="37855" x="3016250" y="4000500"/>
          <p14:tracePt t="37872" x="2978150" y="4000500"/>
          <p14:tracePt t="37891" x="2952750" y="4006850"/>
          <p14:tracePt t="37906" x="2895600" y="4032250"/>
          <p14:tracePt t="37923" x="2800350" y="4076700"/>
          <p14:tracePt t="37941" x="2743200" y="4108450"/>
          <p14:tracePt t="37956" x="2584450" y="4197350"/>
          <p14:tracePt t="37975" x="2438400" y="4279900"/>
          <p14:tracePt t="37989" x="2381250" y="4311650"/>
          <p14:tracePt t="38007" x="2317750" y="4349750"/>
          <p14:tracePt t="38024" x="2298700" y="4362450"/>
          <p14:tracePt t="38039" x="2286000" y="4375150"/>
          <p14:tracePt t="38055" x="2273300" y="4432300"/>
          <p14:tracePt t="38073" x="2273300" y="4495800"/>
          <p14:tracePt t="38088" x="2298700" y="4629150"/>
          <p14:tracePt t="38106" x="2349500" y="4749800"/>
          <p14:tracePt t="38125" x="2381250" y="4819650"/>
          <p14:tracePt t="38140" x="2451100" y="4946650"/>
          <p14:tracePt t="38157" x="2533650" y="5080000"/>
          <p14:tracePt t="38172" x="2571750" y="5130800"/>
          <p14:tracePt t="38190" x="2660650" y="5219700"/>
          <p14:tracePt t="38206" x="2749550" y="5295900"/>
          <p14:tracePt t="38222" x="2800350" y="5340350"/>
          <p14:tracePt t="38239" x="2908300" y="5429250"/>
          <p14:tracePt t="38257" x="2978150" y="5473700"/>
          <p14:tracePt t="38272" x="3111500" y="5568950"/>
          <p14:tracePt t="38289" x="3238500" y="5645150"/>
          <p14:tracePt t="38306" x="3314700" y="5676900"/>
          <p14:tracePt t="38322" x="3460750" y="5727700"/>
          <p14:tracePt t="38339" x="3600450" y="5759450"/>
          <p14:tracePt t="38357" x="3663950" y="5765800"/>
          <p14:tracePt t="38372" x="3778250" y="5791200"/>
          <p14:tracePt t="38390" x="3905250" y="5797550"/>
          <p14:tracePt t="38407" x="3956050" y="5797550"/>
          <p14:tracePt t="38422" x="4044950" y="5797550"/>
          <p14:tracePt t="38440" x="4127500" y="5797550"/>
          <p14:tracePt t="38455" x="4171950" y="5797550"/>
          <p14:tracePt t="38473" x="4305300" y="5784850"/>
          <p14:tracePt t="38493" x="4413250" y="5753100"/>
          <p14:tracePt t="38507" x="4457700" y="5734050"/>
          <p14:tracePt t="38522" x="4546600" y="5689600"/>
          <p14:tracePt t="38540" x="4591050" y="5664200"/>
          <p14:tracePt t="38555" x="4686300" y="5594350"/>
          <p14:tracePt t="38572" x="4806950" y="5492750"/>
          <p14:tracePt t="38589" x="4857750" y="5441950"/>
          <p14:tracePt t="38605" x="4946650" y="5334000"/>
          <p14:tracePt t="38622" x="5022850" y="5187950"/>
          <p14:tracePt t="38641" x="5048250" y="5111750"/>
          <p14:tracePt t="38656" x="5073650" y="4972050"/>
          <p14:tracePt t="38673" x="5080000" y="4851400"/>
          <p14:tracePt t="38689" x="5073650" y="4781550"/>
          <p14:tracePt t="38705" x="5003800" y="4622800"/>
          <p14:tracePt t="38724" x="4870450" y="4476750"/>
          <p14:tracePt t="38739" x="4762500" y="4387850"/>
          <p14:tracePt t="38756" x="4457700" y="4191000"/>
          <p14:tracePt t="38773" x="4292600" y="4095750"/>
          <p14:tracePt t="38788" x="4013200" y="3975100"/>
          <p14:tracePt t="38806" x="3752850" y="3905250"/>
          <p14:tracePt t="38823" x="3651250" y="3886200"/>
          <p14:tracePt t="38838" x="3479800" y="3873500"/>
          <p14:tracePt t="38856" x="3321050" y="3879850"/>
          <p14:tracePt t="38873" x="3251200" y="3898900"/>
          <p14:tracePt t="38888" x="3117850" y="3956050"/>
          <p14:tracePt t="38906" x="3035300" y="4019550"/>
          <p14:tracePt t="38923" x="2984500" y="4051300"/>
          <p14:tracePt t="38939" x="2914650" y="4121150"/>
          <p14:tracePt t="38958" x="2882900" y="4159250"/>
          <p14:tracePt t="38972" x="2813050" y="4254500"/>
          <p14:tracePt t="38988" x="2749550" y="4368800"/>
          <p14:tracePt t="39007" x="2724150" y="4413250"/>
          <p14:tracePt t="39022" x="2692400" y="4508500"/>
          <p14:tracePt t="39039" x="2673350" y="4597400"/>
          <p14:tracePt t="39056" x="2667000" y="4641850"/>
          <p14:tracePt t="39071" x="2667000" y="4756150"/>
          <p14:tracePt t="39089" x="2667000" y="4864100"/>
          <p14:tracePt t="39107" x="2667000" y="4921250"/>
          <p14:tracePt t="39122" x="2692400" y="5003800"/>
          <p14:tracePt t="39140" x="2730500" y="5067300"/>
          <p14:tracePt t="39157" x="2749550" y="5092700"/>
          <p14:tracePt t="39172" x="2806700" y="5168900"/>
          <p14:tracePt t="39191" x="2838450" y="5213350"/>
          <p14:tracePt t="39205" x="2895600" y="5289550"/>
          <p14:tracePt t="39211" x="2927350" y="5327650"/>
          <p14:tracePt t="39223" x="2965450" y="5372100"/>
          <p14:tracePt t="39240" x="3016250" y="5410200"/>
          <p14:tracePt t="39255" x="3130550" y="5486400"/>
          <p14:tracePt t="39272" x="3225800" y="5530850"/>
          <p14:tracePt t="39290" x="3270250" y="5556250"/>
          <p14:tracePt t="39305" x="3390900" y="5588000"/>
          <p14:tracePt t="39323" x="3556000" y="5632450"/>
          <p14:tracePt t="39339" x="3638550" y="5645150"/>
          <p14:tracePt t="39355" x="3790950" y="5683250"/>
          <p14:tracePt t="39372" x="3943350" y="5715000"/>
          <p14:tracePt t="39390" x="4013200" y="5727700"/>
          <p14:tracePt t="39406" x="4152900" y="5746750"/>
          <p14:tracePt t="39423" x="4279900" y="5753100"/>
          <p14:tracePt t="39438" x="4343400" y="5765800"/>
          <p14:tracePt t="39455" x="4483100" y="5765800"/>
          <p14:tracePt t="39474" x="4546600" y="5765800"/>
          <p14:tracePt t="39489" x="4660900" y="5765800"/>
          <p14:tracePt t="39505" x="4800600" y="5759450"/>
          <p14:tracePt t="39522" x="4870450" y="5734050"/>
          <p14:tracePt t="39538" x="5010150" y="5676900"/>
          <p14:tracePt t="39556" x="5168900" y="5600700"/>
          <p14:tracePt t="39572" x="5245100" y="5556250"/>
          <p14:tracePt t="39589" x="5372100" y="5473700"/>
          <p14:tracePt t="39899" x="5378450" y="5461000"/>
          <p14:tracePt t="39910" x="5403850" y="5448300"/>
          <p14:tracePt t="39922" x="5454650" y="5410200"/>
          <p14:tracePt t="39941" x="5537200" y="5353050"/>
          <p14:tracePt t="39955" x="5772150" y="5213350"/>
          <p14:tracePt t="39973" x="5956300" y="5092700"/>
          <p14:tracePt t="39990" x="6013450" y="5054600"/>
          <p14:tracePt t="40004" x="6121400" y="4972050"/>
          <p14:tracePt t="40022" x="6191250" y="4908550"/>
          <p14:tracePt t="40039" x="6210300" y="4902200"/>
          <p14:tracePt t="40056" x="6223000" y="4889500"/>
          <p14:tracePt t="40071" x="6229350" y="4883150"/>
          <p14:tracePt t="40152" x="6229350" y="4876800"/>
          <p14:tracePt t="40162" x="6216650" y="4870450"/>
          <p14:tracePt t="40177" x="6191250" y="4864100"/>
          <p14:tracePt t="40189" x="6140450" y="4857750"/>
          <p14:tracePt t="40205" x="5956300" y="4832350"/>
          <p14:tracePt t="40222" x="5842000" y="4819650"/>
          <p14:tracePt t="40238" x="5530850" y="4794250"/>
          <p14:tracePt t="40256" x="5264150" y="4794250"/>
          <p14:tracePt t="40274" x="5137150" y="4794250"/>
          <p14:tracePt t="40288" x="4864100" y="4794250"/>
          <p14:tracePt t="40305" x="4673600" y="4819650"/>
          <p14:tracePt t="40321" x="4578350" y="4845050"/>
          <p14:tracePt t="40340" x="4394200" y="4889500"/>
          <p14:tracePt t="40356" x="4241800" y="4959350"/>
          <p14:tracePt t="40371" x="4171950" y="5003800"/>
          <p14:tracePt t="40388" x="4057650" y="5086350"/>
          <p14:tracePt t="40408" x="3949700" y="5175250"/>
          <p14:tracePt t="40421" x="3898900" y="5219700"/>
          <p14:tracePt t="40438" x="3829050" y="5283200"/>
          <p14:tracePt t="40456" x="3810000" y="5321300"/>
          <p14:tracePt t="40471" x="3759200" y="5422900"/>
          <p14:tracePt t="40488" x="3733800" y="5543550"/>
          <p14:tracePt t="40506" x="3727450" y="5613400"/>
          <p14:tracePt t="40521" x="3721100" y="5708650"/>
          <p14:tracePt t="40539" x="3721100" y="5822950"/>
          <p14:tracePt t="40555" x="3721100" y="5892800"/>
          <p14:tracePt t="40571" x="3746500" y="6032500"/>
          <p14:tracePt t="40589" x="3797300" y="6153150"/>
          <p14:tracePt t="40604" x="3829050" y="6210300"/>
          <p14:tracePt t="40622" x="3924300" y="6330950"/>
          <p14:tracePt t="40639" x="3981450" y="6388100"/>
          <p14:tracePt t="40654" x="4121150" y="6508750"/>
          <p14:tracePt t="40672" x="4286250" y="6635750"/>
          <p14:tracePt t="40691" x="4464050" y="6711950"/>
          <p14:tracePt t="40705" x="4540250" y="6750050"/>
          <p14:tracePt t="40712" x="4629150" y="6775450"/>
          <p14:tracePt t="40724" x="4711700" y="6794500"/>
          <p14:tracePt t="40739" x="4819650" y="6807200"/>
          <p14:tracePt t="40754" x="5003800" y="6826250"/>
          <p14:tracePt t="40771" x="5168900" y="6832600"/>
          <p14:tracePt t="40789" x="5257800" y="6845300"/>
          <p14:tracePt t="40804" x="5403850" y="6845300"/>
          <p14:tracePt t="40822" x="5530850" y="6845300"/>
          <p14:tracePt t="40839" x="5594350" y="6845300"/>
          <p14:tracePt t="40854" x="5727700" y="6832600"/>
          <p14:tracePt t="40872" x="5848350" y="6807200"/>
          <p14:tracePt t="40888" x="5899150" y="6794500"/>
          <p14:tracePt t="40905" x="6038850" y="6705600"/>
          <p14:tracePt t="40923" x="6127750" y="6635750"/>
          <p14:tracePt t="40938" x="6305550" y="6464300"/>
          <p14:tracePt t="40955" x="6477000" y="6292850"/>
          <p14:tracePt t="40974" x="6546850" y="6210300"/>
          <p14:tracePt t="40989" x="6661150" y="6064250"/>
          <p14:tracePt t="41005" x="6711950" y="5975350"/>
          <p14:tracePt t="41023" x="6724650" y="5949950"/>
          <p14:tracePt t="41038" x="6731000" y="5943600"/>
          <p14:tracePt t="42469" x="6711950" y="5943600"/>
          <p14:tracePt t="42479" x="6673850" y="5943600"/>
          <p14:tracePt t="42492" x="6610350" y="5943600"/>
          <p14:tracePt t="42504" x="6521450" y="5943600"/>
          <p14:tracePt t="42521" x="6299200" y="5943600"/>
          <p14:tracePt t="42539" x="6184900" y="5943600"/>
          <p14:tracePt t="42554" x="5949950" y="5956300"/>
          <p14:tracePt t="42571" x="5740400" y="5956300"/>
          <p14:tracePt t="42589" x="5657850" y="5956300"/>
          <p14:tracePt t="42604" x="5568950" y="5949950"/>
          <p14:tracePt t="42621" x="5530850" y="5943600"/>
          <p14:tracePt t="42639" x="5524500" y="5937250"/>
          <p14:tracePt t="42654" x="5518150" y="5930900"/>
          <p14:tracePt t="42946" x="5518150" y="5924550"/>
          <p14:tracePt t="42955" x="5518150" y="5918200"/>
          <p14:tracePt t="42971" x="5505450" y="5899150"/>
          <p14:tracePt t="42988" x="5416550" y="5784850"/>
          <p14:tracePt t="43006" x="5314950" y="5676900"/>
          <p14:tracePt t="43020" x="4933950" y="5264150"/>
          <p14:tracePt t="43037" x="4540250" y="4870450"/>
          <p14:tracePt t="43055" x="4356100" y="4699000"/>
          <p14:tracePt t="43071" x="4095750" y="4476750"/>
          <p14:tracePt t="43088" x="3962400" y="4368800"/>
          <p14:tracePt t="43105" x="3898900" y="4330700"/>
          <p14:tracePt t="43121" x="3835400" y="4292600"/>
          <p14:tracePt t="43138" x="3790950" y="4273550"/>
          <p14:tracePt t="43156" x="3784600" y="4273550"/>
          <p14:tracePt t="43171" x="3771900" y="4273550"/>
          <p14:tracePt t="43189" x="3765550" y="4273550"/>
          <p14:tracePt t="43204" x="3759200" y="4273550"/>
          <p14:tracePt t="43223" x="3752850" y="4273550"/>
          <p14:tracePt t="43240" x="3746500" y="4273550"/>
          <p14:tracePt t="43253" x="3740150" y="4279900"/>
          <p14:tracePt t="43271" x="3721100" y="4292600"/>
          <p14:tracePt t="43288" x="3708400" y="4311650"/>
          <p14:tracePt t="43303" x="3663950" y="4330700"/>
          <p14:tracePt t="43321" x="3600450" y="4375150"/>
          <p14:tracePt t="43337" x="3562350" y="4400550"/>
          <p14:tracePt t="43354" x="3498850" y="4438650"/>
          <p14:tracePt t="43371" x="3454400" y="4483100"/>
          <p14:tracePt t="43387" x="3422650" y="4502150"/>
          <p14:tracePt t="43403" x="3390900" y="4546600"/>
          <p14:tracePt t="43423" x="3359150" y="4616450"/>
          <p14:tracePt t="43437" x="3340100" y="4673600"/>
          <p14:tracePt t="43454" x="3333750" y="4832350"/>
          <p14:tracePt t="43471" x="3333750" y="4940300"/>
          <p14:tracePt t="43487" x="3371850" y="5130800"/>
          <p14:tracePt t="43504" x="3460750" y="5327650"/>
          <p14:tracePt t="43521" x="3536950" y="5422900"/>
          <p14:tracePt t="43537" x="3714750" y="5594350"/>
          <p14:tracePt t="43556" x="3981450" y="5727700"/>
          <p14:tracePt t="43571" x="4019550" y="5746750"/>
          <p14:tracePt t="43918" x="4013200" y="5746750"/>
          <p14:tracePt t="43928" x="4000500" y="5746750"/>
          <p14:tracePt t="43941" x="3975100" y="5740400"/>
          <p14:tracePt t="43954" x="3924300" y="5721350"/>
          <p14:tracePt t="43971" x="3778250" y="5638800"/>
          <p14:tracePt t="43989" x="3689350" y="5607050"/>
          <p14:tracePt t="44003" x="3505200" y="5543550"/>
          <p14:tracePt t="44020" x="3359150" y="5518150"/>
          <p14:tracePt t="44039" x="3282950" y="5518150"/>
          <p14:tracePt t="44054" x="3162300" y="5530850"/>
          <p14:tracePt t="44071" x="3086100" y="5549900"/>
          <p14:tracePt t="44087" x="3067050" y="5562600"/>
          <p14:tracePt t="44103" x="3028950" y="5594350"/>
          <p14:tracePt t="44121" x="2997200" y="5632450"/>
          <p14:tracePt t="44137" x="2984500" y="5657850"/>
          <p14:tracePt t="44153" x="2952750" y="5721350"/>
          <p14:tracePt t="44174" x="2933700" y="5759450"/>
          <p14:tracePt t="44189" x="2889250" y="5842000"/>
          <p14:tracePt t="44203" x="2838450" y="5962650"/>
          <p14:tracePt t="44223" x="2813050" y="6032500"/>
          <p14:tracePt t="44237" x="2774950" y="6140450"/>
          <p14:tracePt t="44254" x="2743200" y="6235700"/>
          <p14:tracePt t="44272" x="2730500" y="6292850"/>
          <p14:tracePt t="44286" x="2711450" y="6388100"/>
          <p14:tracePt t="44304" x="2698750" y="6489700"/>
          <p14:tracePt t="44322" x="2692400" y="6521450"/>
          <p14:tracePt t="44337" x="2692400" y="6578600"/>
          <p14:tracePt t="44354" x="2692400" y="6610350"/>
          <p14:tracePt t="44370" x="2692400" y="6629400"/>
          <p14:tracePt t="44386" x="2698750" y="6648450"/>
          <p14:tracePt t="44406" x="2717800" y="6673850"/>
          <p14:tracePt t="44420" x="2736850" y="6692900"/>
          <p14:tracePt t="44437" x="2781300" y="6731000"/>
          <p14:tracePt t="44454" x="2813050" y="6743700"/>
          <p14:tracePt t="44470" x="2857500" y="6769100"/>
          <p14:tracePt t="44487" x="2901950" y="6788150"/>
          <p14:tracePt t="44505" x="2921000" y="6794500"/>
          <p14:tracePt t="44520" x="2971800" y="6807200"/>
          <p14:tracePt t="44538" x="3009900" y="6807200"/>
          <p14:tracePt t="44555" x="3028950" y="6813550"/>
          <p14:tracePt t="44570" x="3060700" y="6813550"/>
          <p14:tracePt t="44587" x="3092450" y="6813550"/>
          <p14:tracePt t="44603" x="3105150" y="6813550"/>
          <p14:tracePt t="44620" x="3143250" y="6807200"/>
          <p14:tracePt t="44638" x="3200400" y="6788150"/>
          <p14:tracePt t="44653" x="3225800" y="6781800"/>
          <p14:tracePt t="44670" x="3276600" y="6756400"/>
          <p14:tracePt t="44688" x="3302000" y="6750050"/>
          <p14:tracePt t="44703" x="3340100" y="6737350"/>
          <p14:tracePt t="44710" x="3365500" y="6724650"/>
          <p14:tracePt t="44722" x="3378200" y="6718300"/>
          <p14:tracePt t="44737" x="3403600" y="6705600"/>
          <p14:tracePt t="44753" x="3441700" y="6692900"/>
          <p14:tracePt t="44771" x="3473450" y="6680200"/>
          <p14:tracePt t="44788" x="3486150" y="6667500"/>
          <p14:tracePt t="44803" x="3517900" y="6661150"/>
          <p14:tracePt t="44821" x="3543300" y="6629400"/>
          <p14:tracePt t="44836" x="3556000" y="6610350"/>
          <p14:tracePt t="44853" x="3594100" y="6572250"/>
          <p14:tracePt t="44871" x="3625850" y="6527800"/>
          <p14:tracePt t="44886" x="3638550" y="6502400"/>
          <p14:tracePt t="44904" x="3663950" y="6470650"/>
          <p14:tracePt t="44923" x="3676650" y="6445250"/>
          <p14:tracePt t="44936" x="3695700" y="6413500"/>
          <p14:tracePt t="44953" x="3708400" y="6394450"/>
          <p14:tracePt t="44972" x="3714750" y="6381750"/>
          <p14:tracePt t="44986" x="3721100" y="6356350"/>
          <p14:tracePt t="45004" x="3721100" y="6305550"/>
          <p14:tracePt t="45022" x="3721100" y="6273800"/>
          <p14:tracePt t="45036" x="3721100" y="6216650"/>
          <p14:tracePt t="45054" x="3689350" y="6153150"/>
          <p14:tracePt t="45071" x="3676650" y="6140450"/>
          <p14:tracePt t="45086" x="3657600" y="6096000"/>
          <p14:tracePt t="45105" x="3638550" y="6076950"/>
          <p14:tracePt t="45122" x="3613150" y="6045200"/>
          <p14:tracePt t="45136" x="3581400" y="6026150"/>
          <p14:tracePt t="45155" x="3568700" y="6007100"/>
          <p14:tracePt t="45170" x="3562350" y="6007100"/>
          <p14:tracePt t="45188" x="3556000" y="6000750"/>
          <p14:tracePt t="51982" x="3549650" y="6000750"/>
          <p14:tracePt t="51992" x="3543300" y="5988050"/>
          <p14:tracePt t="52005" x="3530600" y="5975350"/>
          <p14:tracePt t="52018" x="3498850" y="5949950"/>
          <p14:tracePt t="52035" x="3111500" y="5835650"/>
          <p14:tracePt t="52053" x="2743200" y="5835650"/>
          <p14:tracePt t="52068" x="1816100" y="5988050"/>
          <p14:tracePt t="52085" x="787400" y="62865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2393" y="2322852"/>
            <a:ext cx="388778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80574" y="3716526"/>
            <a:ext cx="28082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Sheline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et al. </a:t>
            </a:r>
            <a:r>
              <a:rPr lang="en-US" sz="1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PNAS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1996</a:t>
            </a:r>
            <a:endParaRPr lang="pt-BR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9456" y="2894505"/>
            <a:ext cx="1367383" cy="153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024017" y="5964820"/>
            <a:ext cx="3313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Stein et al. Psychol Med. 1997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842393" y="1434364"/>
            <a:ext cx="87937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Pacientes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diagnosticados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com TEPT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ou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depressão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apresentam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diminuição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do volume hippocampal.</a:t>
            </a:r>
            <a:endPara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919536" y="161168"/>
            <a:ext cx="82089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0" dirty="0" err="1">
                <a:solidFill>
                  <a:srgbClr val="FFC000"/>
                </a:solidFill>
              </a:rPr>
              <a:t>Os</a:t>
            </a:r>
            <a:r>
              <a:rPr lang="en-US" sz="2400" b="0" dirty="0">
                <a:solidFill>
                  <a:srgbClr val="FFC000"/>
                </a:solidFill>
              </a:rPr>
              <a:t> </a:t>
            </a:r>
            <a:r>
              <a:rPr lang="en-US" sz="2400" b="0" dirty="0" err="1">
                <a:solidFill>
                  <a:srgbClr val="FFC000"/>
                </a:solidFill>
              </a:rPr>
              <a:t>efeitos</a:t>
            </a:r>
            <a:r>
              <a:rPr lang="en-US" sz="2400" b="0" dirty="0">
                <a:solidFill>
                  <a:srgbClr val="FFC000"/>
                </a:solidFill>
              </a:rPr>
              <a:t> </a:t>
            </a:r>
            <a:r>
              <a:rPr lang="en-US" sz="2400" b="0" dirty="0" err="1">
                <a:solidFill>
                  <a:srgbClr val="FFC000"/>
                </a:solidFill>
              </a:rPr>
              <a:t>comportamentais</a:t>
            </a:r>
            <a:r>
              <a:rPr lang="en-US" sz="2400" b="0" dirty="0">
                <a:solidFill>
                  <a:srgbClr val="FFC000"/>
                </a:solidFill>
              </a:rPr>
              <a:t> dos </a:t>
            </a:r>
            <a:r>
              <a:rPr lang="en-US" sz="2400" b="0" dirty="0" err="1">
                <a:solidFill>
                  <a:srgbClr val="FFC000"/>
                </a:solidFill>
              </a:rPr>
              <a:t>antidepressivos</a:t>
            </a:r>
            <a:r>
              <a:rPr lang="en-US" sz="2400" b="0" dirty="0">
                <a:solidFill>
                  <a:srgbClr val="FFC000"/>
                </a:solidFill>
              </a:rPr>
              <a:t> </a:t>
            </a:r>
            <a:r>
              <a:rPr lang="en-US" sz="2400" b="0" dirty="0" err="1">
                <a:solidFill>
                  <a:srgbClr val="FFC000"/>
                </a:solidFill>
              </a:rPr>
              <a:t>são</a:t>
            </a:r>
            <a:r>
              <a:rPr lang="en-US" sz="2400" b="0" dirty="0">
                <a:solidFill>
                  <a:srgbClr val="FFC000"/>
                </a:solidFill>
              </a:rPr>
              <a:t>  </a:t>
            </a:r>
            <a:r>
              <a:rPr lang="en-US" sz="2400" b="0" dirty="0" err="1">
                <a:solidFill>
                  <a:srgbClr val="FFC000"/>
                </a:solidFill>
              </a:rPr>
              <a:t>dependentes</a:t>
            </a:r>
            <a:r>
              <a:rPr lang="en-US" sz="2400" b="0" dirty="0">
                <a:solidFill>
                  <a:srgbClr val="FFC000"/>
                </a:solidFill>
              </a:rPr>
              <a:t> de </a:t>
            </a:r>
            <a:r>
              <a:rPr lang="en-US" sz="2400" b="0" dirty="0" err="1">
                <a:solidFill>
                  <a:srgbClr val="FFC000"/>
                </a:solidFill>
              </a:rPr>
              <a:t>alterações</a:t>
            </a:r>
            <a:r>
              <a:rPr lang="en-US" sz="2400" b="0" dirty="0">
                <a:solidFill>
                  <a:srgbClr val="FFC000"/>
                </a:solidFill>
              </a:rPr>
              <a:t> </a:t>
            </a:r>
            <a:r>
              <a:rPr lang="en-US" sz="2400" b="0" dirty="0" err="1">
                <a:solidFill>
                  <a:srgbClr val="FFC000"/>
                </a:solidFill>
              </a:rPr>
              <a:t>adaptativas</a:t>
            </a:r>
            <a:r>
              <a:rPr lang="en-US" sz="2400" b="0" dirty="0">
                <a:solidFill>
                  <a:srgbClr val="FFC000"/>
                </a:solidFill>
              </a:rPr>
              <a:t> no SNC: </a:t>
            </a:r>
            <a:r>
              <a:rPr lang="en-US" sz="2400" b="0" dirty="0" err="1">
                <a:solidFill>
                  <a:srgbClr val="FFC000"/>
                </a:solidFill>
              </a:rPr>
              <a:t>além</a:t>
            </a:r>
            <a:r>
              <a:rPr lang="en-US" sz="2400" b="0" dirty="0">
                <a:solidFill>
                  <a:srgbClr val="FFC000"/>
                </a:solidFill>
              </a:rPr>
              <a:t> da </a:t>
            </a:r>
            <a:r>
              <a:rPr lang="en-US" sz="2400" b="0" dirty="0" err="1">
                <a:solidFill>
                  <a:srgbClr val="FFC000"/>
                </a:solidFill>
              </a:rPr>
              <a:t>teoria</a:t>
            </a:r>
            <a:r>
              <a:rPr lang="en-US" sz="2400" b="0" dirty="0">
                <a:solidFill>
                  <a:srgbClr val="FFC000"/>
                </a:solidFill>
              </a:rPr>
              <a:t> </a:t>
            </a:r>
            <a:r>
              <a:rPr lang="en-US" sz="2400" b="0" dirty="0" err="1">
                <a:solidFill>
                  <a:srgbClr val="FFC000"/>
                </a:solidFill>
              </a:rPr>
              <a:t>monoaminérgica</a:t>
            </a:r>
            <a:endParaRPr lang="pt-BR" sz="2400" b="0" dirty="0">
              <a:solidFill>
                <a:srgbClr val="FFC0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2758666" y="5534372"/>
            <a:ext cx="6961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 tratamento crônico com antidepressivos reverte este quadro!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7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539"/>
    </mc:Choice>
    <mc:Fallback>
      <p:transition spd="slow" advTm="83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55" x="6127750" y="3873500"/>
          <p14:tracePt t="1048" x="6127750" y="3937000"/>
          <p14:tracePt t="1333" x="6102350" y="3962400"/>
          <p14:tracePt t="1342" x="6032500" y="4044950"/>
          <p14:tracePt t="1357" x="5899150" y="4203700"/>
          <p14:tracePt t="1375" x="5695950" y="4445000"/>
          <p14:tracePt t="1392" x="5321300" y="4946650"/>
          <p14:tracePt t="1407" x="5016500" y="5365750"/>
          <p14:tracePt t="1425" x="4787900" y="5727700"/>
          <p14:tracePt t="1442" x="4711700" y="5835650"/>
          <p14:tracePt t="1457" x="4578350" y="6032500"/>
          <p14:tracePt t="1476" x="4470400" y="6216650"/>
          <p14:tracePt t="1492" x="4425950" y="6280150"/>
          <p14:tracePt t="1507" x="4362450" y="6388100"/>
          <p14:tracePt t="1525" x="4337050" y="6419850"/>
          <p14:tracePt t="1541" x="4286250" y="6477000"/>
          <p14:tracePt t="1558" x="4191000" y="6540500"/>
          <p14:tracePt t="1575" x="4133850" y="6572250"/>
          <p14:tracePt t="1590" x="4000500" y="6623050"/>
          <p14:tracePt t="1607" x="3816350" y="6667500"/>
          <p14:tracePt t="1625" x="3695700" y="6680200"/>
          <p14:tracePt t="1640" x="3378200" y="6750050"/>
          <p14:tracePt t="1658" x="3009900" y="6807200"/>
          <p14:tracePt t="1675" x="2870200" y="6826250"/>
          <p14:tracePt t="1691" x="2654300" y="6832600"/>
          <p14:tracePt t="1710" x="2520950" y="6832600"/>
          <p14:tracePt t="1724" x="2482850" y="6832600"/>
          <p14:tracePt t="1741" x="2463800" y="6826250"/>
          <p14:tracePt t="47337" x="2463800" y="6819900"/>
          <p14:tracePt t="47347" x="2463800" y="6807200"/>
          <p14:tracePt t="47360" x="2495550" y="6756400"/>
          <p14:tracePt t="47376" x="2565400" y="6642100"/>
          <p14:tracePt t="47390" x="2946400" y="6076950"/>
          <p14:tracePt t="47408" x="3327400" y="5670550"/>
          <p14:tracePt t="47427" x="3498850" y="5499100"/>
          <p14:tracePt t="47440" x="3759200" y="5314950"/>
          <p14:tracePt t="47459" x="3917950" y="5238750"/>
          <p14:tracePt t="47474" x="3962400" y="5219700"/>
          <p14:tracePt t="47490" x="4006850" y="5200650"/>
          <p14:tracePt t="47512" x="4025900" y="5200650"/>
          <p14:tracePt t="47561" x="4019550" y="5207000"/>
          <p14:tracePt t="47570" x="3975100" y="5226050"/>
          <p14:tracePt t="47580" x="3917950" y="5257800"/>
          <p14:tracePt t="47593" x="3854450" y="5283200"/>
          <p14:tracePt t="47609" x="3784600" y="5302250"/>
          <p14:tracePt t="47624" x="3695700" y="5334000"/>
          <p14:tracePt t="47641" x="3651250" y="5340350"/>
          <p14:tracePt t="47657" x="3638550" y="5340350"/>
          <p14:tracePt t="47935" x="3632200" y="5340350"/>
          <p14:tracePt t="47945" x="3625850" y="5334000"/>
          <p14:tracePt t="47958" x="3606800" y="5289550"/>
          <p14:tracePt t="47977" x="3556000" y="5162550"/>
          <p14:tracePt t="47990" x="3340100" y="4413250"/>
          <p14:tracePt t="48007" x="3257550" y="3829050"/>
          <p14:tracePt t="48027" x="3244850" y="3651250"/>
          <p14:tracePt t="48041" x="3244850" y="3606800"/>
          <p14:tracePt t="48543" x="3238500" y="3613150"/>
          <p14:tracePt t="48554" x="3238500" y="3632200"/>
          <p14:tracePt t="48564" x="3219450" y="3663950"/>
          <p14:tracePt t="48577" x="3213100" y="3708400"/>
          <p14:tracePt t="48590" x="3200400" y="3765550"/>
          <p14:tracePt t="48607" x="3194050" y="3854450"/>
          <p14:tracePt t="48626" x="3187700" y="3917950"/>
          <p14:tracePt t="48640" x="3187700" y="3943350"/>
          <p14:tracePt t="48657" x="3187700" y="3962400"/>
          <p14:tracePt t="48676" x="3187700" y="3981450"/>
          <p14:tracePt t="48707" x="3187700" y="3987800"/>
          <p14:tracePt t="48723" x="3187700" y="3994150"/>
          <p14:tracePt t="48747" x="3187700" y="4000500"/>
          <p14:tracePt t="48759" x="3187700" y="4013200"/>
          <p14:tracePt t="48775" x="3181350" y="4025900"/>
          <p14:tracePt t="48791" x="3181350" y="4064000"/>
          <p14:tracePt t="48808" x="3181350" y="4102100"/>
          <p14:tracePt t="48825" x="3175000" y="4127500"/>
          <p14:tracePt t="48840" x="3175000" y="4171950"/>
          <p14:tracePt t="48858" x="3175000" y="4241800"/>
          <p14:tracePt t="48873" x="3175000" y="4273550"/>
          <p14:tracePt t="48890" x="3175000" y="4318000"/>
          <p14:tracePt t="48908" x="3175000" y="4337050"/>
          <p14:tracePt t="48915" x="3175000" y="4356100"/>
          <p14:tracePt t="48923" x="3175000" y="4362450"/>
          <p14:tracePt t="48940" x="3175000" y="4387850"/>
          <p14:tracePt t="48958" x="3175000" y="4394200"/>
          <p14:tracePt t="48974" x="3175000" y="4425950"/>
          <p14:tracePt t="48992" x="3181350" y="4457700"/>
          <p14:tracePt t="49007" x="3181350" y="4483100"/>
          <p14:tracePt t="49023" x="3187700" y="4514850"/>
          <p14:tracePt t="49041" x="3194050" y="4546600"/>
          <p14:tracePt t="49058" x="3200400" y="4552950"/>
          <p14:tracePt t="49074" x="3206750" y="4578350"/>
          <p14:tracePt t="49356" x="3213100" y="4578350"/>
          <p14:tracePt t="49364" x="3225800" y="4552950"/>
          <p14:tracePt t="49377" x="3244850" y="4502150"/>
          <p14:tracePt t="49390" x="3282950" y="4406900"/>
          <p14:tracePt t="49407" x="3416300" y="4102100"/>
          <p14:tracePt t="49425" x="3467100" y="3962400"/>
          <p14:tracePt t="49440" x="3530600" y="3727450"/>
          <p14:tracePt t="49457" x="3556000" y="3543300"/>
          <p14:tracePt t="49474" x="3568700" y="3467100"/>
          <p14:tracePt t="49490" x="3568700" y="3333750"/>
          <p14:tracePt t="49507" x="3536950" y="3168650"/>
          <p14:tracePt t="49525" x="3524250" y="3086100"/>
          <p14:tracePt t="49541" x="3473450" y="2940050"/>
          <p14:tracePt t="49559" x="3435350" y="2870200"/>
          <p14:tracePt t="49575" x="3429000" y="2857500"/>
          <p14:tracePt t="49590" x="3422650" y="2844800"/>
          <p14:tracePt t="49842" x="3416300" y="2844800"/>
          <p14:tracePt t="49852" x="3403600" y="2851150"/>
          <p14:tracePt t="49862" x="3384550" y="2876550"/>
          <p14:tracePt t="49874" x="3346450" y="2946400"/>
          <p14:tracePt t="49893" x="3302000" y="3041650"/>
          <p14:tracePt t="49907" x="3238500" y="3257550"/>
          <p14:tracePt t="49913" x="3225800" y="3352800"/>
          <p14:tracePt t="49925" x="3225800" y="3460750"/>
          <p14:tracePt t="49942" x="3225800" y="3587750"/>
          <p14:tracePt t="49956" x="3295650" y="3790950"/>
          <p14:tracePt t="49973" x="3409950" y="3949700"/>
          <p14:tracePt t="49994" x="3492500" y="4025900"/>
          <p14:tracePt t="50006" x="3778250" y="4191000"/>
          <p14:tracePt t="50025" x="4146550" y="4298950"/>
          <p14:tracePt t="50041" x="4349750" y="4318000"/>
          <p14:tracePt t="50056" x="4724400" y="4330700"/>
          <p14:tracePt t="50075" x="5035550" y="4330700"/>
          <p14:tracePt t="50090" x="5143500" y="4298950"/>
          <p14:tracePt t="50106" x="5283200" y="4267200"/>
          <p14:tracePt t="50125" x="5321300" y="4248150"/>
          <p14:tracePt t="50139" x="5372100" y="4210050"/>
          <p14:tracePt t="50157" x="5416550" y="4165600"/>
          <p14:tracePt t="50175" x="5448300" y="4108450"/>
          <p14:tracePt t="50190" x="5518150" y="3911600"/>
          <p14:tracePt t="50207" x="5562600" y="3670300"/>
          <p14:tracePt t="50224" x="5562600" y="3536950"/>
          <p14:tracePt t="50239" x="5556250" y="3327400"/>
          <p14:tracePt t="50257" x="5499100" y="3162300"/>
          <p14:tracePt t="50274" x="5467350" y="3098800"/>
          <p14:tracePt t="50291" x="5372100" y="2971800"/>
          <p14:tracePt t="50309" x="5149850" y="2806700"/>
          <p14:tracePt t="50325" x="5016500" y="2755900"/>
          <p14:tracePt t="50341" x="4762500" y="2736850"/>
          <p14:tracePt t="50358" x="4654550" y="2749550"/>
          <p14:tracePt t="50373" x="4483100" y="2825750"/>
          <p14:tracePt t="50391" x="4394200" y="2908300"/>
          <p14:tracePt t="50723" x="4381500" y="2908300"/>
          <p14:tracePt t="50734" x="4356100" y="2914650"/>
          <p14:tracePt t="50745" x="4305300" y="2921000"/>
          <p14:tracePt t="50756" x="4210050" y="2933700"/>
          <p14:tracePt t="50776" x="3873500" y="2959100"/>
          <p14:tracePt t="50790" x="3676650" y="2971800"/>
          <p14:tracePt t="50806" x="3390900" y="2971800"/>
          <p14:tracePt t="50826" x="3276600" y="2971800"/>
          <p14:tracePt t="50839" x="3117850" y="2971800"/>
          <p14:tracePt t="50857" x="3067050" y="2965450"/>
          <p14:tracePt t="50873" x="3060700" y="2965450"/>
          <p14:tracePt t="51119" x="3060700" y="2959100"/>
          <p14:tracePt t="51128" x="3060700" y="2940050"/>
          <p14:tracePt t="51142" x="3060700" y="2921000"/>
          <p14:tracePt t="51157" x="3060700" y="2889250"/>
          <p14:tracePt t="51172" x="3098800" y="2800350"/>
          <p14:tracePt t="51191" x="3124200" y="2762250"/>
          <p14:tracePt t="51206" x="3143250" y="2749550"/>
          <p14:tracePt t="51223" x="3175000" y="2743200"/>
          <p14:tracePt t="51241" x="3213100" y="2755900"/>
          <p14:tracePt t="51256" x="3238500" y="2774950"/>
          <p14:tracePt t="51274" x="3295650" y="2857500"/>
          <p14:tracePt t="51292" x="3327400" y="2914650"/>
          <p14:tracePt t="51306" x="3403600" y="3073400"/>
          <p14:tracePt t="51310" x="3435350" y="3162300"/>
          <p14:tracePt t="51324" x="3467100" y="3238500"/>
          <p14:tracePt t="51341" x="3505200" y="3302000"/>
          <p14:tracePt t="51356" x="3575050" y="3441700"/>
          <p14:tracePt t="51373" x="3651250" y="3587750"/>
          <p14:tracePt t="51391" x="3695700" y="3663950"/>
          <p14:tracePt t="51406" x="3771900" y="3790950"/>
          <p14:tracePt t="51412" x="3790950" y="3835400"/>
          <p14:tracePt t="51423" x="3816350" y="3879850"/>
          <p14:tracePt t="51439" x="3835400" y="3911600"/>
          <p14:tracePt t="51456" x="3873500" y="3956050"/>
          <p14:tracePt t="51474" x="3892550" y="3987800"/>
          <p14:tracePt t="51489" x="3898900" y="3994150"/>
          <p14:tracePt t="51507" x="3905250" y="4000500"/>
          <p14:tracePt t="51524" x="3905250" y="4006850"/>
          <p14:tracePt t="52072" x="3905250" y="4000500"/>
          <p14:tracePt t="52081" x="3905250" y="3994150"/>
          <p14:tracePt t="52096" x="3905250" y="3987800"/>
          <p14:tracePt t="52107" x="3905250" y="3981450"/>
          <p14:tracePt t="52123" x="3905250" y="3962400"/>
          <p14:tracePt t="52139" x="3905250" y="3956050"/>
          <p14:tracePt t="52156" x="3905250" y="3943350"/>
          <p14:tracePt t="52173" x="3905250" y="3937000"/>
          <p14:tracePt t="52189" x="3905250" y="3930650"/>
          <p14:tracePt t="52205" x="3905250" y="3924300"/>
          <p14:tracePt t="52226" x="3879850" y="3905250"/>
          <p14:tracePt t="52239" x="3860800" y="3898900"/>
          <p14:tracePt t="52256" x="3790950" y="3892550"/>
          <p14:tracePt t="52275" x="3746500" y="3892550"/>
          <p14:tracePt t="52290" x="3651250" y="3892550"/>
          <p14:tracePt t="52307" x="3562350" y="3892550"/>
          <p14:tracePt t="52324" x="3524250" y="3905250"/>
          <p14:tracePt t="52339" x="3467100" y="3924300"/>
          <p14:tracePt t="52357" x="3429000" y="3949700"/>
          <p14:tracePt t="52374" x="3409950" y="3962400"/>
          <p14:tracePt t="52389" x="3397250" y="3987800"/>
          <p14:tracePt t="52407" x="3378200" y="4025900"/>
          <p14:tracePt t="52425" x="3378200" y="4057650"/>
          <p14:tracePt t="52439" x="3378200" y="4133850"/>
          <p14:tracePt t="52457" x="3397250" y="4210050"/>
          <p14:tracePt t="52472" x="3422650" y="4235450"/>
          <p14:tracePt t="52489" x="3473450" y="4298950"/>
          <p14:tracePt t="52508" x="3530600" y="4375150"/>
          <p14:tracePt t="52525" x="3568700" y="4406900"/>
          <p14:tracePt t="52539" x="3676650" y="4489450"/>
          <p14:tracePt t="52556" x="3733800" y="4521200"/>
          <p14:tracePt t="52572" x="3848100" y="4565650"/>
          <p14:tracePt t="52589" x="3956050" y="4572000"/>
          <p14:tracePt t="52606" x="4000500" y="4572000"/>
          <p14:tracePt t="52622" x="4095750" y="4572000"/>
          <p14:tracePt t="52640" x="4165600" y="4552950"/>
          <p14:tracePt t="52655" x="4203700" y="4533900"/>
          <p14:tracePt t="52672" x="4248150" y="4495800"/>
          <p14:tracePt t="52690" x="4279900" y="4470400"/>
          <p14:tracePt t="52705" x="4279900" y="4464050"/>
          <p14:tracePt t="52723" x="4298950" y="4445000"/>
          <p14:tracePt t="52740" x="4305300" y="4432300"/>
          <p14:tracePt t="52755" x="4311650" y="4387850"/>
          <p14:tracePt t="52773" x="4311650" y="4311650"/>
          <p14:tracePt t="52791" x="4311650" y="4273550"/>
          <p14:tracePt t="52806" x="4305300" y="4216400"/>
          <p14:tracePt t="52823" x="4292600" y="4184650"/>
          <p14:tracePt t="52840" x="4273550" y="4165600"/>
          <p14:tracePt t="52855" x="4191000" y="4127500"/>
          <p14:tracePt t="52873" x="4070350" y="4102100"/>
          <p14:tracePt t="52889" x="4006850" y="4095750"/>
          <p14:tracePt t="52906" x="3898900" y="4095750"/>
          <p14:tracePt t="52913" x="3835400" y="4095750"/>
          <p14:tracePt t="52927" x="3778250" y="4095750"/>
          <p14:tracePt t="52939" x="3721100" y="4108450"/>
          <p14:tracePt t="52956" x="3632200" y="4152900"/>
          <p14:tracePt t="52974" x="3568700" y="4191000"/>
          <p14:tracePt t="52989" x="3530600" y="4216400"/>
          <p14:tracePt t="53005" x="3473450" y="4254500"/>
          <p14:tracePt t="53025" x="3448050" y="4279900"/>
          <p14:tracePt t="53042" x="3390900" y="4305300"/>
          <p14:tracePt t="53056" x="3352800" y="4330700"/>
          <p14:tracePt t="53074" x="3340100" y="4330700"/>
          <p14:tracePt t="53089" x="3314700" y="4343400"/>
          <p14:tracePt t="53106" x="3314700" y="4349750"/>
          <p14:tracePt t="53139" x="3308350" y="4349750"/>
          <p14:tracePt t="53450" x="3308350" y="4356100"/>
          <p14:tracePt t="53460" x="3314700" y="4356100"/>
          <p14:tracePt t="53473" x="3346450" y="4375150"/>
          <p14:tracePt t="53490" x="3403600" y="4394200"/>
          <p14:tracePt t="53505" x="3625850" y="4483100"/>
          <p14:tracePt t="53522" x="3937000" y="4591050"/>
          <p14:tracePt t="53540" x="4089400" y="4635500"/>
          <p14:tracePt t="53556" x="4330700" y="4692650"/>
          <p14:tracePt t="53573" x="4502150" y="4737100"/>
          <p14:tracePt t="53592" x="4591050" y="4743450"/>
          <p14:tracePt t="53605" x="4737100" y="4762500"/>
          <p14:tracePt t="53623" x="4857750" y="4768850"/>
          <p14:tracePt t="53639" x="4902200" y="4781550"/>
          <p14:tracePt t="53656" x="4984750" y="4781550"/>
          <p14:tracePt t="53673" x="5099050" y="4768850"/>
          <p14:tracePt t="53688" x="5149850" y="4749800"/>
          <p14:tracePt t="53705" x="5232400" y="4724400"/>
          <p14:tracePt t="53723" x="5270500" y="4711700"/>
          <p14:tracePt t="53738" x="5334000" y="4667250"/>
          <p14:tracePt t="53755" x="5391150" y="4610100"/>
          <p14:tracePt t="53772" x="5422900" y="4572000"/>
          <p14:tracePt t="53789" x="5492750" y="4483100"/>
          <p14:tracePt t="53806" x="5543550" y="4406900"/>
          <p14:tracePt t="53824" x="5562600" y="4362450"/>
          <p14:tracePt t="53838" x="5575300" y="4286250"/>
          <p14:tracePt t="53857" x="5575300" y="4229100"/>
          <p14:tracePt t="53874" x="5530850" y="4095750"/>
          <p14:tracePt t="53888" x="5435600" y="3968750"/>
          <p14:tracePt t="53907" x="5251450" y="3803650"/>
          <p14:tracePt t="53922" x="5080000" y="3689350"/>
          <p14:tracePt t="53939" x="4775200" y="3543300"/>
          <p14:tracePt t="53957" x="4641850" y="3505200"/>
          <p14:tracePt t="53972" x="4438650" y="3467100"/>
          <p14:tracePt t="53978" x="4356100" y="3467100"/>
          <p14:tracePt t="53988" x="4292600" y="3467100"/>
          <p14:tracePt t="54006" x="4235450" y="3479800"/>
          <p14:tracePt t="54022" x="4152900" y="3524250"/>
          <p14:tracePt t="54039" x="4076700" y="3581400"/>
          <p14:tracePt t="54057" x="4032250" y="3625850"/>
          <p14:tracePt t="54074" x="3968750" y="3740150"/>
          <p14:tracePt t="54091" x="3905250" y="3911600"/>
          <p14:tracePt t="54105" x="3892550" y="3987800"/>
          <p14:tracePt t="54122" x="3879850" y="4140200"/>
          <p14:tracePt t="54139" x="3879850" y="4203700"/>
          <p14:tracePt t="55112" x="3873500" y="4203700"/>
          <p14:tracePt t="55124" x="3848100" y="4178300"/>
          <p14:tracePt t="55132" x="3797300" y="4089400"/>
          <p14:tracePt t="55143" x="3676650" y="3867150"/>
          <p14:tracePt t="55157" x="3524250" y="3511550"/>
          <p14:tracePt t="55173" x="3403600" y="3162300"/>
          <p14:tracePt t="55188" x="3282950" y="2673350"/>
          <p14:tracePt t="55205" x="3238500" y="2457450"/>
          <p14:tracePt t="55222" x="3225800" y="2413000"/>
          <p14:tracePt t="55238" x="3225800" y="2381250"/>
          <p14:tracePt t="55487" x="3219450" y="2381250"/>
          <p14:tracePt t="55508" x="3213100" y="2374900"/>
          <p14:tracePt t="55529" x="3206750" y="2374900"/>
          <p14:tracePt t="55639" x="3213100" y="2393950"/>
          <p14:tracePt t="55650" x="3232150" y="2419350"/>
          <p14:tracePt t="55660" x="3263900" y="2457450"/>
          <p14:tracePt t="55672" x="3289300" y="2501900"/>
          <p14:tracePt t="55691" x="3340100" y="2578100"/>
          <p14:tracePt t="55705" x="3371850" y="2616200"/>
          <p14:tracePt t="55721" x="3422650" y="2692400"/>
          <p14:tracePt t="55740" x="3454400" y="2730500"/>
          <p14:tracePt t="55754" x="3498850" y="2806700"/>
          <p14:tracePt t="55772" x="3524250" y="2857500"/>
          <p14:tracePt t="55791" x="3543300" y="2876550"/>
          <p14:tracePt t="55805" x="3562350" y="2908300"/>
          <p14:tracePt t="55822" x="3581400" y="2940050"/>
          <p14:tracePt t="55839" x="3587750" y="2952750"/>
          <p14:tracePt t="55855" x="3606800" y="2971800"/>
          <p14:tracePt t="55873" x="3619500" y="2997200"/>
          <p14:tracePt t="55888" x="3625850" y="3003550"/>
          <p14:tracePt t="55904" x="3632200" y="3016250"/>
          <p14:tracePt t="56228" x="3638550" y="3016250"/>
          <p14:tracePt t="56238" x="3638550" y="3028950"/>
          <p14:tracePt t="56247" x="3657600" y="3048000"/>
          <p14:tracePt t="56260" x="3683000" y="3073400"/>
          <p14:tracePt t="56271" x="3721100" y="3111500"/>
          <p14:tracePt t="56289" x="3790950" y="3219450"/>
          <p14:tracePt t="56307" x="3822700" y="3257550"/>
          <p14:tracePt t="56321" x="3854450" y="3314700"/>
          <p14:tracePt t="56339" x="3879850" y="3333750"/>
          <p14:tracePt t="56358" x="3892550" y="3346450"/>
          <p14:tracePt t="56371" x="3905250" y="3352800"/>
          <p14:tracePt t="56390" x="3924300" y="3359150"/>
          <p14:tracePt t="56404" x="3981450" y="3359150"/>
          <p14:tracePt t="56411" x="4013200" y="3359150"/>
          <p14:tracePt t="56422" x="4044950" y="3352800"/>
          <p14:tracePt t="56439" x="4089400" y="3340100"/>
          <p14:tracePt t="56454" x="4178300" y="3263900"/>
          <p14:tracePt t="56471" x="4298950" y="3168650"/>
          <p14:tracePt t="56489" x="4343400" y="3117850"/>
          <p14:tracePt t="56504" x="4413250" y="3054350"/>
          <p14:tracePt t="56521" x="4445000" y="3028950"/>
          <p14:tracePt t="56540" x="4457700" y="3009900"/>
          <p14:tracePt t="56554" x="4483100" y="2984500"/>
          <p14:tracePt t="56572" x="4508500" y="2971800"/>
          <p14:tracePt t="56589" x="4514850" y="2959100"/>
          <p14:tracePt t="56604" x="4546600" y="2946400"/>
          <p14:tracePt t="56624" x="4584700" y="2946400"/>
          <p14:tracePt t="56637" x="4603750" y="2946400"/>
          <p14:tracePt t="56654" x="4635500" y="2946400"/>
          <p14:tracePt t="56673" x="4667250" y="2978150"/>
          <p14:tracePt t="56687" x="4679950" y="2984500"/>
          <p14:tracePt t="56704" x="4699000" y="3022600"/>
          <p14:tracePt t="56722" x="4711700" y="3048000"/>
          <p14:tracePt t="56737" x="4737100" y="3098800"/>
          <p14:tracePt t="56755" x="4743450" y="3149600"/>
          <p14:tracePt t="56773" x="4743450" y="3162300"/>
          <p14:tracePt t="56787" x="4749800" y="3200400"/>
          <p14:tracePt t="56805" x="4756150" y="3225800"/>
          <p14:tracePt t="56823" x="4756150" y="3238500"/>
          <p14:tracePt t="56837" x="4762500" y="3263900"/>
          <p14:tracePt t="56856" x="4768850" y="3302000"/>
          <p14:tracePt t="56871" x="4768850" y="3308350"/>
          <p14:tracePt t="56888" x="4775200" y="3346450"/>
          <p14:tracePt t="56905" x="4775200" y="3352800"/>
          <p14:tracePt t="56910" x="4781550" y="3365500"/>
          <p14:tracePt t="56921" x="4781550" y="3371850"/>
          <p14:tracePt t="56938" x="4781550" y="3397250"/>
          <p14:tracePt t="56971" x="4781550" y="3403600"/>
          <p14:tracePt t="56988" x="4787900" y="3416300"/>
          <p14:tracePt t="57021" x="4787900" y="3429000"/>
          <p14:tracePt t="57041" x="4787900" y="3435350"/>
          <p14:tracePt t="58524" x="4787900" y="3441700"/>
          <p14:tracePt t="58534" x="4787900" y="3454400"/>
          <p14:tracePt t="58544" x="4787900" y="3498850"/>
          <p14:tracePt t="58557" x="4794250" y="3568700"/>
          <p14:tracePt t="58570" x="4800600" y="3689350"/>
          <p14:tracePt t="58587" x="4838700" y="4184650"/>
          <p14:tracePt t="58605" x="4883150" y="4838700"/>
          <p14:tracePt t="58621" x="4895850" y="5080000"/>
          <p14:tracePt t="58637" x="4914900" y="5346700"/>
          <p14:tracePt t="58655" x="4914900" y="5422900"/>
          <p14:tracePt t="58670" x="4914900" y="5480050"/>
          <p14:tracePt t="58687" x="4914900" y="5499100"/>
          <p14:tracePt t="59031" x="4902200" y="5499100"/>
          <p14:tracePt t="59042" x="4876800" y="5499100"/>
          <p14:tracePt t="59053" x="4787900" y="5480050"/>
          <p14:tracePt t="59072" x="4375150" y="5334000"/>
          <p14:tracePt t="59087" x="4089400" y="5245100"/>
          <p14:tracePt t="59106" x="3594100" y="5099050"/>
          <p14:tracePt t="59122" x="3403600" y="5067300"/>
          <p14:tracePt t="59137" x="3035300" y="5003800"/>
          <p14:tracePt t="59153" x="2819400" y="4972050"/>
          <p14:tracePt t="59172" x="2730500" y="4972050"/>
          <p14:tracePt t="59187" x="2590800" y="4959350"/>
          <p14:tracePt t="59203" x="2489200" y="4959350"/>
          <p14:tracePt t="59221" x="2463800" y="4959350"/>
          <p14:tracePt t="59236" x="2419350" y="4959350"/>
          <p14:tracePt t="59254" x="2393950" y="4978400"/>
          <p14:tracePt t="59272" x="2387600" y="4984750"/>
          <p14:tracePt t="59286" x="2355850" y="5048250"/>
          <p14:tracePt t="59307" x="2311400" y="5200650"/>
          <p14:tracePt t="59320" x="2298700" y="5289550"/>
          <p14:tracePt t="59337" x="2273300" y="5429250"/>
          <p14:tracePt t="59357" x="2260600" y="5588000"/>
          <p14:tracePt t="59370" x="2260600" y="5651500"/>
          <p14:tracePt t="59387" x="2266950" y="5784850"/>
          <p14:tracePt t="59405" x="2273300" y="5835650"/>
          <p14:tracePt t="59409" x="2286000" y="5892800"/>
          <p14:tracePt t="59420" x="2305050" y="5949950"/>
          <p14:tracePt t="59437" x="2349500" y="6051550"/>
          <p14:tracePt t="59454" x="2381250" y="6102350"/>
          <p14:tracePt t="59471" x="2476500" y="6197600"/>
          <p14:tracePt t="59487" x="2590800" y="6299200"/>
          <p14:tracePt t="59503" x="2647950" y="6337300"/>
          <p14:tracePt t="59520" x="2768600" y="6407150"/>
          <p14:tracePt t="59537" x="2882900" y="6470650"/>
          <p14:tracePt t="59554" x="2946400" y="6508750"/>
          <p14:tracePt t="59570" x="3086100" y="6572250"/>
          <p14:tracePt t="59589" x="3238500" y="6642100"/>
          <p14:tracePt t="59604" x="3327400" y="6686550"/>
          <p14:tracePt t="59620" x="3498850" y="6756400"/>
          <p14:tracePt t="59639" x="3587750" y="6781800"/>
          <p14:tracePt t="59653" x="3810000" y="6838950"/>
          <p14:tracePt t="59670" x="4121150" y="6851650"/>
          <p14:tracePt t="59687" x="4343400" y="6851650"/>
          <p14:tracePt t="59703" x="4692650" y="6851650"/>
          <p14:tracePt t="59720" x="4940300" y="6851650"/>
          <p14:tracePt t="59738" x="5060950" y="6851650"/>
          <p14:tracePt t="59754" x="5187950" y="6851650"/>
          <p14:tracePt t="59770" x="5232400" y="6851650"/>
          <p14:tracePt t="59805" x="5238750" y="6851650"/>
          <p14:tracePt t="60023" x="5251450" y="6851650"/>
          <p14:tracePt t="60034" x="5283200" y="6851650"/>
          <p14:tracePt t="60044" x="5346700" y="6851650"/>
          <p14:tracePt t="60057" x="5448300" y="6851650"/>
          <p14:tracePt t="60070" x="5626100" y="6851650"/>
          <p14:tracePt t="60086" x="6096000" y="6851650"/>
          <p14:tracePt t="60106" x="6324600" y="6851650"/>
          <p14:tracePt t="60120" x="6686550" y="6851650"/>
          <p14:tracePt t="60137" x="6965950" y="6851650"/>
          <p14:tracePt t="60155" x="7099300" y="6851650"/>
          <p14:tracePt t="60170" x="7289800" y="6851650"/>
          <p14:tracePt t="60187" x="7448550" y="6851650"/>
          <p14:tracePt t="60205" x="7518400" y="6851650"/>
          <p14:tracePt t="60219" x="7670800" y="6851650"/>
          <p14:tracePt t="60237" x="7829550" y="6851650"/>
          <p14:tracePt t="60253" x="7912100" y="6851650"/>
          <p14:tracePt t="60269" x="8083550" y="6832600"/>
          <p14:tracePt t="60287" x="8210550" y="6819900"/>
          <p14:tracePt t="60303" x="8274050" y="6807200"/>
          <p14:tracePt t="60320" x="8413750" y="6794500"/>
          <p14:tracePt t="60339" x="8534400" y="6769100"/>
          <p14:tracePt t="60353" x="8591550" y="6750050"/>
          <p14:tracePt t="60370" x="8693150" y="6718300"/>
          <p14:tracePt t="60388" x="8763000" y="6705600"/>
          <p14:tracePt t="60403" x="8883650" y="6661150"/>
          <p14:tracePt t="60410" x="8940800" y="6648450"/>
          <p14:tracePt t="60421" x="8991600" y="6629400"/>
          <p14:tracePt t="60439" x="9042400" y="6616700"/>
          <p14:tracePt t="60453" x="9131300" y="6584950"/>
          <p14:tracePt t="60471" x="9220200" y="6572250"/>
          <p14:tracePt t="60488" x="9264650" y="6565900"/>
          <p14:tracePt t="60502" x="9347200" y="6540500"/>
          <p14:tracePt t="60520" x="9404350" y="6527800"/>
          <p14:tracePt t="60537" x="9442450" y="6515100"/>
          <p14:tracePt t="60552" x="9480550" y="6496050"/>
          <p14:tracePt t="60572" x="9537700" y="6464300"/>
          <p14:tracePt t="60586" x="9563100" y="6432550"/>
          <p14:tracePt t="60603" x="9613900" y="6369050"/>
          <p14:tracePt t="60622" x="9664700" y="6267450"/>
          <p14:tracePt t="60636" x="9677400" y="6197600"/>
          <p14:tracePt t="60653" x="9683750" y="6064250"/>
          <p14:tracePt t="60672" x="9639300" y="5880100"/>
          <p14:tracePt t="60687" x="9594850" y="5778500"/>
          <p14:tracePt t="60703" x="9493250" y="5632450"/>
          <p14:tracePt t="60722" x="9404350" y="5537200"/>
          <p14:tracePt t="60736" x="9074150" y="5295900"/>
          <p14:tracePt t="60753" x="8629650" y="5035550"/>
          <p14:tracePt t="60771" x="8407400" y="4933950"/>
          <p14:tracePt t="60785" x="8007350" y="4781550"/>
          <p14:tracePt t="60805" x="7658100" y="4686300"/>
          <p14:tracePt t="60820" x="7499350" y="4667250"/>
          <p14:tracePt t="60836" x="7232650" y="4629150"/>
          <p14:tracePt t="60856" x="7131050" y="4622800"/>
          <p14:tracePt t="60869" x="6927850" y="4622800"/>
          <p14:tracePt t="60887" x="6718300" y="4622800"/>
          <p14:tracePt t="60904" x="6623050" y="4622800"/>
          <p14:tracePt t="60909" x="6527800" y="4648200"/>
          <p14:tracePt t="60920" x="6432550" y="4667250"/>
          <p14:tracePt t="60937" x="6235700" y="4718050"/>
          <p14:tracePt t="60955" x="6140450" y="4737100"/>
          <p14:tracePt t="60970" x="5949950" y="4781550"/>
          <p14:tracePt t="60987" x="5746750" y="4826000"/>
          <p14:tracePt t="61004" x="5638800" y="4845050"/>
          <p14:tracePt t="61019" x="5435600" y="4895850"/>
          <p14:tracePt t="61038" x="5207000" y="4940300"/>
          <p14:tracePt t="61053" x="5099050" y="4965700"/>
          <p14:tracePt t="61069" x="4883150" y="5029200"/>
          <p14:tracePt t="61087" x="4775200" y="5054600"/>
          <p14:tracePt t="61103" x="4591050" y="5130800"/>
          <p14:tracePt t="61120" x="4425950" y="5187950"/>
          <p14:tracePt t="61138" x="4362450" y="5219700"/>
          <p14:tracePt t="61152" x="4254500" y="5289550"/>
          <p14:tracePt t="61170" x="4184650" y="5346700"/>
          <p14:tracePt t="61187" x="4152900" y="5391150"/>
          <p14:tracePt t="61203" x="4095750" y="5505450"/>
          <p14:tracePt t="61220" x="4064000" y="5638800"/>
          <p14:tracePt t="61237" x="4064000" y="5721350"/>
          <p14:tracePt t="61254" x="4064000" y="5911850"/>
          <p14:tracePt t="61271" x="4102100" y="6083300"/>
          <p14:tracePt t="61286" x="4121150" y="6159500"/>
          <p14:tracePt t="61302" x="4184650" y="6286500"/>
          <p14:tracePt t="61321" x="4229100" y="6337300"/>
          <p14:tracePt t="61337" x="4324350" y="6445250"/>
          <p14:tracePt t="61354" x="4445000" y="6553200"/>
          <p14:tracePt t="61371" x="4514850" y="6604000"/>
          <p14:tracePt t="61386" x="4679950" y="6705600"/>
          <p14:tracePt t="61403" x="4864100" y="6781800"/>
          <p14:tracePt t="61421" x="4965700" y="6819900"/>
          <p14:tracePt t="61436" x="5156200" y="6851650"/>
          <p14:tracePt t="61453" x="5334000" y="6851650"/>
          <p14:tracePt t="61471" x="5410200" y="6851650"/>
          <p14:tracePt t="61487" x="5562600" y="6851650"/>
          <p14:tracePt t="61503" x="5759450" y="6851650"/>
          <p14:tracePt t="61521" x="5873750" y="6851650"/>
          <p14:tracePt t="61536" x="6121400" y="6851650"/>
          <p14:tracePt t="61555" x="6394450" y="6851650"/>
          <p14:tracePt t="61569" x="6508750" y="6851650"/>
          <p14:tracePt t="61587" x="6781800" y="6851650"/>
          <p14:tracePt t="61605" x="6915150" y="6851650"/>
          <p14:tracePt t="61620" x="7169150" y="6826250"/>
          <p14:tracePt t="61636" x="7366000" y="6800850"/>
          <p14:tracePt t="61656" x="7435850" y="6800850"/>
          <p14:tracePt t="61669" x="7569200" y="6775450"/>
          <p14:tracePt t="61686" x="7664450" y="6762750"/>
          <p14:tracePt t="61705" x="7721600" y="6743700"/>
          <p14:tracePt t="61719" x="7816850" y="6711950"/>
          <p14:tracePt t="61736" x="7905750" y="6680200"/>
          <p14:tracePt t="61752" x="7975600" y="6654800"/>
          <p14:tracePt t="61769" x="8096250" y="6616700"/>
          <p14:tracePt t="61787" x="8216900" y="6578600"/>
          <p14:tracePt t="61802" x="8274050" y="6559550"/>
          <p14:tracePt t="61819" x="8382000" y="6527800"/>
          <p14:tracePt t="61838" x="8439150" y="6515100"/>
          <p14:tracePt t="61852" x="8553450" y="6483350"/>
          <p14:tracePt t="61869" x="8661400" y="6464300"/>
          <p14:tracePt t="61887" x="8705850" y="6451600"/>
          <p14:tracePt t="61902" x="8794750" y="6426200"/>
          <p14:tracePt t="61919" x="8890000" y="6407150"/>
          <p14:tracePt t="61936" x="8909050" y="6400800"/>
          <p14:tracePt t="61952" x="8953500" y="6375400"/>
          <p14:tracePt t="61970" x="8985250" y="6343650"/>
          <p14:tracePt t="61986" x="8997950" y="6324600"/>
          <p14:tracePt t="62002" x="9023350" y="6280150"/>
          <p14:tracePt t="62021" x="9029700" y="6235700"/>
          <p14:tracePt t="62035" x="9029700" y="6203950"/>
          <p14:tracePt t="62052" x="9017000" y="6115050"/>
          <p14:tracePt t="62073" x="8940800" y="5988050"/>
          <p14:tracePt t="62086" x="8883650" y="5930900"/>
          <p14:tracePt t="62103" x="8693150" y="5734050"/>
          <p14:tracePt t="62121" x="8534400" y="5600700"/>
          <p14:tracePt t="62136" x="8159750" y="5314950"/>
          <p14:tracePt t="62153" x="7696200" y="5060950"/>
          <p14:tracePt t="62172" x="7467600" y="4953000"/>
          <p14:tracePt t="62186" x="6985000" y="4794250"/>
          <p14:tracePt t="62203" x="6572250" y="4718050"/>
          <p14:tracePt t="62219" x="6407150" y="4699000"/>
          <p14:tracePt t="62235" x="6089650" y="4673600"/>
          <p14:tracePt t="62254" x="5842000" y="4686300"/>
          <p14:tracePt t="62270" x="5715000" y="4705350"/>
          <p14:tracePt t="62285" x="5537200" y="4749800"/>
          <p14:tracePt t="62305" x="5461000" y="4775200"/>
          <p14:tracePt t="62319" x="5302250" y="4845050"/>
          <p14:tracePt t="62336" x="5187950" y="4908550"/>
          <p14:tracePt t="62356" x="5137150" y="4940300"/>
          <p14:tracePt t="62369" x="5073650" y="4997450"/>
          <p14:tracePt t="62386" x="5016500" y="5086350"/>
          <p14:tracePt t="62404" x="4991100" y="5124450"/>
          <p14:tracePt t="62409" x="4965700" y="5168900"/>
          <p14:tracePt t="62419" x="4940300" y="5207000"/>
          <p14:tracePt t="62436" x="4902200" y="5314950"/>
          <p14:tracePt t="62452" x="4883150" y="5391150"/>
          <p14:tracePt t="62469" x="4870450" y="5556250"/>
          <p14:tracePt t="62486" x="4889500" y="5727700"/>
          <p14:tracePt t="62502" x="4908550" y="5842000"/>
          <p14:tracePt t="62519" x="4978400" y="6051550"/>
          <p14:tracePt t="62537" x="5060950" y="6229350"/>
          <p14:tracePt t="62553" x="5111750" y="6305550"/>
          <p14:tracePt t="62568" x="5238750" y="6477000"/>
          <p14:tracePt t="62588" x="5314950" y="6546850"/>
          <p14:tracePt t="62603" x="5486400" y="6705600"/>
          <p14:tracePt t="62619" x="5734050" y="6826250"/>
          <p14:tracePt t="62637" x="5829300" y="6851650"/>
          <p14:tracePt t="62654" x="5975350" y="6851650"/>
          <p14:tracePt t="62669" x="6083300" y="6851650"/>
          <p14:tracePt t="62688" x="6115050" y="6851650"/>
          <p14:tracePt t="62703" x="6159500" y="68516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07" b="33434"/>
          <a:stretch/>
        </p:blipFill>
        <p:spPr bwMode="auto">
          <a:xfrm>
            <a:off x="2711624" y="1556793"/>
            <a:ext cx="6202130" cy="4798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456040" y="6453337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Bessa</a:t>
            </a:r>
            <a:r>
              <a:rPr lang="en-US" sz="1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et al., 2009. Mol. Psychiatry</a:t>
            </a: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919536" y="188640"/>
            <a:ext cx="82089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0" dirty="0" err="1">
                <a:solidFill>
                  <a:srgbClr val="FFC000"/>
                </a:solidFill>
              </a:rPr>
              <a:t>Os</a:t>
            </a:r>
            <a:r>
              <a:rPr lang="en-US" sz="2000" b="0" dirty="0">
                <a:solidFill>
                  <a:srgbClr val="FFC000"/>
                </a:solidFill>
              </a:rPr>
              <a:t> </a:t>
            </a:r>
            <a:r>
              <a:rPr lang="en-US" sz="2000" b="0" dirty="0" err="1">
                <a:solidFill>
                  <a:srgbClr val="FFC000"/>
                </a:solidFill>
              </a:rPr>
              <a:t>efeitos</a:t>
            </a:r>
            <a:r>
              <a:rPr lang="en-US" sz="2000" b="0" dirty="0">
                <a:solidFill>
                  <a:srgbClr val="FFC000"/>
                </a:solidFill>
              </a:rPr>
              <a:t> </a:t>
            </a:r>
            <a:r>
              <a:rPr lang="en-US" sz="2000" b="0" dirty="0" err="1">
                <a:solidFill>
                  <a:srgbClr val="FFC000"/>
                </a:solidFill>
              </a:rPr>
              <a:t>comportamentais</a:t>
            </a:r>
            <a:r>
              <a:rPr lang="en-US" sz="2000" b="0" dirty="0">
                <a:solidFill>
                  <a:srgbClr val="FFC000"/>
                </a:solidFill>
              </a:rPr>
              <a:t> dos </a:t>
            </a:r>
            <a:r>
              <a:rPr lang="en-US" sz="2000" b="0" dirty="0" err="1">
                <a:solidFill>
                  <a:srgbClr val="FFC000"/>
                </a:solidFill>
              </a:rPr>
              <a:t>antidepressivos</a:t>
            </a:r>
            <a:r>
              <a:rPr lang="en-US" sz="2000" b="0" dirty="0">
                <a:solidFill>
                  <a:srgbClr val="FFC000"/>
                </a:solidFill>
              </a:rPr>
              <a:t> </a:t>
            </a:r>
            <a:r>
              <a:rPr lang="en-US" sz="2000" b="0" dirty="0" err="1">
                <a:solidFill>
                  <a:srgbClr val="FFC000"/>
                </a:solidFill>
              </a:rPr>
              <a:t>são</a:t>
            </a:r>
            <a:r>
              <a:rPr lang="en-US" sz="2000" b="0" dirty="0">
                <a:solidFill>
                  <a:srgbClr val="FFC000"/>
                </a:solidFill>
              </a:rPr>
              <a:t>  </a:t>
            </a:r>
            <a:r>
              <a:rPr lang="en-US" sz="2000" b="0" dirty="0" err="1">
                <a:solidFill>
                  <a:srgbClr val="FFC000"/>
                </a:solidFill>
              </a:rPr>
              <a:t>dependentes</a:t>
            </a:r>
            <a:r>
              <a:rPr lang="en-US" sz="2000" b="0" dirty="0">
                <a:solidFill>
                  <a:srgbClr val="FFC000"/>
                </a:solidFill>
              </a:rPr>
              <a:t> de </a:t>
            </a:r>
            <a:r>
              <a:rPr lang="en-US" sz="2000" b="0" dirty="0" err="1">
                <a:solidFill>
                  <a:srgbClr val="FFC000"/>
                </a:solidFill>
              </a:rPr>
              <a:t>alterações</a:t>
            </a:r>
            <a:r>
              <a:rPr lang="en-US" sz="2000" b="0" dirty="0">
                <a:solidFill>
                  <a:srgbClr val="FFC000"/>
                </a:solidFill>
              </a:rPr>
              <a:t> </a:t>
            </a:r>
            <a:r>
              <a:rPr lang="en-US" sz="2000" b="0" dirty="0" err="1">
                <a:solidFill>
                  <a:srgbClr val="FFC000"/>
                </a:solidFill>
              </a:rPr>
              <a:t>adaptativas</a:t>
            </a:r>
            <a:r>
              <a:rPr lang="en-US" sz="2000" b="0" dirty="0">
                <a:solidFill>
                  <a:srgbClr val="FFC000"/>
                </a:solidFill>
              </a:rPr>
              <a:t> no SNC: </a:t>
            </a:r>
            <a:r>
              <a:rPr lang="en-US" sz="2000" b="0" dirty="0" err="1">
                <a:solidFill>
                  <a:srgbClr val="FFC000"/>
                </a:solidFill>
              </a:rPr>
              <a:t>remodelamento</a:t>
            </a:r>
            <a:r>
              <a:rPr lang="en-US" sz="2000" b="0" dirty="0">
                <a:solidFill>
                  <a:srgbClr val="FFC000"/>
                </a:solidFill>
              </a:rPr>
              <a:t> neuronal</a:t>
            </a:r>
            <a:endParaRPr lang="pt-BR" sz="2000" b="0" dirty="0">
              <a:solidFill>
                <a:srgbClr val="FFC000"/>
              </a:solidFill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10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666"/>
    </mc:Choice>
    <mc:Fallback>
      <p:transition spd="slow" advTm="140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052" x="6165850" y="6851650"/>
          <p14:tracePt t="45062" x="6203950" y="6832600"/>
          <p14:tracePt t="45074" x="6305550" y="6775450"/>
          <p14:tracePt t="45092" x="6902450" y="6515100"/>
          <p14:tracePt t="45107" x="7207250" y="6400800"/>
          <p14:tracePt t="45125" x="7810500" y="6223000"/>
          <p14:tracePt t="45143" x="8083550" y="6172200"/>
          <p14:tracePt t="45158" x="8578850" y="6121400"/>
          <p14:tracePt t="45175" x="8909050" y="6108700"/>
          <p14:tracePt t="45194" x="9042400" y="6108700"/>
          <p14:tracePt t="45208" x="9309100" y="6108700"/>
          <p14:tracePt t="45226" x="9480550" y="6146800"/>
          <p14:tracePt t="45241" x="9518650" y="6153150"/>
          <p14:tracePt t="45873" x="9499600" y="6146800"/>
          <p14:tracePt t="45882" x="9467850" y="6127750"/>
          <p14:tracePt t="45895" x="9385300" y="6057900"/>
          <p14:tracePt t="45908" x="9271000" y="5918200"/>
          <p14:tracePt t="45925" x="8807450" y="5264150"/>
          <p14:tracePt t="45943" x="8585200" y="4902200"/>
          <p14:tracePt t="45958" x="8204200" y="4267200"/>
          <p14:tracePt t="45976" x="7956550" y="3917950"/>
          <p14:tracePt t="45995" x="7816850" y="3784600"/>
          <p14:tracePt t="46008" x="7531100" y="3644900"/>
          <p14:tracePt t="46026" x="7175500" y="3575050"/>
          <p14:tracePt t="46040" x="7016750" y="3562350"/>
          <p14:tracePt t="46057" x="6642100" y="3543300"/>
          <p14:tracePt t="46076" x="6445250" y="3543300"/>
          <p14:tracePt t="46090" x="5981700" y="3562350"/>
          <p14:tracePt t="46108" x="5480050" y="3651250"/>
          <p14:tracePt t="46126" x="5226050" y="3708400"/>
          <p14:tracePt t="46140" x="4787900" y="3860800"/>
          <p14:tracePt t="46158" x="4419600" y="4102100"/>
          <p14:tracePt t="46176" x="4273550" y="4248150"/>
          <p14:tracePt t="46193" x="4006850" y="4673600"/>
          <p14:tracePt t="46198" x="3911600" y="4959350"/>
          <p14:tracePt t="46208" x="3848100" y="5175250"/>
          <p14:tracePt t="46225" x="3822700" y="5441950"/>
          <p14:tracePt t="46240" x="3810000" y="5924550"/>
          <p14:tracePt t="46259" x="3892550" y="6407150"/>
          <p14:tracePt t="46274" x="3943350" y="6616700"/>
          <p14:tracePt t="46290" x="4102100" y="6851650"/>
          <p14:tracePt t="46308" x="4197350" y="6851650"/>
          <p14:tracePt t="46323" x="4413250" y="6851650"/>
          <p14:tracePt t="46340" x="4781550" y="6851650"/>
          <p14:tracePt t="46359" x="5010150" y="6851650"/>
          <p14:tracePt t="46374" x="5486400" y="6851650"/>
          <p14:tracePt t="46381" x="5651500" y="6851650"/>
          <p14:tracePt t="46393" x="5791200" y="6851650"/>
          <p14:tracePt t="46410" x="5899150" y="6851650"/>
          <p14:tracePt t="46424" x="6026150" y="6851650"/>
          <p14:tracePt t="46443" x="6083300" y="6851650"/>
          <p14:tracePt t="46459" x="6096000" y="6851650"/>
          <p14:tracePt t="46474" x="6115050" y="6838950"/>
          <p14:tracePt t="46490" x="6127750" y="6832600"/>
          <p14:tracePt t="46978" x="6140450" y="6832600"/>
          <p14:tracePt t="46991" x="6184900" y="6832600"/>
          <p14:tracePt t="46999" x="6267450" y="6832600"/>
          <p14:tracePt t="47013" x="6419850" y="6851650"/>
          <p14:tracePt t="47024" x="6667500" y="6851650"/>
          <p14:tracePt t="47040" x="7181850" y="6851650"/>
          <p14:tracePt t="47058" x="7423150" y="6851650"/>
          <p14:tracePt t="47073" x="7854950" y="6851650"/>
          <p14:tracePt t="47090" x="8299450" y="6851650"/>
          <p14:tracePt t="47108" x="8496300" y="6851650"/>
          <p14:tracePt t="47124" x="8883650" y="6851650"/>
          <p14:tracePt t="47141" x="9175750" y="6807200"/>
          <p14:tracePt t="47159" x="9309100" y="6762750"/>
          <p14:tracePt t="47173" x="9531350" y="6699250"/>
          <p14:tracePt t="47191" x="9652000" y="6648450"/>
          <p14:tracePt t="47209" x="9683750" y="6635750"/>
          <p14:tracePt t="47223" x="9709150" y="6623050"/>
          <p14:tracePt t="47257" x="9715500" y="6616700"/>
          <p14:tracePt t="47274" x="9715500" y="6610350"/>
          <p14:tracePt t="47296" x="9696450" y="6604000"/>
          <p14:tracePt t="47307" x="9613900" y="6578600"/>
          <p14:tracePt t="47324" x="9321800" y="6527800"/>
          <p14:tracePt t="47342" x="9099550" y="6502400"/>
          <p14:tracePt t="47356" x="8737600" y="6464300"/>
          <p14:tracePt t="47375" x="8483600" y="6457950"/>
          <p14:tracePt t="47383" x="8375650" y="6457950"/>
          <p14:tracePt t="47407" x="8235950" y="6483350"/>
          <p14:tracePt t="47425" x="8147050" y="6515100"/>
          <p14:tracePt t="47441" x="8115300" y="6527800"/>
          <p14:tracePt t="47458" x="8089900" y="6540500"/>
          <p14:tracePt t="47475" x="8077200" y="6546850"/>
          <p14:tracePt t="47490" x="8070850" y="6553200"/>
          <p14:tracePt t="47506" x="8058150" y="6565900"/>
          <p14:tracePt t="47524" x="8051800" y="6578600"/>
          <p14:tracePt t="47540" x="8032750" y="6604000"/>
          <p14:tracePt t="47558" x="8020050" y="6629400"/>
          <p14:tracePt t="59654" x="7981950" y="6610350"/>
          <p14:tracePt t="59664" x="7848600" y="6540500"/>
          <p14:tracePt t="59676" x="7493000" y="6369050"/>
          <p14:tracePt t="59689" x="7099300" y="6197600"/>
          <p14:tracePt t="59705" x="6661150" y="5981700"/>
          <p14:tracePt t="59721" x="5886450" y="5619750"/>
          <p14:tracePt t="59737" x="5181600" y="5314950"/>
          <p14:tracePt t="59755" x="4845050" y="5130800"/>
          <p14:tracePt t="59770" x="4298950" y="4730750"/>
          <p14:tracePt t="59787" x="3867150" y="4343400"/>
          <p14:tracePt t="59804" x="3714750" y="4165600"/>
          <p14:tracePt t="59821" x="3517900" y="3917950"/>
          <p14:tracePt t="59837" x="3429000" y="3759200"/>
          <p14:tracePt t="59853" x="3409950" y="3721100"/>
          <p14:tracePt t="59870" x="3403600" y="3683000"/>
          <p14:tracePt t="60069" x="3397250" y="3683000"/>
          <p14:tracePt t="60080" x="3384550" y="3676650"/>
          <p14:tracePt t="60091" x="3352800" y="3670300"/>
          <p14:tracePt t="60103" x="3295650" y="3644900"/>
          <p14:tracePt t="60121" x="3213100" y="3606800"/>
          <p14:tracePt t="60139" x="2978150" y="3448050"/>
          <p14:tracePt t="60153" x="2806700" y="3276600"/>
          <p14:tracePt t="60171" x="2711450" y="3111500"/>
          <p14:tracePt t="60186" x="2679700" y="3041650"/>
          <p14:tracePt t="60205" x="2654300" y="2971800"/>
          <p14:tracePt t="60222" x="2654300" y="2946400"/>
          <p14:tracePt t="60237" x="2654300" y="2940050"/>
          <p14:tracePt t="68236" x="2654300" y="2952750"/>
          <p14:tracePt t="68246" x="2654300" y="2971800"/>
          <p14:tracePt t="68257" x="2654300" y="2990850"/>
          <p14:tracePt t="68270" x="2654300" y="3022600"/>
          <p14:tracePt t="68286" x="2660650" y="3067050"/>
          <p14:tracePt t="68301" x="2679700" y="3175000"/>
          <p14:tracePt t="68318" x="2705100" y="3257550"/>
          <p14:tracePt t="68336" x="2717800" y="3289300"/>
          <p14:tracePt t="68351" x="2743200" y="3327400"/>
          <p14:tracePt t="68369" x="2762250" y="3352800"/>
          <p14:tracePt t="68383" x="2774950" y="3359150"/>
          <p14:tracePt t="68400" x="2813050" y="3390900"/>
          <p14:tracePt t="68420" x="2863850" y="3422650"/>
          <p14:tracePt t="68433" x="2901950" y="3448050"/>
          <p14:tracePt t="68450" x="2997200" y="3505200"/>
          <p14:tracePt t="68469" x="3054350" y="3524250"/>
          <p14:tracePt t="68483" x="3187700" y="3575050"/>
          <p14:tracePt t="68501" x="3289300" y="3606800"/>
          <p14:tracePt t="68519" x="3333750" y="3613150"/>
          <p14:tracePt t="68534" x="3390900" y="3619500"/>
          <p14:tracePt t="68551" x="3409950" y="3619500"/>
          <p14:tracePt t="68567" x="3422650" y="3619500"/>
          <p14:tracePt t="68583" x="3429000" y="3619500"/>
          <p14:tracePt t="70644" x="3429000" y="3625850"/>
          <p14:tracePt t="70675" x="3435350" y="3625850"/>
          <p14:tracePt t="70684" x="3448050" y="3625850"/>
          <p14:tracePt t="70700" x="3454400" y="3625850"/>
          <p14:tracePt t="70716" x="3492500" y="3613150"/>
          <p14:tracePt t="70735" x="3517900" y="3594100"/>
          <p14:tracePt t="70750" x="3530600" y="3587750"/>
          <p14:tracePt t="70768" x="3556000" y="3575050"/>
          <p14:tracePt t="70784" x="3562350" y="3575050"/>
          <p14:tracePt t="70802" x="3575050" y="3575050"/>
          <p14:tracePt t="70833" x="3581400" y="3575050"/>
          <p14:tracePt t="70851" x="3587750" y="3575050"/>
          <p14:tracePt t="70898" x="3594100" y="3575050"/>
          <p14:tracePt t="70907" x="3600450" y="3575050"/>
          <p14:tracePt t="70921" x="3606800" y="3575050"/>
          <p14:tracePt t="70940" x="3613150" y="3575050"/>
          <p14:tracePt t="70950" x="3619500" y="3575050"/>
          <p14:tracePt t="70967" x="3625850" y="3575050"/>
          <p14:tracePt t="70983" x="3638550" y="3575050"/>
          <p14:tracePt t="71000" x="3657600" y="3575050"/>
          <p14:tracePt t="71019" x="3663950" y="3575050"/>
          <p14:tracePt t="71032" x="3689350" y="3575050"/>
          <p14:tracePt t="71050" x="3733800" y="3575050"/>
          <p14:tracePt t="71066" x="3759200" y="3568700"/>
          <p14:tracePt t="71083" x="3797300" y="3562350"/>
          <p14:tracePt t="71101" x="3841750" y="3556000"/>
          <p14:tracePt t="71115" x="3848100" y="3556000"/>
          <p14:tracePt t="71133" x="3867150" y="3549650"/>
          <p14:tracePt t="71150" x="3867150" y="3543300"/>
          <p14:tracePt t="71165" x="3879850" y="3536950"/>
          <p14:tracePt t="71184" x="3886200" y="3536950"/>
          <p14:tracePt t="71199" x="3892550" y="3536950"/>
          <p14:tracePt t="71216" x="3898900" y="3530600"/>
          <p14:tracePt t="71232" x="3911600" y="3517900"/>
          <p14:tracePt t="71251" x="3924300" y="3505200"/>
          <p14:tracePt t="71267" x="3956050" y="3467100"/>
          <p14:tracePt t="71283" x="4006850" y="3371850"/>
          <p14:tracePt t="71300" x="4038600" y="3314700"/>
          <p14:tracePt t="71317" x="4114800" y="3117850"/>
          <p14:tracePt t="71334" x="4159250" y="2914650"/>
          <p14:tracePt t="71349" x="4165600" y="2825750"/>
          <p14:tracePt t="71366" x="4171950" y="2711450"/>
          <p14:tracePt t="71372" x="4171950" y="2679700"/>
          <p14:tracePt t="71400" x="4171950" y="2660650"/>
          <p14:tracePt t="71668" x="4171950" y="2654300"/>
          <p14:tracePt t="71689" x="4171950" y="2641600"/>
          <p14:tracePt t="71700" x="4159250" y="2616200"/>
          <p14:tracePt t="71708" x="4146550" y="2590800"/>
          <p14:tracePt t="71721" x="4114800" y="2540000"/>
          <p14:tracePt t="71732" x="4076700" y="2495550"/>
          <p14:tracePt t="71750" x="3892550" y="2355850"/>
          <p14:tracePt t="71768" x="3746500" y="2279650"/>
          <p14:tracePt t="71782" x="3435350" y="2178050"/>
          <p14:tracePt t="71803" x="3213100" y="2159000"/>
          <p14:tracePt t="71818" x="3117850" y="2159000"/>
          <p14:tracePt t="71833" x="2933700" y="2203450"/>
          <p14:tracePt t="71851" x="2781300" y="2266950"/>
          <p14:tracePt t="71866" x="2730500" y="2305050"/>
          <p14:tracePt t="71873" x="2673350" y="2349500"/>
          <p14:tracePt t="71883" x="2628900" y="2393950"/>
          <p14:tracePt t="71901" x="2546350" y="2501900"/>
          <p14:tracePt t="71915" x="2495550" y="2559050"/>
          <p14:tracePt t="71932" x="2425700" y="2686050"/>
          <p14:tracePt t="71951" x="2381250" y="2755900"/>
          <p14:tracePt t="71966" x="2298700" y="2940050"/>
          <p14:tracePt t="71982" x="2247900" y="3124200"/>
          <p14:tracePt t="72002" x="2222500" y="3219450"/>
          <p14:tracePt t="72017" x="2203450" y="3467100"/>
          <p14:tracePt t="72021" x="2203450" y="3587750"/>
          <p14:tracePt t="72033" x="2203450" y="3689350"/>
          <p14:tracePt t="72050" x="2203450" y="3816350"/>
          <p14:tracePt t="72066" x="2241550" y="4121150"/>
          <p14:tracePt t="72085" x="2317750" y="4445000"/>
          <p14:tracePt t="72099" x="2381250" y="4635500"/>
          <p14:tracePt t="72116" x="2508250" y="4997450"/>
          <p14:tracePt t="72134" x="2647950" y="5391150"/>
          <p14:tracePt t="72148" x="2711450" y="5549900"/>
          <p14:tracePt t="72165" x="2794000" y="5740400"/>
          <p14:tracePt t="72184" x="2857500" y="5848350"/>
          <p14:tracePt t="72200" x="2876550" y="5867400"/>
          <p14:tracePt t="72459" x="2876550" y="5873750"/>
          <p14:tracePt t="72469" x="2882900" y="5886450"/>
          <p14:tracePt t="72482" x="2895600" y="5905500"/>
          <p14:tracePt t="72500" x="2921000" y="5949950"/>
          <p14:tracePt t="72517" x="2959100" y="5981700"/>
          <p14:tracePt t="72533" x="3105150" y="6064250"/>
          <p14:tracePt t="72551" x="3257550" y="6134100"/>
          <p14:tracePt t="72566" x="3346450" y="6153150"/>
          <p14:tracePt t="72582" x="3517900" y="6165850"/>
          <p14:tracePt t="72602" x="3663950" y="6165850"/>
          <p14:tracePt t="72616" x="3708400" y="6165850"/>
          <p14:tracePt t="72632" x="3790950" y="6140450"/>
          <p14:tracePt t="72651" x="3829050" y="6115050"/>
          <p14:tracePt t="72666" x="3924300" y="6045200"/>
          <p14:tracePt t="72682" x="4064000" y="5892800"/>
          <p14:tracePt t="72701" x="4133850" y="5803900"/>
          <p14:tracePt t="72715" x="4260850" y="5619750"/>
          <p14:tracePt t="72733" x="4362450" y="5410200"/>
          <p14:tracePt t="72748" x="4419600" y="5295900"/>
          <p14:tracePt t="72765" x="4508500" y="5067300"/>
          <p14:tracePt t="72783" x="4610100" y="4737100"/>
          <p14:tracePt t="72799" x="4667250" y="4559300"/>
          <p14:tracePt t="72816" x="4737100" y="4184650"/>
          <p14:tracePt t="72834" x="4762500" y="4019550"/>
          <p14:tracePt t="72849" x="4768850" y="3822700"/>
          <p14:tracePt t="72865" x="4762500" y="3721100"/>
          <p14:tracePt t="72884" x="4749800" y="3695700"/>
          <p14:tracePt t="72899" x="4673600" y="3632200"/>
          <p14:tracePt t="74299" x="4673600" y="3619500"/>
          <p14:tracePt t="74308" x="4673600" y="3613150"/>
          <p14:tracePt t="74320" x="4673600" y="3594100"/>
          <p14:tracePt t="74333" x="4673600" y="3562350"/>
          <p14:tracePt t="74349" x="4629150" y="3429000"/>
          <p14:tracePt t="74364" x="4572000" y="3327400"/>
          <p14:tracePt t="74372" x="4502150" y="3200400"/>
          <p14:tracePt t="74383" x="4406900" y="3054350"/>
          <p14:tracePt t="74402" x="4235450" y="2825750"/>
          <p14:tracePt t="74414" x="4146550" y="2730500"/>
          <p14:tracePt t="74431" x="3968750" y="2571750"/>
          <p14:tracePt t="74450" x="3898900" y="2514600"/>
          <p14:tracePt t="74464" x="3771900" y="2451100"/>
          <p14:tracePt t="74481" x="3657600" y="2400300"/>
          <p14:tracePt t="74499" x="3613150" y="2387600"/>
          <p14:tracePt t="74515" x="3536950" y="2381250"/>
          <p14:tracePt t="74533" x="3492500" y="2381250"/>
          <p14:tracePt t="74548" x="3467100" y="2387600"/>
          <p14:tracePt t="74565" x="3409950" y="2419350"/>
          <p14:tracePt t="74584" x="3333750" y="2489200"/>
          <p14:tracePt t="74601" x="3295650" y="2527300"/>
          <p14:tracePt t="74616" x="3213100" y="2622550"/>
          <p14:tracePt t="74633" x="3175000" y="2686050"/>
          <p14:tracePt t="74647" x="3098800" y="2800350"/>
          <p14:tracePt t="74665" x="3048000" y="2895600"/>
          <p14:tracePt t="74683" x="3028950" y="2940050"/>
          <p14:tracePt t="74698" x="3003550" y="3041650"/>
          <p14:tracePt t="74715" x="2997200" y="3136900"/>
          <p14:tracePt t="74732" x="2997200" y="3181350"/>
          <p14:tracePt t="74747" x="2997200" y="3232150"/>
          <p14:tracePt t="74765" x="2997200" y="3257550"/>
          <p14:tracePt t="74784" x="2997200" y="3270250"/>
          <p14:tracePt t="74799" x="2997200" y="3282950"/>
          <p14:tracePt t="74831" x="2997200" y="3289300"/>
          <p14:tracePt t="75200" x="2990850" y="3314700"/>
          <p14:tracePt t="75210" x="2965450" y="3352800"/>
          <p14:tracePt t="75221" x="2927350" y="3409950"/>
          <p14:tracePt t="75232" x="2889250" y="3498850"/>
          <p14:tracePt t="75249" x="2832100" y="3613150"/>
          <p14:tracePt t="75264" x="2743200" y="3860800"/>
          <p14:tracePt t="75282" x="2686050" y="4114800"/>
          <p14:tracePt t="75299" x="2667000" y="4260850"/>
          <p14:tracePt t="75315" x="2635250" y="4483100"/>
          <p14:tracePt t="75335" x="2635250" y="4603750"/>
          <p14:tracePt t="75348" x="2635250" y="4819650"/>
          <p14:tracePt t="75364" x="2635250" y="5010150"/>
          <p14:tracePt t="75371" x="2635250" y="5086350"/>
          <p14:tracePt t="75397" x="2641600" y="5226050"/>
          <p14:tracePt t="75414" x="2654300" y="5340350"/>
          <p14:tracePt t="75434" x="2673350" y="5410200"/>
          <p14:tracePt t="75447" x="2698750" y="5518150"/>
          <p14:tracePt t="75464" x="2730500" y="5632450"/>
          <p14:tracePt t="75481" x="2743200" y="5683250"/>
          <p14:tracePt t="75497" x="2774950" y="5816600"/>
          <p14:tracePt t="75515" x="2813050" y="5911850"/>
          <p14:tracePt t="75534" x="2819400" y="5943600"/>
          <p14:tracePt t="75547" x="2851150" y="5994400"/>
          <p14:tracePt t="75565" x="2870200" y="6013450"/>
          <p14:tracePt t="75581" x="2901950" y="6070600"/>
          <p14:tracePt t="75598" x="2990850" y="6159500"/>
          <p14:tracePt t="75616" x="3130550" y="6280150"/>
          <p14:tracePt t="75630" x="3206750" y="6330950"/>
          <p14:tracePt t="75647" x="3352800" y="6407150"/>
          <p14:tracePt t="75665" x="3441700" y="6432550"/>
          <p14:tracePt t="75680" x="3619500" y="6445250"/>
          <p14:tracePt t="75698" x="3810000" y="6413500"/>
          <p14:tracePt t="75715" x="3886200" y="6369050"/>
          <p14:tracePt t="75730" x="4032250" y="6292850"/>
          <p14:tracePt t="75748" x="4133850" y="6210300"/>
          <p14:tracePt t="75765" x="4178300" y="6178550"/>
          <p14:tracePt t="75780" x="4235450" y="6121400"/>
          <p14:tracePt t="75799" x="4298950" y="6045200"/>
          <p14:tracePt t="75814" x="4330700" y="5988050"/>
          <p14:tracePt t="75830" x="4387850" y="5873750"/>
          <p14:tracePt t="75850" x="4413250" y="5829300"/>
          <p14:tracePt t="75863" x="4451350" y="5746750"/>
          <p14:tracePt t="75881" x="4489450" y="5651500"/>
          <p14:tracePt t="75899" x="4508500" y="5607050"/>
          <p14:tracePt t="75913" x="4533900" y="5492750"/>
          <p14:tracePt t="75931" x="4552950" y="5397500"/>
          <p14:tracePt t="75948" x="4552950" y="5340350"/>
          <p14:tracePt t="75964" x="4540250" y="5276850"/>
          <p14:tracePt t="75981" x="4502150" y="5194300"/>
          <p14:tracePt t="75998" x="4483100" y="5156200"/>
          <p14:tracePt t="76013" x="4400550" y="5054600"/>
          <p14:tracePt t="76032" x="4260850" y="4946650"/>
          <p14:tracePt t="76047" x="4184650" y="4895850"/>
          <p14:tracePt t="76064" x="3987800" y="4819650"/>
          <p14:tracePt t="76082" x="3892550" y="4794250"/>
          <p14:tracePt t="76097" x="3683000" y="4787900"/>
          <p14:tracePt t="76101" x="3594100" y="4787900"/>
          <p14:tracePt t="76114" x="3517900" y="4794250"/>
          <p14:tracePt t="76132" x="3454400" y="4813300"/>
          <p14:tracePt t="76147" x="3340100" y="4876800"/>
          <p14:tracePt t="76165" x="3251200" y="4940300"/>
          <p14:tracePt t="76183" x="3213100" y="4978400"/>
          <p14:tracePt t="76197" x="3162300" y="5035550"/>
          <p14:tracePt t="76214" x="3124200" y="5092700"/>
          <p14:tracePt t="76233" x="3111500" y="5118100"/>
          <p14:tracePt t="76251" x="3098800" y="5137150"/>
          <p14:tracePt t="79089" x="3105150" y="5137150"/>
          <p14:tracePt t="79099" x="3124200" y="5118100"/>
          <p14:tracePt t="79113" x="3194050" y="5054600"/>
          <p14:tracePt t="79130" x="3581400" y="4705350"/>
          <p14:tracePt t="79149" x="3886200" y="4457700"/>
          <p14:tracePt t="79162" x="4406900" y="4083050"/>
          <p14:tracePt t="79182" x="4813300" y="3829050"/>
          <p14:tracePt t="79196" x="4927600" y="3784600"/>
          <p14:tracePt t="79212" x="5054600" y="3740150"/>
          <p14:tracePt t="79233" x="5105400" y="3727450"/>
          <p14:tracePt t="79246" x="5111750" y="3727450"/>
          <p14:tracePt t="79264" x="5124450" y="3727450"/>
          <p14:tracePt t="79280" x="5130800" y="3727450"/>
          <p14:tracePt t="79315" x="5137150" y="3727450"/>
          <p14:tracePt t="81035" x="5143500" y="3727450"/>
          <p14:tracePt t="81055" x="5149850" y="3721100"/>
          <p14:tracePt t="81066" x="5162550" y="3708400"/>
          <p14:tracePt t="81079" x="5168900" y="3702050"/>
          <p14:tracePt t="81097" x="5213350" y="3689350"/>
          <p14:tracePt t="81112" x="5238750" y="3670300"/>
          <p14:tracePt t="81129" x="5289550" y="3651250"/>
          <p14:tracePt t="81148" x="5327650" y="3638550"/>
          <p14:tracePt t="81163" x="5340350" y="3632200"/>
          <p14:tracePt t="81180" x="5365750" y="3600450"/>
          <p14:tracePt t="81198" x="5410200" y="3536950"/>
          <p14:tracePt t="81212" x="5441950" y="3479800"/>
          <p14:tracePt t="81229" x="5518150" y="3333750"/>
          <p14:tracePt t="81246" x="5562600" y="3244850"/>
          <p14:tracePt t="81262" x="5632450" y="3092450"/>
          <p14:tracePt t="81279" x="5676900" y="2946400"/>
          <p14:tracePt t="81296" x="5689600" y="2895600"/>
          <p14:tracePt t="81312" x="5708650" y="2755900"/>
          <p14:tracePt t="81329" x="5708650" y="2616200"/>
          <p14:tracePt t="81348" x="5708650" y="2552700"/>
          <p14:tracePt t="81362" x="5657850" y="2444750"/>
          <p14:tracePt t="81380" x="5626100" y="2400300"/>
          <p14:tracePt t="81395" x="5568950" y="2330450"/>
          <p14:tracePt t="81413" x="5492750" y="2260600"/>
          <p14:tracePt t="81431" x="5403850" y="2190750"/>
          <p14:tracePt t="81445" x="5353050" y="2159000"/>
          <p14:tracePt t="81462" x="5251450" y="2095500"/>
          <p14:tracePt t="81480" x="5200650" y="2070100"/>
          <p14:tracePt t="81495" x="5124450" y="2044700"/>
          <p14:tracePt t="81512" x="5054600" y="2025650"/>
          <p14:tracePt t="81530" x="5022850" y="2025650"/>
          <p14:tracePt t="81545" x="4933950" y="2038350"/>
          <p14:tracePt t="81563" x="4826000" y="2101850"/>
          <p14:tracePt t="81581" x="4768850" y="2139950"/>
          <p14:tracePt t="81595" x="4679950" y="2222500"/>
          <p14:tracePt t="81614" x="4597400" y="2330450"/>
          <p14:tracePt t="81629" x="4552950" y="2419350"/>
          <p14:tracePt t="81646" x="4483100" y="2590800"/>
          <p14:tracePt t="81664" x="4445000" y="2736850"/>
          <p14:tracePt t="81678" x="4425950" y="2800350"/>
          <p14:tracePt t="81695" x="4419600" y="2971800"/>
          <p14:tracePt t="81712" x="4419600" y="3041650"/>
          <p14:tracePt t="81728" x="4419600" y="3194050"/>
          <p14:tracePt t="81745" x="4419600" y="3340100"/>
          <p14:tracePt t="81763" x="4438650" y="3429000"/>
          <p14:tracePt t="81778" x="4470400" y="3568700"/>
          <p14:tracePt t="81796" x="4502150" y="3670300"/>
          <p14:tracePt t="81814" x="4514850" y="3714750"/>
          <p14:tracePt t="81829" x="4546600" y="3778250"/>
          <p14:tracePt t="81846" x="4584700" y="3848100"/>
          <p14:tracePt t="81862" x="4603750" y="3886200"/>
          <p14:tracePt t="81870" x="4629150" y="3924300"/>
          <p14:tracePt t="81879" x="4654550" y="3962400"/>
          <p14:tracePt t="81897" x="4686300" y="4000500"/>
          <p14:tracePt t="81912" x="4756150" y="4076700"/>
          <p14:tracePt t="81928" x="4819650" y="4127500"/>
          <p14:tracePt t="81948" x="4857750" y="4152900"/>
          <p14:tracePt t="81962" x="4921250" y="4184650"/>
          <p14:tracePt t="81979" x="5003800" y="4216400"/>
          <p14:tracePt t="81999" x="5105400" y="4222750"/>
          <p14:tracePt t="82013" x="5156200" y="4222750"/>
          <p14:tracePt t="82028" x="5245100" y="4222750"/>
          <p14:tracePt t="82047" x="5276850" y="4222750"/>
          <p14:tracePt t="82062" x="5346700" y="4203700"/>
          <p14:tracePt t="82079" x="5416550" y="4165600"/>
          <p14:tracePt t="82095" x="5467350" y="4133850"/>
          <p14:tracePt t="82112" x="5543550" y="4070350"/>
          <p14:tracePt t="82130" x="5600700" y="4013200"/>
          <p14:tracePt t="82145" x="5619750" y="3994150"/>
          <p14:tracePt t="82161" x="5651500" y="3949700"/>
          <p14:tracePt t="82180" x="5689600" y="3898900"/>
          <p14:tracePt t="82196" x="5702300" y="3873500"/>
          <p14:tracePt t="82212" x="5759450" y="3778250"/>
          <p14:tracePt t="82231" x="5784850" y="3721100"/>
          <p14:tracePt t="82246" x="5835650" y="3594100"/>
          <p14:tracePt t="82262" x="5861050" y="3486150"/>
          <p14:tracePt t="82282" x="5867400" y="3409950"/>
          <p14:tracePt t="82295" x="5867400" y="3219450"/>
          <p14:tracePt t="82313" x="5854700" y="3028950"/>
          <p14:tracePt t="82330" x="5835650" y="2946400"/>
          <p14:tracePt t="82345" x="5784850" y="2794000"/>
          <p14:tracePt t="82364" x="5727700" y="2679700"/>
          <p14:tracePt t="82378" x="5708650" y="2647950"/>
          <p14:tracePt t="82395" x="5670550" y="2603500"/>
          <p14:tracePt t="82413" x="5651500" y="2590800"/>
          <p14:tracePt t="82429" x="5626100" y="2578100"/>
          <p14:tracePt t="82434" x="5607050" y="2578100"/>
          <p14:tracePt t="82446" x="5594350" y="2578100"/>
          <p14:tracePt t="82666" x="5588000" y="2578100"/>
          <p14:tracePt t="82678" x="5568950" y="2578100"/>
          <p14:tracePt t="82687" x="5543550" y="2578100"/>
          <p14:tracePt t="82699" x="5511800" y="2584450"/>
          <p14:tracePt t="82711" x="5473700" y="2603500"/>
          <p14:tracePt t="82728" x="5365750" y="2686050"/>
          <p14:tracePt t="82746" x="5314950" y="2743200"/>
          <p14:tracePt t="82761" x="5162550" y="2946400"/>
          <p14:tracePt t="82780" x="5041900" y="3162300"/>
          <p14:tracePt t="82796" x="4972050" y="3302000"/>
          <p14:tracePt t="82812" x="4883150" y="3536950"/>
          <p14:tracePt t="82830" x="4832350" y="3740150"/>
          <p14:tracePt t="82847" x="4813300" y="3860800"/>
          <p14:tracePt t="82861" x="4787900" y="4070350"/>
          <p14:tracePt t="82881" x="4781550" y="4178300"/>
          <p14:tracePt t="82894" x="4768850" y="4394200"/>
          <p14:tracePt t="82911" x="4768850" y="4603750"/>
          <p14:tracePt t="82930" x="4768850" y="4679950"/>
          <p14:tracePt t="82945" x="4768850" y="4806950"/>
          <p14:tracePt t="82962" x="4768850" y="4946650"/>
          <p14:tracePt t="82980" x="4781550" y="5010150"/>
          <p14:tracePt t="82996" x="4806950" y="5143500"/>
          <p14:tracePt t="83012" x="4826000" y="5264150"/>
          <p14:tracePt t="83030" x="4845050" y="5327650"/>
          <p14:tracePt t="83045" x="4876800" y="5461000"/>
          <p14:tracePt t="83063" x="4914900" y="5549900"/>
          <p14:tracePt t="83079" x="4933950" y="5600700"/>
          <p14:tracePt t="83094" x="4978400" y="5670550"/>
          <p14:tracePt t="83113" x="5029200" y="5740400"/>
          <p14:tracePt t="83131" x="5060950" y="5784850"/>
          <p14:tracePt t="83146" x="5124450" y="5880100"/>
          <p14:tracePt t="83162" x="5156200" y="5918200"/>
          <p14:tracePt t="83178" x="5194300" y="5975350"/>
          <p14:tracePt t="83195" x="5232400" y="6013450"/>
          <p14:tracePt t="83213" x="5257800" y="6032500"/>
          <p14:tracePt t="83228" x="5321300" y="6057900"/>
          <p14:tracePt t="83245" x="5391150" y="6083300"/>
          <p14:tracePt t="83262" x="5429250" y="6089650"/>
          <p14:tracePt t="83278" x="5480050" y="6089650"/>
          <p14:tracePt t="83295" x="5537200" y="6089650"/>
          <p14:tracePt t="83311" x="5581650" y="6076950"/>
          <p14:tracePt t="83329" x="5645150" y="6038850"/>
          <p14:tracePt t="83347" x="5721350" y="5981700"/>
          <p14:tracePt t="83361" x="5740400" y="5956300"/>
          <p14:tracePt t="83368" x="5765800" y="5930900"/>
          <p14:tracePt t="83380" x="5784850" y="5899150"/>
          <p14:tracePt t="83397" x="5803900" y="5873750"/>
          <p14:tracePt t="83412" x="5848350" y="5810250"/>
          <p14:tracePt t="83428" x="5880100" y="5695950"/>
          <p14:tracePt t="83446" x="5899150" y="5638800"/>
          <p14:tracePt t="83462" x="5905500" y="5530850"/>
          <p14:tracePt t="83478" x="5911850" y="5435600"/>
          <p14:tracePt t="83496" x="5911850" y="5391150"/>
          <p14:tracePt t="83511" x="5911850" y="5264150"/>
          <p14:tracePt t="83528" x="5905500" y="5143500"/>
          <p14:tracePt t="83544" x="5892800" y="5092700"/>
          <p14:tracePt t="83561" x="5873750" y="5003800"/>
          <p14:tracePt t="83581" x="5835650" y="4908550"/>
          <p14:tracePt t="83596" x="5810250" y="4851400"/>
          <p14:tracePt t="83611" x="5759450" y="4749800"/>
          <p14:tracePt t="83630" x="5727700" y="4711700"/>
          <p14:tracePt t="83645" x="5689600" y="4654550"/>
          <p14:tracePt t="83649" x="5657850" y="4622800"/>
          <p14:tracePt t="83662" x="5645150" y="4610100"/>
          <p14:tracePt t="83680" x="5613400" y="4584700"/>
          <p14:tracePt t="83694" x="5562600" y="4546600"/>
          <p14:tracePt t="83711" x="5467350" y="4508500"/>
          <p14:tracePt t="83730" x="5403850" y="4495800"/>
          <p14:tracePt t="83744" x="5289550" y="4476750"/>
          <p14:tracePt t="83762" x="5207000" y="4476750"/>
          <p14:tracePt t="83780" x="5162550" y="4476750"/>
          <p14:tracePt t="83794" x="5105400" y="4476750"/>
          <p14:tracePt t="83813" x="5080000" y="4476750"/>
          <p14:tracePt t="83830" x="5073650" y="4476750"/>
          <p14:tracePt t="83844" x="5067300" y="4476750"/>
          <p14:tracePt t="83867" x="5060950" y="4470400"/>
          <p14:tracePt t="83878" x="5054600" y="4451350"/>
          <p14:tracePt t="83895" x="5048250" y="4343400"/>
          <p14:tracePt t="83914" x="5048250" y="4222750"/>
          <p14:tracePt t="83927" x="5092700" y="3911600"/>
          <p14:tracePt t="83944" x="5130800" y="3752850"/>
          <p14:tracePt t="83963" x="5137150" y="3714750"/>
          <p14:tracePt t="83978" x="5137150" y="3689350"/>
          <p14:tracePt t="84196" x="5143500" y="3670300"/>
          <p14:tracePt t="84206" x="5149850" y="3625850"/>
          <p14:tracePt t="84217" x="5175250" y="3524250"/>
          <p14:tracePt t="84230" x="5226050" y="3365500"/>
          <p14:tracePt t="84247" x="5302250" y="3168650"/>
          <p14:tracePt t="84261" x="5422900" y="2851150"/>
          <p14:tracePt t="84278" x="5486400" y="2679700"/>
          <p14:tracePt t="84295" x="5505450" y="2609850"/>
          <p14:tracePt t="84311" x="5518150" y="2482850"/>
          <p14:tracePt t="84329" x="5511800" y="2374900"/>
          <p14:tracePt t="84346" x="5486400" y="2324100"/>
          <p14:tracePt t="84363" x="5429250" y="2241550"/>
          <p14:tracePt t="84369" x="5410200" y="2216150"/>
          <p14:tracePt t="84383" x="5384800" y="2190750"/>
          <p14:tracePt t="84394" x="5365750" y="2165350"/>
          <p14:tracePt t="84411" x="5302250" y="2127250"/>
          <p14:tracePt t="84429" x="5251450" y="2114550"/>
          <p14:tracePt t="84444" x="5143500" y="2082800"/>
          <p14:tracePt t="84461" x="5022850" y="2057400"/>
          <p14:tracePt t="84479" x="4978400" y="2057400"/>
          <p14:tracePt t="84494" x="4895850" y="2057400"/>
          <p14:tracePt t="84512" x="4794250" y="2057400"/>
          <p14:tracePt t="84529" x="4743450" y="2070100"/>
          <p14:tracePt t="84544" x="4616450" y="2108200"/>
          <p14:tracePt t="84564" x="4533900" y="2178050"/>
          <p14:tracePt t="84577" x="4483100" y="2222500"/>
          <p14:tracePt t="84594" x="4400550" y="2355850"/>
          <p14:tracePt t="84614" x="4356100" y="2432050"/>
          <p14:tracePt t="84628" x="4305300" y="2559050"/>
          <p14:tracePt t="84644" x="4279900" y="2711450"/>
          <p14:tracePt t="84663" x="4273550" y="2781300"/>
          <p14:tracePt t="84677" x="4273550" y="2933700"/>
          <p14:tracePt t="84694" x="4286250" y="3054350"/>
          <p14:tracePt t="84714" x="4337050" y="3168650"/>
          <p14:tracePt t="84727" x="4362450" y="3232150"/>
          <p14:tracePt t="84745" x="4419600" y="3346450"/>
          <p14:tracePt t="84762" x="4451350" y="3397250"/>
          <p14:tracePt t="84777" x="4514850" y="3479800"/>
          <p14:tracePt t="84795" x="4572000" y="3549650"/>
          <p14:tracePt t="84810" x="4603750" y="3568700"/>
          <p14:tracePt t="84828" x="4660900" y="3619500"/>
          <p14:tracePt t="84846" x="4686300" y="3638550"/>
          <p14:tracePt t="84861" x="4724400" y="3676650"/>
          <p14:tracePt t="84878" x="4756150" y="3702050"/>
          <p14:tracePt t="84895" x="4768850" y="3714750"/>
          <p14:tracePt t="84911" x="4800600" y="3746500"/>
          <p14:tracePt t="84928" x="4851400" y="3771900"/>
          <p14:tracePt t="84945" x="4876800" y="3784600"/>
          <p14:tracePt t="84960" x="4959350" y="3816350"/>
          <p14:tracePt t="84978" x="5029200" y="3829050"/>
          <p14:tracePt t="84996" x="5060950" y="3829050"/>
          <p14:tracePt t="85010" x="5137150" y="3829050"/>
          <p14:tracePt t="85028" x="5232400" y="3829050"/>
          <p14:tracePt t="85044" x="5276850" y="3829050"/>
          <p14:tracePt t="85060" x="5359400" y="3803650"/>
          <p14:tracePt t="85079" x="5416550" y="3790950"/>
          <p14:tracePt t="85094" x="5429250" y="3778250"/>
          <p14:tracePt t="85113" x="5441950" y="3778250"/>
          <p14:tracePt t="85130" x="5448300" y="3771900"/>
          <p14:tracePt t="85145" x="5454650" y="3765550"/>
          <p14:tracePt t="85161" x="5480050" y="3740150"/>
          <p14:tracePt t="85179" x="5492750" y="3714750"/>
          <p14:tracePt t="85194" x="5524500" y="3670300"/>
          <p14:tracePt t="85211" x="5549900" y="3606800"/>
          <p14:tracePt t="85229" x="5568950" y="3575050"/>
          <p14:tracePt t="85244" x="5600700" y="3479800"/>
          <p14:tracePt t="85261" x="5638800" y="3390900"/>
          <p14:tracePt t="85279" x="5645150" y="3352800"/>
          <p14:tracePt t="85294" x="5670550" y="3263900"/>
          <p14:tracePt t="85313" x="5683250" y="3187700"/>
          <p14:tracePt t="85327" x="5683250" y="3149600"/>
          <p14:tracePt t="85344" x="5689600" y="3092450"/>
          <p14:tracePt t="85363" x="5689600" y="3048000"/>
          <p14:tracePt t="85377" x="5689600" y="3028950"/>
          <p14:tracePt t="85394" x="5689600" y="2997200"/>
          <p14:tracePt t="85412" x="5689600" y="2984500"/>
          <p14:tracePt t="85427" x="5689600" y="2959100"/>
          <p14:tracePt t="85444" x="5689600" y="2933700"/>
          <p14:tracePt t="85462" x="5683250" y="2914650"/>
          <p14:tracePt t="85478" x="5676900" y="2870200"/>
          <p14:tracePt t="85494" x="5664200" y="2813050"/>
          <p14:tracePt t="85513" x="5632450" y="2762250"/>
          <p14:tracePt t="85527" x="5619750" y="2743200"/>
          <p14:tracePt t="85545" x="5581650" y="2686050"/>
          <p14:tracePt t="85561" x="5556250" y="2660650"/>
          <p14:tracePt t="85577" x="5467350" y="2597150"/>
          <p14:tracePt t="85596" x="5353050" y="2540000"/>
          <p14:tracePt t="85612" x="5289550" y="2533650"/>
          <p14:tracePt t="85627" x="5168900" y="2520950"/>
          <p14:tracePt t="85646" x="5035550" y="2559050"/>
          <p14:tracePt t="85660" x="4953000" y="2597150"/>
          <p14:tracePt t="85678" x="4787900" y="2660650"/>
          <p14:tracePt t="85695" x="4711700" y="2698750"/>
          <p14:tracePt t="85710" x="4584700" y="2755900"/>
          <p14:tracePt t="85727" x="4489450" y="2813050"/>
          <p14:tracePt t="85744" x="4445000" y="2844800"/>
          <p14:tracePt t="85760" x="4362450" y="2914650"/>
          <p14:tracePt t="85778" x="4286250" y="2997200"/>
          <p14:tracePt t="85793" x="4254500" y="3048000"/>
          <p14:tracePt t="85810" x="4203700" y="3143250"/>
          <p14:tracePt t="85829" x="4178300" y="3232150"/>
          <p14:tracePt t="85845" x="4159250" y="3289300"/>
          <p14:tracePt t="85860" x="4152900" y="3416300"/>
          <p14:tracePt t="85880" x="4152900" y="3467100"/>
          <p14:tracePt t="85894" x="4152900" y="3556000"/>
          <p14:tracePt t="85911" x="4152900" y="3613150"/>
          <p14:tracePt t="85930" x="4152900" y="3651250"/>
          <p14:tracePt t="85943" x="4159250" y="3670300"/>
          <p14:tracePt t="85961" x="4165600" y="3695700"/>
          <p14:tracePt t="85980" x="4178300" y="3708400"/>
          <p14:tracePt t="85994" x="4178300" y="3721100"/>
          <p14:tracePt t="86011" x="4184650" y="3733800"/>
          <p14:tracePt t="86029" x="4191000" y="3740150"/>
          <p14:tracePt t="86043" x="4210050" y="3759200"/>
          <p14:tracePt t="86063" x="4229100" y="3778250"/>
          <p14:tracePt t="86077" x="4248150" y="3790950"/>
          <p14:tracePt t="86094" x="4286250" y="3822700"/>
          <p14:tracePt t="86113" x="4311650" y="3835400"/>
          <p14:tracePt t="86128" x="4368800" y="3860800"/>
          <p14:tracePt t="86144" x="4470400" y="3879850"/>
          <p14:tracePt t="86162" x="4502150" y="3886200"/>
          <p14:tracePt t="86177" x="4559300" y="3886200"/>
          <p14:tracePt t="86194" x="4603750" y="3892550"/>
          <p14:tracePt t="86211" x="4610100" y="3892550"/>
          <p14:tracePt t="86227" x="4635500" y="3892550"/>
          <p14:tracePt t="86244" x="4660900" y="3892550"/>
          <p14:tracePt t="86260" x="4679950" y="3892550"/>
          <p14:tracePt t="86277" x="4718050" y="3892550"/>
          <p14:tracePt t="86295" x="4756150" y="3892550"/>
          <p14:tracePt t="86310" x="4775200" y="3892550"/>
          <p14:tracePt t="86326" x="4819650" y="3886200"/>
          <p14:tracePt t="86345" x="4832350" y="3879850"/>
          <p14:tracePt t="86360" x="4876800" y="3867150"/>
          <p14:tracePt t="86380" x="4908550" y="3854450"/>
          <p14:tracePt t="86397" x="4946650" y="3841750"/>
          <p14:tracePt t="86410" x="4965700" y="3841750"/>
          <p14:tracePt t="86427" x="4991100" y="3829050"/>
          <p14:tracePt t="86445" x="5003800" y="3822700"/>
          <p14:tracePt t="86460" x="5022850" y="3797300"/>
          <p14:tracePt t="86477" x="5054600" y="3765550"/>
          <p14:tracePt t="86495" x="5067300" y="3733800"/>
          <p14:tracePt t="86510" x="5124450" y="3651250"/>
          <p14:tracePt t="86528" x="5187950" y="3517900"/>
          <p14:tracePt t="86543" x="5226050" y="3448050"/>
          <p14:tracePt t="86560" x="5283200" y="3314700"/>
          <p14:tracePt t="86579" x="5308600" y="3251200"/>
          <p14:tracePt t="86594" x="5359400" y="3117850"/>
          <p14:tracePt t="86598" x="5384800" y="3028950"/>
          <p14:tracePt t="86610" x="5397500" y="2940050"/>
          <p14:tracePt t="86630" x="5429250" y="2857500"/>
          <p14:tracePt t="86644" x="5448300" y="2724150"/>
          <p14:tracePt t="86662" x="5467350" y="2628900"/>
          <p14:tracePt t="86678" x="5467350" y="2584450"/>
          <p14:tracePt t="86694" x="5461000" y="2501900"/>
          <p14:tracePt t="86711" x="5429250" y="2419350"/>
          <p14:tracePt t="86728" x="5410200" y="2393950"/>
          <p14:tracePt t="86743" x="5365750" y="2336800"/>
          <p14:tracePt t="86761" x="5308600" y="2292350"/>
          <p14:tracePt t="86778" x="5264150" y="2260600"/>
          <p14:tracePt t="86793" x="5181600" y="2228850"/>
          <p14:tracePt t="86812" x="5092700" y="2203450"/>
          <p14:tracePt t="86827" x="5048250" y="2197100"/>
          <p14:tracePt t="86843" x="4940300" y="2197100"/>
          <p14:tracePt t="86861" x="4883150" y="2203450"/>
          <p14:tracePt t="86866" x="4845050" y="2222500"/>
          <p14:tracePt t="86877" x="4813300" y="2247900"/>
          <p14:tracePt t="86894" x="4730750" y="2311400"/>
          <p14:tracePt t="86912" x="4692650" y="2374900"/>
          <p14:tracePt t="86927" x="4635500" y="2489200"/>
          <p14:tracePt t="86944" x="4591050" y="2609850"/>
          <p14:tracePt t="86960" x="4584700" y="2667000"/>
          <p14:tracePt t="86976" x="4578350" y="2794000"/>
          <p14:tracePt t="86994" x="4578350" y="2908300"/>
          <p14:tracePt t="87010" x="4578350" y="2952750"/>
          <p14:tracePt t="87027" x="4578350" y="3009900"/>
          <p14:tracePt t="87044" x="4584700" y="3035300"/>
          <p14:tracePt t="87060" x="4591050" y="3054350"/>
          <p14:tracePt t="87076" x="4597400" y="3073400"/>
          <p14:tracePt t="87096" x="4603750" y="3092450"/>
          <p14:tracePt t="87110" x="4610100" y="3130550"/>
          <p14:tracePt t="87127" x="4629150" y="3187700"/>
          <p14:tracePt t="87145" x="4635500" y="3213100"/>
          <p14:tracePt t="87160" x="4660900" y="3263900"/>
          <p14:tracePt t="87179" x="4673600" y="3308350"/>
          <p14:tracePt t="87195" x="4679950" y="3314700"/>
          <p14:tracePt t="87895" x="4679950" y="3333750"/>
          <p14:tracePt t="87905" x="4679950" y="3359150"/>
          <p14:tracePt t="87916" x="4679950" y="3390900"/>
          <p14:tracePt t="87928" x="4679950" y="3435350"/>
          <p14:tracePt t="87944" x="4679950" y="3473450"/>
          <p14:tracePt t="87960" x="4679950" y="3594100"/>
          <p14:tracePt t="87977" x="4679950" y="3733800"/>
          <p14:tracePt t="87994" x="4679950" y="3797300"/>
          <p14:tracePt t="88009" x="4679950" y="3892550"/>
          <p14:tracePt t="88029" x="4679950" y="4000500"/>
          <p14:tracePt t="88047" x="4679950" y="4070350"/>
          <p14:tracePt t="88059" x="4679950" y="4178300"/>
          <p14:tracePt t="88079" x="4679950" y="4222750"/>
          <p14:tracePt t="88093" x="4686300" y="4298950"/>
          <p14:tracePt t="88110" x="4686300" y="4356100"/>
          <p14:tracePt t="88130" x="4692650" y="4387850"/>
          <p14:tracePt t="88144" x="4699000" y="4432300"/>
          <p14:tracePt t="88160" x="4699000" y="4451350"/>
          <p14:tracePt t="88176" x="4699000" y="4457700"/>
          <p14:tracePt t="88513" x="4699000" y="4464050"/>
          <p14:tracePt t="88523" x="4699000" y="4483100"/>
          <p14:tracePt t="88534" x="4679950" y="4502150"/>
          <p14:tracePt t="88547" x="4660900" y="4546600"/>
          <p14:tracePt t="88561" x="4641850" y="4603750"/>
          <p14:tracePt t="88576" x="4597400" y="4718050"/>
          <p14:tracePt t="88595" x="4584700" y="4762500"/>
          <p14:tracePt t="88610" x="4559300" y="4864100"/>
          <p14:tracePt t="88626" x="4552950" y="4959350"/>
          <p14:tracePt t="88645" x="4546600" y="5067300"/>
          <p14:tracePt t="88661" x="4546600" y="5111750"/>
          <p14:tracePt t="88676" x="4546600" y="5187950"/>
          <p14:tracePt t="88695" x="4540250" y="5245100"/>
          <p14:tracePt t="88709" x="4540250" y="5276850"/>
          <p14:tracePt t="88727" x="4540250" y="5340350"/>
          <p14:tracePt t="88743" x="4540250" y="5365750"/>
          <p14:tracePt t="88759" x="4540250" y="5422900"/>
          <p14:tracePt t="88777" x="4540250" y="5467350"/>
          <p14:tracePt t="88792" x="4540250" y="5486400"/>
          <p14:tracePt t="88809" x="4540250" y="5518150"/>
          <p14:tracePt t="88828" x="4540250" y="5543550"/>
          <p14:tracePt t="88844" x="4546600" y="5594350"/>
          <p14:tracePt t="88859" x="4552950" y="5651500"/>
          <p14:tracePt t="88879" x="4559300" y="5676900"/>
          <p14:tracePt t="88893" x="4559300" y="5715000"/>
          <p14:tracePt t="88910" x="4565650" y="5734050"/>
          <p14:tracePt t="88942" x="4565650" y="5740400"/>
          <p14:tracePt t="88960" x="4565650" y="5746750"/>
          <p14:tracePt t="88981" x="4565650" y="5753100"/>
          <p14:tracePt t="88992" x="4565650" y="5759450"/>
          <p14:tracePt t="89010" x="4572000" y="5772150"/>
          <p14:tracePt t="89026" x="4578350" y="5784850"/>
          <p14:tracePt t="89042" x="4597400" y="5803900"/>
          <p14:tracePt t="89061" x="4610100" y="5835650"/>
          <p14:tracePt t="89076" x="4616450" y="5848350"/>
          <p14:tracePt t="89092" x="4641850" y="5880100"/>
          <p14:tracePt t="89111" x="4654550" y="5892800"/>
          <p14:tracePt t="89126" x="4667250" y="5918200"/>
          <p14:tracePt t="89143" x="4699000" y="5949950"/>
          <p14:tracePt t="89162" x="4724400" y="5962650"/>
          <p14:tracePt t="89177" x="4800600" y="6007100"/>
          <p14:tracePt t="89193" x="4857750" y="6032500"/>
          <p14:tracePt t="89212" x="4895850" y="6051550"/>
          <p14:tracePt t="89227" x="4953000" y="6064250"/>
          <p14:tracePt t="89244" x="5010150" y="6070600"/>
          <p14:tracePt t="89261" x="5048250" y="6070600"/>
          <p14:tracePt t="89275" x="5099050" y="6070600"/>
          <p14:tracePt t="89294" x="5143500" y="6070600"/>
          <p14:tracePt t="89309" x="5162550" y="6070600"/>
          <p14:tracePt t="89326" x="5187950" y="6070600"/>
          <p14:tracePt t="89345" x="5213350" y="6064250"/>
          <p14:tracePt t="89359" x="5232400" y="6064250"/>
          <p14:tracePt t="89365" x="5251450" y="6057900"/>
          <p14:tracePt t="89378" x="5264150" y="6051550"/>
          <p14:tracePt t="89394" x="5283200" y="6045200"/>
          <p14:tracePt t="89409" x="5327650" y="6026150"/>
          <p14:tracePt t="89427" x="5365750" y="6013450"/>
          <p14:tracePt t="89444" x="5384800" y="6000750"/>
          <p14:tracePt t="89459" x="5422900" y="5962650"/>
          <p14:tracePt t="89476" x="5454650" y="5918200"/>
          <p14:tracePt t="89495" x="5467350" y="5880100"/>
          <p14:tracePt t="89509" x="5499100" y="5816600"/>
          <p14:tracePt t="89527" x="5524500" y="5765800"/>
          <p14:tracePt t="89542" x="5530850" y="5734050"/>
          <p14:tracePt t="89559" x="5556250" y="5651500"/>
          <p14:tracePt t="89577" x="5575300" y="5568950"/>
          <p14:tracePt t="89592" x="5588000" y="5537200"/>
          <p14:tracePt t="89609" x="5600700" y="5467350"/>
          <p14:tracePt t="89629" x="5607050" y="5435600"/>
          <p14:tracePt t="89642" x="5607050" y="5346700"/>
          <p14:tracePt t="89659" x="5607050" y="5251450"/>
          <p14:tracePt t="89678" x="5607050" y="5207000"/>
          <p14:tracePt t="89693" x="5607050" y="5130800"/>
          <p14:tracePt t="89710" x="5581650" y="5041900"/>
          <p14:tracePt t="89726" x="5568950" y="4972050"/>
          <p14:tracePt t="89742" x="5524500" y="4832350"/>
          <p14:tracePt t="89760" x="5492750" y="4711700"/>
          <p14:tracePt t="89775" x="5480050" y="4654550"/>
          <p14:tracePt t="89792" x="5448300" y="4559300"/>
          <p14:tracePt t="89811" x="5416550" y="4483100"/>
          <p14:tracePt t="89828" x="5397500" y="4445000"/>
          <p14:tracePt t="89842" x="5359400" y="4381500"/>
          <p14:tracePt t="89861" x="5340350" y="4349750"/>
          <p14:tracePt t="89865" x="5321300" y="4324350"/>
          <p14:tracePt t="89876" x="5302250" y="4305300"/>
          <p14:tracePt t="89893" x="5232400" y="4254500"/>
          <p14:tracePt t="89912" x="5207000" y="4235450"/>
          <p14:tracePt t="89926" x="5137150" y="4197350"/>
          <p14:tracePt t="89943" x="5060950" y="4171950"/>
          <p14:tracePt t="89961" x="5016500" y="4159250"/>
          <p14:tracePt t="89975" x="4927600" y="4146550"/>
          <p14:tracePt t="89997" x="4832350" y="4146550"/>
          <p14:tracePt t="90009" x="4800600" y="4146550"/>
          <p14:tracePt t="90025" x="4705350" y="4146550"/>
          <p14:tracePt t="90044" x="4610100" y="4171950"/>
          <p14:tracePt t="90059" x="4572000" y="4191000"/>
          <p14:tracePt t="90075" x="4508500" y="4235450"/>
          <p14:tracePt t="90095" x="4483100" y="4254500"/>
          <p14:tracePt t="90110" x="4425950" y="4343400"/>
          <p14:tracePt t="90114" x="4406900" y="4387850"/>
          <p14:tracePt t="90126" x="4381500" y="4438650"/>
          <p14:tracePt t="90145" x="4356100" y="4489450"/>
          <p14:tracePt t="90160" x="4324350" y="4591050"/>
          <p14:tracePt t="90176" x="4298950" y="4737100"/>
          <p14:tracePt t="90194" x="4292600" y="4800600"/>
          <p14:tracePt t="90209" x="4286250" y="4914900"/>
          <p14:tracePt t="90226" x="4279900" y="5022850"/>
          <p14:tracePt t="90245" x="4279900" y="5080000"/>
          <p14:tracePt t="90263" x="4279900" y="5226050"/>
          <p14:tracePt t="90277" x="4279900" y="5353050"/>
          <p14:tracePt t="90294" x="4286250" y="5397500"/>
          <p14:tracePt t="90310" x="4298950" y="5499100"/>
          <p14:tracePt t="90328" x="4318000" y="5575300"/>
          <p14:tracePt t="90345" x="4330700" y="5626100"/>
          <p14:tracePt t="90361" x="4343400" y="5715000"/>
          <p14:tracePt t="90380" x="4375150" y="5784850"/>
          <p14:tracePt t="90395" x="4387850" y="5822950"/>
          <p14:tracePt t="90410" x="4425950" y="5905500"/>
          <p14:tracePt t="90430" x="4483100" y="6000750"/>
          <p14:tracePt t="90445" x="4514850" y="6057900"/>
          <p14:tracePt t="90461" x="4559300" y="6127750"/>
          <p14:tracePt t="90478" x="4572000" y="6153150"/>
          <p14:tracePt t="90494" x="4584700" y="6172200"/>
          <p14:tracePt t="91913" x="4591050" y="6172200"/>
          <p14:tracePt t="91923" x="4597400" y="6172200"/>
          <p14:tracePt t="91932" x="4622800" y="6165850"/>
          <p14:tracePt t="91946" x="4692650" y="6134100"/>
          <p14:tracePt t="91958" x="4781550" y="6070600"/>
          <p14:tracePt t="91975" x="5162550" y="5822950"/>
          <p14:tracePt t="91994" x="5511800" y="5575300"/>
          <p14:tracePt t="92008" x="5607050" y="5499100"/>
          <p14:tracePt t="92026" x="5753100" y="5391150"/>
          <p14:tracePt t="92043" x="5803900" y="5353050"/>
          <p14:tracePt t="92058" x="5861050" y="5295900"/>
          <p14:tracePt t="92075" x="5905500" y="5232400"/>
          <p14:tracePt t="92092" x="5924550" y="5181600"/>
          <p14:tracePt t="92109" x="5962650" y="5060950"/>
          <p14:tracePt t="92126" x="5962650" y="4902200"/>
          <p14:tracePt t="92142" x="5949950" y="4819650"/>
          <p14:tracePt t="92159" x="5867400" y="4622800"/>
          <p14:tracePt t="92178" x="5816600" y="4540250"/>
          <p14:tracePt t="92193" x="5721350" y="4394200"/>
          <p14:tracePt t="92208" x="5600700" y="4267200"/>
          <p14:tracePt t="92226" x="5524500" y="4203700"/>
          <p14:tracePt t="92242" x="5384800" y="4121150"/>
          <p14:tracePt t="92258" x="5245100" y="4095750"/>
          <p14:tracePt t="92276" x="5168900" y="4095750"/>
          <p14:tracePt t="92292" x="4997450" y="4146550"/>
          <p14:tracePt t="92309" x="4851400" y="4241800"/>
          <p14:tracePt t="92327" x="4781550" y="4305300"/>
          <p14:tracePt t="92341" x="4660900" y="4445000"/>
          <p14:tracePt t="92359" x="4527550" y="4641850"/>
          <p14:tracePt t="92378" x="4470400" y="4756150"/>
          <p14:tracePt t="92392" x="4387850" y="4978400"/>
          <p14:tracePt t="92410" x="4349750" y="5187950"/>
          <p14:tracePt t="92425" x="4343400" y="5276850"/>
          <p14:tracePt t="92441" x="4343400" y="5467350"/>
          <p14:tracePt t="92461" x="4343400" y="5645150"/>
          <p14:tracePt t="92475" x="4343400" y="5727700"/>
          <p14:tracePt t="92492" x="4368800" y="5829300"/>
          <p14:tracePt t="92510" x="4375150" y="5861050"/>
          <p14:tracePt t="92526" x="4381500" y="5880100"/>
          <p14:tracePt t="93432" x="4381500" y="5867400"/>
          <p14:tracePt t="93444" x="4381500" y="5829300"/>
          <p14:tracePt t="93453" x="4400550" y="5721350"/>
          <p14:tracePt t="93463" x="4457700" y="5461000"/>
          <p14:tracePt t="93476" x="4622800" y="5022850"/>
          <p14:tracePt t="93493" x="4838700" y="4521200"/>
          <p14:tracePt t="93508" x="5321300" y="3594100"/>
          <p14:tracePt t="93524" x="5784850" y="2908300"/>
          <p14:tracePt t="93544" x="5962650" y="2705100"/>
          <p14:tracePt t="93558" x="6223000" y="2482850"/>
          <p14:tracePt t="93575" x="6407150" y="2400300"/>
          <p14:tracePt t="93594" x="6540500" y="2387600"/>
          <p14:tracePt t="93608" x="6591300" y="2400300"/>
          <p14:tracePt t="93626" x="6648450" y="2432050"/>
          <p14:tracePt t="93641" x="6661150" y="2444750"/>
          <p14:tracePt t="93661" x="6673850" y="2463800"/>
          <p14:tracePt t="93867" x="6667500" y="2463800"/>
          <p14:tracePt t="93928" x="6661150" y="2463800"/>
          <p14:tracePt t="93981" x="6648450" y="2463800"/>
          <p14:tracePt t="93994" x="6642100" y="2470150"/>
          <p14:tracePt t="94003" x="6623050" y="2476500"/>
          <p14:tracePt t="94012" x="6597650" y="2501900"/>
          <p14:tracePt t="94024" x="6578600" y="2514600"/>
          <p14:tracePt t="94041" x="6540500" y="2565400"/>
          <p14:tracePt t="94059" x="6527800" y="2590800"/>
          <p14:tracePt t="94074" x="6502400" y="2660650"/>
          <p14:tracePt t="94091" x="6489700" y="2768600"/>
          <p14:tracePt t="94108" x="6489700" y="2832100"/>
          <p14:tracePt t="94125" x="6496050" y="2971800"/>
          <p14:tracePt t="94144" x="6521450" y="3124200"/>
          <p14:tracePt t="94159" x="6559550" y="3194050"/>
          <p14:tracePt t="94174" x="6623050" y="3346450"/>
          <p14:tracePt t="94193" x="6667500" y="3403600"/>
          <p14:tracePt t="94209" x="6731000" y="3498850"/>
          <p14:tracePt t="94212" x="6762750" y="3530600"/>
          <p14:tracePt t="94225" x="6781800" y="3568700"/>
          <p14:tracePt t="94244" x="6838950" y="3613150"/>
          <p14:tracePt t="94257" x="6870700" y="3651250"/>
          <p14:tracePt t="94275" x="6934200" y="3714750"/>
          <p14:tracePt t="94292" x="6965950" y="3740150"/>
          <p14:tracePt t="94308" x="7048500" y="3803650"/>
          <p14:tracePt t="94325" x="7137400" y="3854450"/>
          <p14:tracePt t="94342" x="7169150" y="3879850"/>
          <p14:tracePt t="94357" x="7245350" y="3898900"/>
          <p14:tracePt t="94376" x="7321550" y="3917950"/>
          <p14:tracePt t="94392" x="7353300" y="3917950"/>
          <p14:tracePt t="94407" x="7410450" y="3917950"/>
          <p14:tracePt t="94425" x="7435850" y="3905250"/>
          <p14:tracePt t="94441" x="7480300" y="3879850"/>
          <p14:tracePt t="94457" x="7518400" y="3829050"/>
          <p14:tracePt t="94477" x="7575550" y="3727450"/>
          <p14:tracePt t="94490" x="7607300" y="3657600"/>
          <p14:tracePt t="94508" x="7651750" y="3486150"/>
          <p14:tracePt t="94526" x="7670800" y="3403600"/>
          <p14:tracePt t="94541" x="7677150" y="3282950"/>
          <p14:tracePt t="94558" x="7683500" y="3206750"/>
          <p14:tracePt t="94575" x="7683500" y="3175000"/>
          <p14:tracePt t="94591" x="7683500" y="3105150"/>
          <p14:tracePt t="94608" x="7683500" y="3022600"/>
          <p14:tracePt t="94625" x="7683500" y="2978150"/>
          <p14:tracePt t="94641" x="7664450" y="2908300"/>
          <p14:tracePt t="94659" x="7626350" y="2844800"/>
          <p14:tracePt t="94674" x="7600950" y="2806700"/>
          <p14:tracePt t="94691" x="7499350" y="2711450"/>
          <p14:tracePt t="94710" x="7448550" y="2667000"/>
          <p14:tracePt t="94724" x="7346950" y="2590800"/>
          <p14:tracePt t="94741" x="7264400" y="2552700"/>
          <p14:tracePt t="94759" x="7207250" y="2552700"/>
          <p14:tracePt t="94774" x="7124700" y="2552700"/>
          <p14:tracePt t="94791" x="7016750" y="2597150"/>
          <p14:tracePt t="94809" x="6972300" y="2628900"/>
          <p14:tracePt t="94824" x="6870700" y="2711450"/>
          <p14:tracePt t="94841" x="6781800" y="2800350"/>
          <p14:tracePt t="94858" x="6737350" y="2844800"/>
          <p14:tracePt t="94877" x="6654800" y="2965450"/>
          <p14:tracePt t="94885" x="6629400" y="2990850"/>
          <p14:tracePt t="96031" x="6616700" y="2990850"/>
          <p14:tracePt t="96042" x="6584950" y="2990850"/>
          <p14:tracePt t="96051" x="6527800" y="2978150"/>
          <p14:tracePt t="96063" x="6432550" y="2959100"/>
          <p14:tracePt t="96075" x="6299200" y="2940050"/>
          <p14:tracePt t="96091" x="6146800" y="2940050"/>
          <p14:tracePt t="96107" x="5861050" y="2940050"/>
          <p14:tracePt t="96123" x="5619750" y="2971800"/>
          <p14:tracePt t="96142" x="5524500" y="2997200"/>
          <p14:tracePt t="96158" x="5391150" y="3028950"/>
          <p14:tracePt t="96162" x="5353050" y="3035300"/>
          <p14:tracePt t="96175" x="5340350" y="3041650"/>
          <p14:tracePt t="96192" x="5327650" y="3048000"/>
          <p14:tracePt t="96208" x="5314950" y="3054350"/>
          <p14:tracePt t="96367" x="5308600" y="3054350"/>
          <p14:tracePt t="96376" x="5295900" y="3054350"/>
          <p14:tracePt t="96390" x="5283200" y="3054350"/>
          <p14:tracePt t="96408" x="5232400" y="3060700"/>
          <p14:tracePt t="96425" x="5200650" y="3060700"/>
          <p14:tracePt t="96440" x="5156200" y="3060700"/>
          <p14:tracePt t="96458" x="5111750" y="3060700"/>
          <p14:tracePt t="96474" x="5105400" y="3060700"/>
          <p14:tracePt t="96490" x="5092700" y="3060700"/>
          <p14:tracePt t="96523" x="5086350" y="3060700"/>
          <p14:tracePt t="96790" x="5086350" y="3054350"/>
          <p14:tracePt t="96801" x="5105400" y="3041650"/>
          <p14:tracePt t="96813" x="5143500" y="3022600"/>
          <p14:tracePt t="96823" x="5200650" y="2978150"/>
          <p14:tracePt t="96842" x="5441950" y="2857500"/>
          <p14:tracePt t="96856" x="5575300" y="2806700"/>
          <p14:tracePt t="96873" x="5829300" y="2762250"/>
          <p14:tracePt t="96892" x="5924550" y="2749550"/>
          <p14:tracePt t="96907" x="6083300" y="2749550"/>
          <p14:tracePt t="96924" x="6210300" y="2768600"/>
          <p14:tracePt t="96943" x="6267450" y="2774950"/>
          <p14:tracePt t="96957" x="6356350" y="2813050"/>
          <p14:tracePt t="96974" x="6432550" y="2844800"/>
          <p14:tracePt t="96993" x="6457950" y="2857500"/>
          <p14:tracePt t="97006" x="6489700" y="2882900"/>
          <p14:tracePt t="97024" x="6515100" y="2895600"/>
          <p14:tracePt t="97040" x="6534150" y="2901950"/>
          <p14:tracePt t="97056" x="6553200" y="2921000"/>
          <p14:tracePt t="97075" x="6591300" y="2946400"/>
          <p14:tracePt t="97090" x="6610350" y="2959100"/>
          <p14:tracePt t="97106" x="6642100" y="2971800"/>
          <p14:tracePt t="97125" x="6667500" y="2984500"/>
          <p14:tracePt t="97140" x="6699250" y="3003550"/>
          <p14:tracePt t="97158" x="6724650" y="3022600"/>
          <p14:tracePt t="97175" x="6737350" y="3035300"/>
          <p14:tracePt t="97190" x="6762750" y="3048000"/>
          <p14:tracePt t="97207" x="6781800" y="3073400"/>
          <p14:tracePt t="97226" x="6788150" y="3079750"/>
          <p14:tracePt t="97240" x="6800850" y="3098800"/>
          <p14:tracePt t="97257" x="6807200" y="3105150"/>
          <p14:tracePt t="97273" x="6813550" y="3111500"/>
          <p14:tracePt t="97290" x="6813550" y="3117850"/>
          <p14:tracePt t="97307" x="6819900" y="3124200"/>
          <p14:tracePt t="99285" x="6813550" y="3149600"/>
          <p14:tracePt t="99295" x="6769100" y="3238500"/>
          <p14:tracePt t="99307" x="6699250" y="3460750"/>
          <p14:tracePt t="99324" x="6591300" y="3803650"/>
          <p14:tracePt t="99339" x="6483350" y="4375150"/>
          <p14:tracePt t="99356" x="6445250" y="4819650"/>
          <p14:tracePt t="99375" x="6445250" y="4946650"/>
          <p14:tracePt t="99381" x="6445250" y="5041900"/>
          <p14:tracePt t="99389" x="6445250" y="5105400"/>
          <p14:tracePt t="99407" x="6445250" y="5175250"/>
          <p14:tracePt t="99422" x="6445250" y="5181600"/>
          <p14:tracePt t="99441" x="6445250" y="5207000"/>
          <p14:tracePt t="99472" x="6445250" y="5213350"/>
          <p14:tracePt t="99680" x="6470650" y="5175250"/>
          <p14:tracePt t="99693" x="6502400" y="5118100"/>
          <p14:tracePt t="99700" x="6546850" y="5029200"/>
          <p14:tracePt t="99711" x="6604000" y="4914900"/>
          <p14:tracePt t="99724" x="6661150" y="4813300"/>
          <p14:tracePt t="99740" x="6705600" y="4711700"/>
          <p14:tracePt t="99755" x="6762750" y="4540250"/>
          <p14:tracePt t="99772" x="6826250" y="4387850"/>
          <p14:tracePt t="99791" x="6858000" y="4273550"/>
          <p14:tracePt t="99806" x="6965950" y="3905250"/>
          <p14:tracePt t="99823" x="7073900" y="3441700"/>
          <p14:tracePt t="99840" x="7099300" y="3213100"/>
          <p14:tracePt t="99855" x="7099300" y="2959100"/>
          <p14:tracePt t="99873" x="7080250" y="2819400"/>
          <p14:tracePt t="99891" x="7054850" y="2787650"/>
          <p14:tracePt t="99906" x="6959600" y="2736850"/>
          <p14:tracePt t="99924" x="6813550" y="2736850"/>
          <p14:tracePt t="99939" x="6724650" y="2762250"/>
          <p14:tracePt t="99955" x="6578600" y="2870200"/>
          <p14:tracePt t="99976" x="6527800" y="2927350"/>
          <p14:tracePt t="99989" x="6413500" y="3086100"/>
          <p14:tracePt t="100005" x="6337300" y="3232150"/>
          <p14:tracePt t="100024" x="6280150" y="3365500"/>
          <p14:tracePt t="100039" x="6242050" y="3441700"/>
          <p14:tracePt t="100056" x="6203950" y="3587750"/>
          <p14:tracePt t="100074" x="6184900" y="3651250"/>
          <p14:tracePt t="100089" x="6172200" y="3740150"/>
          <p14:tracePt t="100106" x="6172200" y="3816350"/>
          <p14:tracePt t="100124" x="6172200" y="3848100"/>
          <p14:tracePt t="100139" x="6210300" y="3943350"/>
          <p14:tracePt t="100157" x="6273800" y="4038600"/>
          <p14:tracePt t="100173" x="6311900" y="4076700"/>
          <p14:tracePt t="100189" x="6438900" y="4146550"/>
          <p14:tracePt t="100207" x="6502400" y="4159250"/>
          <p14:tracePt t="100222" x="6629400" y="4133850"/>
          <p14:tracePt t="100239" x="6756400" y="3981450"/>
          <p14:tracePt t="100259" x="6877050" y="3771900"/>
          <p14:tracePt t="100272" x="7067550" y="3282950"/>
          <p14:tracePt t="100289" x="7124700" y="2952750"/>
          <p14:tracePt t="100307" x="7124700" y="2870200"/>
          <p14:tracePt t="100322" x="7118350" y="2781300"/>
          <p14:tracePt t="100340" x="7092950" y="2768600"/>
          <p14:tracePt t="100356" x="7061200" y="2768600"/>
          <p14:tracePt t="100374" x="6965950" y="2838450"/>
          <p14:tracePt t="100632" x="6946900" y="2838450"/>
          <p14:tracePt t="100643" x="6921500" y="2838450"/>
          <p14:tracePt t="100657" x="6883400" y="2838450"/>
          <p14:tracePt t="100674" x="6756400" y="2844800"/>
          <p14:tracePt t="100690" x="6680200" y="2863850"/>
          <p14:tracePt t="100706" x="6527800" y="2921000"/>
          <p14:tracePt t="100725" x="6457950" y="2959100"/>
          <p14:tracePt t="100738" x="6369050" y="3054350"/>
          <p14:tracePt t="100755" x="6292850" y="3213100"/>
          <p14:tracePt t="100773" x="6267450" y="3276600"/>
          <p14:tracePt t="100790" x="6254750" y="3416300"/>
          <p14:tracePt t="100795" x="6254750" y="3492500"/>
          <p14:tracePt t="100807" x="6254750" y="3562350"/>
          <p14:tracePt t="100824" x="6267450" y="3657600"/>
          <p14:tracePt t="100839" x="6330950" y="3841750"/>
          <p14:tracePt t="100857" x="6426200" y="4076700"/>
          <p14:tracePt t="100873" x="6483350" y="4197350"/>
          <p14:tracePt t="100880" x="6521450" y="4286250"/>
          <p14:tracePt t="100890" x="6553200" y="4349750"/>
          <p14:tracePt t="100908" x="6597650" y="4438650"/>
          <p14:tracePt t="100925" x="6604000" y="4445000"/>
          <p14:tracePt t="100941" x="6616700" y="4457700"/>
          <p14:tracePt t="101119" x="6604000" y="4470400"/>
          <p14:tracePt t="101130" x="6572250" y="4508500"/>
          <p14:tracePt t="101142" x="6502400" y="4578350"/>
          <p14:tracePt t="101156" x="6362700" y="4749800"/>
          <p14:tracePt t="101172" x="6102350" y="5213350"/>
          <p14:tracePt t="101191" x="5956300" y="5594350"/>
          <p14:tracePt t="101206" x="5924550" y="5784850"/>
          <p14:tracePt t="101223" x="5911850" y="6032500"/>
          <p14:tracePt t="101240" x="5911850" y="6140450"/>
          <p14:tracePt t="101256" x="5969000" y="6356350"/>
          <p14:tracePt t="101274" x="6032500" y="6540500"/>
          <p14:tracePt t="101293" x="6089650" y="6654800"/>
          <p14:tracePt t="101306" x="6121400" y="6705600"/>
          <p14:tracePt t="101323" x="6178550" y="6769100"/>
          <p14:tracePt t="101340" x="6216650" y="6807200"/>
          <p14:tracePt t="101355" x="6324600" y="6851650"/>
          <p14:tracePt t="101373" x="6457950" y="6851650"/>
          <p14:tracePt t="101389" x="6534150" y="6851650"/>
          <p14:tracePt t="101407" x="6711950" y="6851650"/>
          <p14:tracePt t="101424" x="6883400" y="6813550"/>
          <p14:tracePt t="101440" x="6959600" y="6781800"/>
          <p14:tracePt t="101455" x="7124700" y="6711950"/>
          <p14:tracePt t="101474" x="7194550" y="6654800"/>
          <p14:tracePt t="101489" x="7302500" y="6565900"/>
          <p14:tracePt t="101505" x="7397750" y="6400800"/>
          <p14:tracePt t="101523" x="7435850" y="6292850"/>
          <p14:tracePt t="101538" x="7473950" y="5981700"/>
          <p14:tracePt t="101556" x="7473950" y="5702300"/>
          <p14:tracePt t="101573" x="7473950" y="5568950"/>
          <p14:tracePt t="101588" x="7435850" y="5302250"/>
          <p14:tracePt t="101606" x="7353300" y="5124450"/>
          <p14:tracePt t="101622" x="7302500" y="5054600"/>
          <p14:tracePt t="101638" x="7181850" y="4946650"/>
          <p14:tracePt t="101658" x="7004050" y="4838700"/>
          <p14:tracePt t="101674" x="6896100" y="4813300"/>
          <p14:tracePt t="101691" x="6680200" y="4806950"/>
          <p14:tracePt t="101709" x="6451600" y="4826000"/>
          <p14:tracePt t="101723" x="6343650" y="4851400"/>
          <p14:tracePt t="101739" x="6178550" y="4927600"/>
          <p14:tracePt t="101757" x="6051550" y="5035550"/>
          <p14:tracePt t="101771" x="6000750" y="5092700"/>
          <p14:tracePt t="101789" x="5892800" y="5238750"/>
          <p14:tracePt t="101807" x="5854700" y="5314950"/>
          <p14:tracePt t="101821" x="5791200" y="5492750"/>
          <p14:tracePt t="101839" x="5765800" y="5664200"/>
          <p14:tracePt t="101857" x="5765800" y="5740400"/>
          <p14:tracePt t="101871" x="5765800" y="5835650"/>
          <p14:tracePt t="101889" x="5765800" y="5892800"/>
          <p14:tracePt t="101906" x="5765800" y="5911850"/>
          <p14:tracePt t="101922" x="5765800" y="5930900"/>
          <p14:tracePt t="101957" x="5765800" y="5937250"/>
          <p14:tracePt t="123304" x="5772150" y="5937250"/>
          <p14:tracePt t="123317" x="5791200" y="5930900"/>
          <p14:tracePt t="123325" x="5873750" y="5905500"/>
          <p14:tracePt t="123338" x="6096000" y="5835650"/>
          <p14:tracePt t="123348" x="6483350" y="5708650"/>
          <p14:tracePt t="123365" x="7207250" y="5511800"/>
          <p14:tracePt t="123383" x="7550150" y="5435600"/>
          <p14:tracePt t="123398" x="8089900" y="5353050"/>
          <p14:tracePt t="123415" x="8413750" y="5353050"/>
          <p14:tracePt t="123431" x="8521700" y="5353050"/>
          <p14:tracePt t="123447" x="8680450" y="5353050"/>
          <p14:tracePt t="123467" x="8769350" y="5372100"/>
          <p14:tracePt t="123481" x="8794750" y="5384800"/>
          <p14:tracePt t="123497" x="8845550" y="5397500"/>
          <p14:tracePt t="123515" x="8864600" y="5410200"/>
          <p14:tracePt t="123531" x="8890000" y="5429250"/>
          <p14:tracePt t="123549" x="8902700" y="5467350"/>
          <p14:tracePt t="123728" x="8902700" y="5461000"/>
          <p14:tracePt t="123739" x="8902700" y="5441950"/>
          <p14:tracePt t="123752" x="8915400" y="5378450"/>
          <p14:tracePt t="123764" x="8947150" y="5283200"/>
          <p14:tracePt t="123781" x="9029700" y="4953000"/>
          <p14:tracePt t="123798" x="9099550" y="4718050"/>
          <p14:tracePt t="123815" x="9169400" y="4298950"/>
          <p14:tracePt t="123831" x="9207500" y="3873500"/>
          <p14:tracePt t="123849" x="9207500" y="3721100"/>
          <p14:tracePt t="123864" x="9207500" y="3562350"/>
          <p14:tracePt t="123882" x="9182100" y="3505200"/>
          <p14:tracePt t="124125" x="9182100" y="3498850"/>
          <p14:tracePt t="124134" x="9175750" y="3492500"/>
          <p14:tracePt t="124148" x="9169400" y="3479800"/>
          <p14:tracePt t="124165" x="9099550" y="3384550"/>
          <p14:tracePt t="124180" x="9029700" y="3302000"/>
          <p14:tracePt t="124197" x="8788400" y="2997200"/>
          <p14:tracePt t="124217" x="8547100" y="2717800"/>
          <p14:tracePt t="124231" x="8420100" y="2590800"/>
          <p14:tracePt t="124248" x="8229600" y="2438400"/>
          <p14:tracePt t="124268" x="8159750" y="2393950"/>
          <p14:tracePt t="124281" x="8013700" y="2343150"/>
          <p14:tracePt t="124299" x="7886700" y="2336800"/>
          <p14:tracePt t="124317" x="7829550" y="2349500"/>
          <p14:tracePt t="124331" x="7727950" y="2419350"/>
          <p14:tracePt t="124348" x="7626350" y="2527300"/>
          <p14:tracePt t="124365" x="7562850" y="2616200"/>
          <p14:tracePt t="124371" x="7512050" y="2705100"/>
          <p14:tracePt t="124382" x="7442200" y="2806700"/>
          <p14:tracePt t="124399" x="7321550" y="3124200"/>
          <p14:tracePt t="124413" x="7264400" y="3282950"/>
          <p14:tracePt t="124430" x="7188200" y="3600450"/>
          <p14:tracePt t="124449" x="7143750" y="3943350"/>
          <p14:tracePt t="124464" x="7131050" y="4083050"/>
          <p14:tracePt t="124480" x="7124700" y="4343400"/>
          <p14:tracePt t="124498" x="7124700" y="4470400"/>
          <p14:tracePt t="124514" x="7124700" y="4686300"/>
          <p14:tracePt t="124531" x="7162800" y="4902200"/>
          <p14:tracePt t="124549" x="7194550" y="5029200"/>
          <p14:tracePt t="124564" x="7283450" y="5245100"/>
          <p14:tracePt t="124582" x="7423150" y="5505450"/>
          <p14:tracePt t="124599" x="7486650" y="5613400"/>
          <p14:tracePt t="124614" x="7594600" y="5759450"/>
          <p14:tracePt t="124631" x="7702550" y="5861050"/>
          <p14:tracePt t="124647" x="7759700" y="5911850"/>
          <p14:tracePt t="124664" x="7893050" y="5975350"/>
          <p14:tracePt t="124682" x="8026400" y="6026150"/>
          <p14:tracePt t="124697" x="8102600" y="6038850"/>
          <p14:tracePt t="124713" x="8261350" y="6045200"/>
          <p14:tracePt t="124731" x="8337550" y="6045200"/>
          <p14:tracePt t="124747" x="8483600" y="6000750"/>
          <p14:tracePt t="124764" x="8636000" y="5886450"/>
          <p14:tracePt t="124782" x="8718550" y="5803900"/>
          <p14:tracePt t="124797" x="8921750" y="5511800"/>
          <p14:tracePt t="124815" x="9080500" y="5010150"/>
          <p14:tracePt t="124832" x="9118600" y="4845050"/>
          <p14:tracePt t="124847" x="9124950" y="4622800"/>
          <p14:tracePt t="124865" x="9118600" y="4502150"/>
          <p14:tracePt t="124884" x="9112250" y="4476750"/>
          <p14:tracePt t="124898" x="9112250" y="4464050"/>
          <p14:tracePt t="128006" x="9105900" y="4451350"/>
          <p14:tracePt t="128016" x="9099550" y="4438650"/>
          <p14:tracePt t="128029" x="9086850" y="4413250"/>
          <p14:tracePt t="128047" x="9061450" y="4349750"/>
          <p14:tracePt t="128064" x="9048750" y="4318000"/>
          <p14:tracePt t="128079" x="9004300" y="4191000"/>
          <p14:tracePt t="128099" x="8934450" y="3790950"/>
          <p14:tracePt t="128113" x="8909050" y="3460750"/>
          <p14:tracePt t="128129" x="8820150" y="2794000"/>
          <p14:tracePt t="128149" x="8743950" y="2476500"/>
          <p14:tracePt t="128162" x="8731250" y="2425700"/>
          <p14:tracePt t="128421" x="8718550" y="2425700"/>
          <p14:tracePt t="128431" x="8705850" y="2425700"/>
          <p14:tracePt t="128445" x="8667750" y="2413000"/>
          <p14:tracePt t="128463" x="8559800" y="2393950"/>
          <p14:tracePt t="128480" x="8470900" y="2368550"/>
          <p14:tracePt t="128496" x="8293100" y="2343150"/>
          <p14:tracePt t="128513" x="8121650" y="2330450"/>
          <p14:tracePt t="128530" x="8045450" y="2330450"/>
          <p14:tracePt t="128546" x="7924800" y="2381250"/>
          <p14:tracePt t="128565" x="7816850" y="2495550"/>
          <p14:tracePt t="128579" x="7772400" y="2578100"/>
          <p14:tracePt t="128596" x="7702550" y="2774950"/>
          <p14:tracePt t="128614" x="7670800" y="2882900"/>
          <p14:tracePt t="128629" x="7645400" y="3130550"/>
          <p14:tracePt t="128646" x="7645400" y="3352800"/>
          <p14:tracePt t="128663" x="7645400" y="3460750"/>
          <p14:tracePt t="128679" x="7664450" y="3657600"/>
          <p14:tracePt t="128696" x="7715250" y="3803650"/>
          <p14:tracePt t="128715" x="7740650" y="3860800"/>
          <p14:tracePt t="128729" x="7823200" y="3968750"/>
          <p14:tracePt t="128747" x="7943850" y="4076700"/>
          <p14:tracePt t="128764" x="8001000" y="4140200"/>
          <p14:tracePt t="128779" x="8128000" y="4222750"/>
          <p14:tracePt t="128798" x="8261350" y="4279900"/>
          <p14:tracePt t="128815" x="8324850" y="4298950"/>
          <p14:tracePt t="128829" x="8426450" y="4311650"/>
          <p14:tracePt t="128849" x="8458200" y="4311650"/>
          <p14:tracePt t="128863" x="8528050" y="4311650"/>
          <p14:tracePt t="128870" x="8553450" y="4292600"/>
          <p14:tracePt t="128881" x="8578850" y="4273550"/>
          <p14:tracePt t="128897" x="8604250" y="4241800"/>
          <p14:tracePt t="128913" x="8667750" y="4095750"/>
          <p14:tracePt t="128929" x="8724900" y="3670300"/>
          <p14:tracePt t="128948" x="8705850" y="3060700"/>
          <p14:tracePt t="128962" x="8661400" y="2787650"/>
          <p14:tracePt t="128980" x="8597900" y="2533650"/>
          <p14:tracePt t="128997" x="8578850" y="2476500"/>
          <p14:tracePt t="129013" x="8547100" y="2432050"/>
          <p14:tracePt t="129031" x="8483600" y="2406650"/>
          <p14:tracePt t="129050" x="8420100" y="2406650"/>
          <p14:tracePt t="129063" x="8248650" y="2413000"/>
          <p14:tracePt t="129081" x="8153400" y="2451100"/>
          <p14:tracePt t="129096" x="7886700" y="2597150"/>
          <p14:tracePt t="129112" x="7639050" y="2806700"/>
          <p14:tracePt t="129130" x="7524750" y="2927350"/>
          <p14:tracePt t="129146" x="7239000" y="3321050"/>
          <p14:tracePt t="129162" x="7042150" y="3752850"/>
          <p14:tracePt t="129181" x="6991350" y="3968750"/>
          <p14:tracePt t="129196" x="6997700" y="4394200"/>
          <p14:tracePt t="129213" x="7131050" y="4749800"/>
          <p14:tracePt t="129233" x="7207250" y="4889500"/>
          <p14:tracePt t="129247" x="7397750" y="5080000"/>
          <p14:tracePt t="130167" x="7397750" y="5105400"/>
          <p14:tracePt t="130178" x="7410450" y="5156200"/>
          <p14:tracePt t="130196" x="7461250" y="5410200"/>
          <p14:tracePt t="130214" x="7512050" y="5626100"/>
          <p14:tracePt t="130229" x="7600950" y="5969000"/>
          <p14:tracePt t="130246" x="7683500" y="6235700"/>
          <p14:tracePt t="130263" x="7721600" y="6324600"/>
          <p14:tracePt t="130279" x="7772400" y="6445250"/>
          <p14:tracePt t="130299" x="7810500" y="6502400"/>
          <p14:tracePt t="130317" x="7835900" y="6521450"/>
          <p14:tracePt t="130330" x="7950200" y="6565900"/>
          <p14:tracePt t="130347" x="8020050" y="6584950"/>
          <p14:tracePt t="130363" x="8210550" y="6610350"/>
          <p14:tracePt t="130369" x="8343900" y="6629400"/>
          <p14:tracePt t="130382" x="8477250" y="6629400"/>
          <p14:tracePt t="130398" x="8610600" y="6642100"/>
          <p14:tracePt t="130412" x="8959850" y="6642100"/>
          <p14:tracePt t="130430" x="9302750" y="6604000"/>
          <p14:tracePt t="130447" x="9467850" y="6578600"/>
          <p14:tracePt t="130462" x="9740900" y="6521450"/>
          <p14:tracePt t="130479" x="9950450" y="6445250"/>
          <p14:tracePt t="130497" x="10039350" y="6400800"/>
          <p14:tracePt t="130512" x="10185400" y="6318250"/>
          <p14:tracePt t="130531" x="10248900" y="6267450"/>
          <p14:tracePt t="130545" x="10261600" y="6254750"/>
          <p14:tracePt t="130562" x="10274300" y="6242050"/>
          <p14:tracePt t="130579" x="10280650" y="6235700"/>
          <p14:tracePt t="130614" x="10280650" y="62293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9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16008</TotalTime>
  <Words>666</Words>
  <Application>Microsoft Office PowerPoint</Application>
  <PresentationFormat>Widescreen</PresentationFormat>
  <Paragraphs>114</Paragraphs>
  <Slides>39</Slides>
  <Notes>0</Notes>
  <HiddenSlides>0</HiddenSlides>
  <MMClips>39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6" baseType="lpstr">
      <vt:lpstr>Arial</vt:lpstr>
      <vt:lpstr>Arial</vt:lpstr>
      <vt:lpstr>Calibri</vt:lpstr>
      <vt:lpstr>Calibri Light</vt:lpstr>
      <vt:lpstr>Open Sans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Outra oportunidades terapêuticas…    Podem estar na fitoterapia?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Outras evidências?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alline campos</dc:creator>
  <cp:lastModifiedBy>alline campos</cp:lastModifiedBy>
  <cp:revision>61</cp:revision>
  <dcterms:created xsi:type="dcterms:W3CDTF">2017-01-14T14:52:49Z</dcterms:created>
  <dcterms:modified xsi:type="dcterms:W3CDTF">2020-01-21T20:19:17Z</dcterms:modified>
</cp:coreProperties>
</file>