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698" r:id="rId5"/>
    <p:sldMasterId id="2147483710" r:id="rId6"/>
    <p:sldMasterId id="2147483736" r:id="rId7"/>
    <p:sldMasterId id="2147483748" r:id="rId8"/>
    <p:sldMasterId id="2147483762" r:id="rId9"/>
    <p:sldMasterId id="2147483787" r:id="rId10"/>
    <p:sldMasterId id="2147483799" r:id="rId11"/>
    <p:sldMasterId id="2147483811" r:id="rId12"/>
    <p:sldMasterId id="2147483883" r:id="rId13"/>
    <p:sldMasterId id="2147483919" r:id="rId14"/>
    <p:sldMasterId id="2147483931" r:id="rId15"/>
    <p:sldMasterId id="2147483943" r:id="rId16"/>
  </p:sldMasterIdLst>
  <p:notesMasterIdLst>
    <p:notesMasterId r:id="rId45"/>
  </p:notesMasterIdLst>
  <p:sldIdLst>
    <p:sldId id="256" r:id="rId17"/>
    <p:sldId id="273" r:id="rId18"/>
    <p:sldId id="261" r:id="rId19"/>
    <p:sldId id="263" r:id="rId20"/>
    <p:sldId id="264" r:id="rId21"/>
    <p:sldId id="262" r:id="rId22"/>
    <p:sldId id="307" r:id="rId23"/>
    <p:sldId id="265" r:id="rId24"/>
    <p:sldId id="259" r:id="rId25"/>
    <p:sldId id="282" r:id="rId26"/>
    <p:sldId id="290" r:id="rId27"/>
    <p:sldId id="310" r:id="rId28"/>
    <p:sldId id="291" r:id="rId29"/>
    <p:sldId id="311" r:id="rId30"/>
    <p:sldId id="312" r:id="rId31"/>
    <p:sldId id="313" r:id="rId32"/>
    <p:sldId id="278" r:id="rId33"/>
    <p:sldId id="260" r:id="rId34"/>
    <p:sldId id="272" r:id="rId35"/>
    <p:sldId id="257" r:id="rId36"/>
    <p:sldId id="258" r:id="rId37"/>
    <p:sldId id="274" r:id="rId38"/>
    <p:sldId id="283" r:id="rId39"/>
    <p:sldId id="284" r:id="rId40"/>
    <p:sldId id="287" r:id="rId41"/>
    <p:sldId id="288" r:id="rId42"/>
    <p:sldId id="289" r:id="rId43"/>
    <p:sldId id="271" r:id="rId4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31" autoAdjust="0"/>
    <p:restoredTop sz="94660"/>
  </p:normalViewPr>
  <p:slideViewPr>
    <p:cSldViewPr>
      <p:cViewPr varScale="1">
        <p:scale>
          <a:sx n="83" d="100"/>
          <a:sy n="83" d="100"/>
        </p:scale>
        <p:origin x="-1536" y="-9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40" Type="http://schemas.openxmlformats.org/officeDocument/2006/relationships/slide" Target="slides/slide24.xml"/><Relationship Id="rId41" Type="http://schemas.openxmlformats.org/officeDocument/2006/relationships/slide" Target="slides/slide25.xml"/><Relationship Id="rId42" Type="http://schemas.openxmlformats.org/officeDocument/2006/relationships/slide" Target="slides/slide26.xml"/><Relationship Id="rId43" Type="http://schemas.openxmlformats.org/officeDocument/2006/relationships/slide" Target="slides/slide27.xml"/><Relationship Id="rId44" Type="http://schemas.openxmlformats.org/officeDocument/2006/relationships/slide" Target="slides/slide28.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9B7C9-946A-4FB9-AEF1-F34C422EFB45}" type="doc">
      <dgm:prSet loTypeId="urn:microsoft.com/office/officeart/2005/8/layout/hierarchy4" loCatId="relationship" qsTypeId="urn:microsoft.com/office/officeart/2005/8/quickstyle/3d4" qsCatId="3D" csTypeId="urn:microsoft.com/office/officeart/2005/8/colors/accent4_4" csCatId="accent4" phldr="1"/>
      <dgm:spPr/>
      <dgm:t>
        <a:bodyPr/>
        <a:lstStyle/>
        <a:p>
          <a:endParaRPr lang="pt-BR"/>
        </a:p>
      </dgm:t>
    </dgm:pt>
    <dgm:pt modelId="{784E3EED-03CB-4267-A853-BC1C075FB861}">
      <dgm:prSet phldrT="[Texto]" custT="1">
        <dgm:style>
          <a:lnRef idx="0">
            <a:schemeClr val="dk1"/>
          </a:lnRef>
          <a:fillRef idx="3">
            <a:schemeClr val="dk1"/>
          </a:fillRef>
          <a:effectRef idx="3">
            <a:schemeClr val="dk1"/>
          </a:effectRef>
          <a:fontRef idx="minor">
            <a:schemeClr val="lt1"/>
          </a:fontRef>
        </dgm:style>
      </dgm:prSet>
      <dgm:spPr>
        <a:solidFill>
          <a:schemeClr val="tx1">
            <a:lumMod val="75000"/>
          </a:schemeClr>
        </a:solidFill>
      </dgm:spPr>
      <dgm:t>
        <a:bodyPr/>
        <a:lstStyle/>
        <a:p>
          <a:r>
            <a:rPr lang="en-US" sz="4400" dirty="0" err="1" smtClean="0">
              <a:latin typeface="Verdana" pitchFamily="34" charset="0"/>
              <a:ea typeface="Verdana" pitchFamily="34" charset="0"/>
              <a:cs typeface="Verdana" pitchFamily="34" charset="0"/>
            </a:rPr>
            <a:t>Banco</a:t>
          </a:r>
          <a:r>
            <a:rPr lang="en-US" sz="4400" dirty="0" smtClean="0">
              <a:latin typeface="Verdana" pitchFamily="34" charset="0"/>
              <a:ea typeface="Verdana" pitchFamily="34" charset="0"/>
              <a:cs typeface="Verdana" pitchFamily="34" charset="0"/>
            </a:rPr>
            <a:t> de dados</a:t>
          </a:r>
        </a:p>
        <a:p>
          <a:r>
            <a:rPr lang="en-US" sz="2000" dirty="0" err="1" smtClean="0">
              <a:latin typeface="Verdana" pitchFamily="34" charset="0"/>
              <a:ea typeface="Verdana" pitchFamily="34" charset="0"/>
              <a:cs typeface="Verdana" pitchFamily="34" charset="0"/>
            </a:rPr>
            <a:t>Randomizacão</a:t>
          </a:r>
          <a:r>
            <a:rPr lang="en-US" sz="2000" dirty="0" smtClean="0">
              <a:latin typeface="Verdana" pitchFamily="34" charset="0"/>
              <a:ea typeface="Verdana" pitchFamily="34" charset="0"/>
              <a:cs typeface="Verdana" pitchFamily="34" charset="0"/>
            </a:rPr>
            <a:t> em 2 </a:t>
          </a:r>
          <a:r>
            <a:rPr lang="en-US" sz="2000" dirty="0" err="1" smtClean="0">
              <a:latin typeface="Verdana" pitchFamily="34" charset="0"/>
              <a:ea typeface="Verdana" pitchFamily="34" charset="0"/>
              <a:cs typeface="Verdana" pitchFamily="34" charset="0"/>
            </a:rPr>
            <a:t>grupos</a:t>
          </a:r>
          <a:endParaRPr lang="pt-BR" sz="2000" dirty="0">
            <a:latin typeface="Verdana" pitchFamily="34" charset="0"/>
            <a:ea typeface="Verdana" pitchFamily="34" charset="0"/>
            <a:cs typeface="Verdana" pitchFamily="34" charset="0"/>
          </a:endParaRPr>
        </a:p>
      </dgm:t>
    </dgm:pt>
    <dgm:pt modelId="{3C36B5B2-5E0E-4E3C-A98C-F6278DD097C8}" type="parTrans" cxnId="{A1EECDCD-FB22-4A0F-B124-32C17D1A358C}">
      <dgm:prSet/>
      <dgm:spPr/>
      <dgm:t>
        <a:bodyPr/>
        <a:lstStyle/>
        <a:p>
          <a:endParaRPr lang="pt-BR"/>
        </a:p>
      </dgm:t>
    </dgm:pt>
    <dgm:pt modelId="{D3432F9E-D74E-4327-B8CF-8CF1979160CF}" type="sibTrans" cxnId="{A1EECDCD-FB22-4A0F-B124-32C17D1A358C}">
      <dgm:prSet/>
      <dgm:spPr/>
      <dgm:t>
        <a:bodyPr/>
        <a:lstStyle/>
        <a:p>
          <a:endParaRPr lang="pt-BR"/>
        </a:p>
      </dgm:t>
    </dgm:pt>
    <dgm:pt modelId="{A02119DB-76E8-45E7-AD38-1576783E8C65}">
      <dgm:prSet phldrT="[Texto]" custT="1">
        <dgm:style>
          <a:lnRef idx="3">
            <a:schemeClr val="lt1"/>
          </a:lnRef>
          <a:fillRef idx="1">
            <a:schemeClr val="dk1"/>
          </a:fillRef>
          <a:effectRef idx="1">
            <a:schemeClr val="dk1"/>
          </a:effectRef>
          <a:fontRef idx="minor">
            <a:schemeClr val="lt1"/>
          </a:fontRef>
        </dgm:style>
      </dgm:prSet>
      <dgm:spPr>
        <a:solidFill>
          <a:schemeClr val="tx1">
            <a:lumMod val="75000"/>
          </a:schemeClr>
        </a:solidFill>
      </dgm:spPr>
      <dgm:t>
        <a:bodyPr/>
        <a:lstStyle/>
        <a:p>
          <a:r>
            <a:rPr lang="en-US" sz="2000" b="0" dirty="0" smtClean="0">
              <a:latin typeface="Arial" pitchFamily="34" charset="0"/>
              <a:ea typeface="Verdana" pitchFamily="34" charset="0"/>
              <a:cs typeface="Arial" pitchFamily="34" charset="0"/>
            </a:rPr>
            <a:t>2/3 </a:t>
          </a:r>
          <a:r>
            <a:rPr lang="en-US" sz="2000" b="0" dirty="0" err="1" smtClean="0">
              <a:latin typeface="Arial" pitchFamily="34" charset="0"/>
              <a:ea typeface="Verdana" pitchFamily="34" charset="0"/>
              <a:cs typeface="Arial" pitchFamily="34" charset="0"/>
            </a:rPr>
            <a:t>populacão</a:t>
          </a:r>
          <a:r>
            <a:rPr lang="en-US" sz="2000" b="0" dirty="0" smtClean="0">
              <a:latin typeface="Arial" pitchFamily="34" charset="0"/>
              <a:ea typeface="Verdana" pitchFamily="34" charset="0"/>
              <a:cs typeface="Arial" pitchFamily="34" charset="0"/>
            </a:rPr>
            <a:t>:</a:t>
          </a:r>
        </a:p>
        <a:p>
          <a:r>
            <a:rPr lang="en-US" sz="2000" b="0" dirty="0" err="1" smtClean="0">
              <a:latin typeface="Arial" pitchFamily="34" charset="0"/>
              <a:ea typeface="Verdana" pitchFamily="34" charset="0"/>
              <a:cs typeface="Arial" pitchFamily="34" charset="0"/>
            </a:rPr>
            <a:t>Grupo</a:t>
          </a:r>
          <a:r>
            <a:rPr lang="en-US" sz="2000" b="0" dirty="0" smtClean="0">
              <a:latin typeface="Arial" pitchFamily="34" charset="0"/>
              <a:ea typeface="Verdana" pitchFamily="34" charset="0"/>
              <a:cs typeface="Arial" pitchFamily="34" charset="0"/>
            </a:rPr>
            <a:t> de </a:t>
          </a:r>
          <a:r>
            <a:rPr lang="en-US" sz="2000" b="0" dirty="0" err="1" smtClean="0">
              <a:latin typeface="Arial" pitchFamily="34" charset="0"/>
              <a:ea typeface="Verdana" pitchFamily="34" charset="0"/>
              <a:cs typeface="Arial" pitchFamily="34" charset="0"/>
            </a:rPr>
            <a:t>Desenvolvimento</a:t>
          </a:r>
          <a:r>
            <a:rPr lang="en-US" sz="2000" b="0" dirty="0" smtClean="0">
              <a:latin typeface="Arial" pitchFamily="34" charset="0"/>
              <a:ea typeface="Verdana" pitchFamily="34" charset="0"/>
              <a:cs typeface="Arial" pitchFamily="34" charset="0"/>
            </a:rPr>
            <a:t> do Escore.</a:t>
          </a:r>
          <a:endParaRPr lang="pt-BR" sz="2000" b="0" dirty="0">
            <a:latin typeface="Arial" pitchFamily="34" charset="0"/>
            <a:cs typeface="Arial" pitchFamily="34" charset="0"/>
          </a:endParaRPr>
        </a:p>
      </dgm:t>
    </dgm:pt>
    <dgm:pt modelId="{670F5443-1F51-4335-850B-1ED9D16A8EF5}" type="parTrans" cxnId="{3773061B-6069-4AEF-8598-8E08EE365745}">
      <dgm:prSet/>
      <dgm:spPr/>
      <dgm:t>
        <a:bodyPr/>
        <a:lstStyle/>
        <a:p>
          <a:endParaRPr lang="pt-BR"/>
        </a:p>
      </dgm:t>
    </dgm:pt>
    <dgm:pt modelId="{151103ED-6518-4B45-9C82-5F67D2E3560E}" type="sibTrans" cxnId="{3773061B-6069-4AEF-8598-8E08EE365745}">
      <dgm:prSet/>
      <dgm:spPr/>
      <dgm:t>
        <a:bodyPr/>
        <a:lstStyle/>
        <a:p>
          <a:endParaRPr lang="pt-BR"/>
        </a:p>
      </dgm:t>
    </dgm:pt>
    <dgm:pt modelId="{583CD957-2689-4A12-80BD-6FB1F8CF7E29}">
      <dgm:prSet phldrT="[Texto]" custT="1">
        <dgm:style>
          <a:lnRef idx="3">
            <a:schemeClr val="lt1"/>
          </a:lnRef>
          <a:fillRef idx="1">
            <a:schemeClr val="dk1"/>
          </a:fillRef>
          <a:effectRef idx="1">
            <a:schemeClr val="dk1"/>
          </a:effectRef>
          <a:fontRef idx="minor">
            <a:schemeClr val="lt1"/>
          </a:fontRef>
        </dgm:style>
      </dgm:prSet>
      <dgm:spPr>
        <a:solidFill>
          <a:schemeClr val="tx1">
            <a:lumMod val="75000"/>
          </a:schemeClr>
        </a:solidFill>
      </dgm:spPr>
      <dgm:t>
        <a:bodyPr/>
        <a:lstStyle/>
        <a:p>
          <a:pPr eaLnBrk="1" latinLnBrk="0"/>
          <a:r>
            <a:rPr lang="en-US" sz="2000" dirty="0" err="1" smtClean="0">
              <a:latin typeface="Arial" pitchFamily="34" charset="0"/>
              <a:ea typeface="Verdana" pitchFamily="34" charset="0"/>
              <a:cs typeface="Arial" pitchFamily="34" charset="0"/>
            </a:rPr>
            <a:t>Elaboracão</a:t>
          </a:r>
          <a:r>
            <a:rPr lang="en-US" sz="2000" dirty="0" smtClean="0">
              <a:latin typeface="Arial" pitchFamily="34" charset="0"/>
              <a:ea typeface="Verdana" pitchFamily="34" charset="0"/>
              <a:cs typeface="Arial" pitchFamily="34" charset="0"/>
            </a:rPr>
            <a:t> do Escore.</a:t>
          </a:r>
          <a:endParaRPr lang="pt-BR" sz="1400" dirty="0">
            <a:latin typeface="Arial" pitchFamily="34" charset="0"/>
            <a:cs typeface="Arial" pitchFamily="34" charset="0"/>
          </a:endParaRPr>
        </a:p>
      </dgm:t>
    </dgm:pt>
    <dgm:pt modelId="{567514FF-D0E2-4DE2-8359-BEA74B5D4F81}" type="parTrans" cxnId="{1ECAB181-F56B-417D-BFB1-B716D709CBB1}">
      <dgm:prSet/>
      <dgm:spPr/>
      <dgm:t>
        <a:bodyPr/>
        <a:lstStyle/>
        <a:p>
          <a:endParaRPr lang="pt-BR"/>
        </a:p>
      </dgm:t>
    </dgm:pt>
    <dgm:pt modelId="{60A81147-A1F7-4870-B3DD-DEAD1FDB6A40}" type="sibTrans" cxnId="{1ECAB181-F56B-417D-BFB1-B716D709CBB1}">
      <dgm:prSet/>
      <dgm:spPr/>
      <dgm:t>
        <a:bodyPr/>
        <a:lstStyle/>
        <a:p>
          <a:endParaRPr lang="pt-BR"/>
        </a:p>
      </dgm:t>
    </dgm:pt>
    <dgm:pt modelId="{671A631A-D9E3-4B31-BA0F-614E741122F5}">
      <dgm:prSet phldrT="[Texto]" custT="1">
        <dgm:style>
          <a:lnRef idx="3">
            <a:schemeClr val="lt1"/>
          </a:lnRef>
          <a:fillRef idx="1">
            <a:schemeClr val="dk1"/>
          </a:fillRef>
          <a:effectRef idx="1">
            <a:schemeClr val="dk1"/>
          </a:effectRef>
          <a:fontRef idx="minor">
            <a:schemeClr val="lt1"/>
          </a:fontRef>
        </dgm:style>
      </dgm:prSet>
      <dgm:spPr>
        <a:solidFill>
          <a:schemeClr val="tx1">
            <a:lumMod val="75000"/>
          </a:schemeClr>
        </a:solidFill>
      </dgm:spPr>
      <dgm:t>
        <a:bodyPr/>
        <a:lstStyle/>
        <a:p>
          <a:pPr algn="ctr" eaLnBrk="1" latinLnBrk="0"/>
          <a:endParaRPr lang="en-US" sz="2000" dirty="0" smtClean="0">
            <a:latin typeface="Verdana" pitchFamily="34" charset="0"/>
            <a:ea typeface="Verdana" pitchFamily="34" charset="0"/>
            <a:cs typeface="Verdana" pitchFamily="34" charset="0"/>
          </a:endParaRPr>
        </a:p>
        <a:p>
          <a:pPr algn="ctr" eaLnBrk="1" latinLnBrk="0"/>
          <a:r>
            <a:rPr lang="en-US" sz="2000" dirty="0" err="1" smtClean="0">
              <a:latin typeface="Arial" pitchFamily="34" charset="0"/>
              <a:ea typeface="Verdana" pitchFamily="34" charset="0"/>
              <a:cs typeface="Arial" pitchFamily="34" charset="0"/>
            </a:rPr>
            <a:t>Calibracão</a:t>
          </a:r>
          <a:endParaRPr lang="pt-BR" sz="2000" dirty="0" smtClean="0">
            <a:latin typeface="Arial" pitchFamily="34" charset="0"/>
            <a:ea typeface="Verdana" pitchFamily="34" charset="0"/>
            <a:cs typeface="Arial" pitchFamily="34" charset="0"/>
          </a:endParaRPr>
        </a:p>
        <a:p>
          <a:pPr algn="ctr"/>
          <a:endParaRPr lang="pt-BR" sz="1400" dirty="0"/>
        </a:p>
      </dgm:t>
    </dgm:pt>
    <dgm:pt modelId="{14C4B260-818F-4109-A34E-EC5812A1F02C}" type="parTrans" cxnId="{D8D9CF40-D081-452F-8AD5-D04B9BA90300}">
      <dgm:prSet/>
      <dgm:spPr/>
      <dgm:t>
        <a:bodyPr/>
        <a:lstStyle/>
        <a:p>
          <a:endParaRPr lang="pt-BR"/>
        </a:p>
      </dgm:t>
    </dgm:pt>
    <dgm:pt modelId="{38F392CF-5AC0-4FB3-A21D-0FC4E4F687F3}" type="sibTrans" cxnId="{D8D9CF40-D081-452F-8AD5-D04B9BA90300}">
      <dgm:prSet/>
      <dgm:spPr/>
      <dgm:t>
        <a:bodyPr/>
        <a:lstStyle/>
        <a:p>
          <a:endParaRPr lang="pt-BR"/>
        </a:p>
      </dgm:t>
    </dgm:pt>
    <dgm:pt modelId="{C9F12799-E092-40DF-ADC7-5A82071E7471}">
      <dgm:prSet phldrT="[Texto]" custT="1">
        <dgm:style>
          <a:lnRef idx="3">
            <a:schemeClr val="lt1"/>
          </a:lnRef>
          <a:fillRef idx="1">
            <a:schemeClr val="dk1"/>
          </a:fillRef>
          <a:effectRef idx="1">
            <a:schemeClr val="dk1"/>
          </a:effectRef>
          <a:fontRef idx="minor">
            <a:schemeClr val="lt1"/>
          </a:fontRef>
        </dgm:style>
      </dgm:prSet>
      <dgm:spPr>
        <a:solidFill>
          <a:schemeClr val="tx1">
            <a:lumMod val="75000"/>
          </a:schemeClr>
        </a:solidFill>
      </dgm:spPr>
      <dgm:t>
        <a:bodyPr/>
        <a:lstStyle/>
        <a:p>
          <a:r>
            <a:rPr lang="en-US" sz="2000" b="0" dirty="0" smtClean="0">
              <a:latin typeface="Arial" pitchFamily="34" charset="0"/>
              <a:ea typeface="Verdana" pitchFamily="34" charset="0"/>
              <a:cs typeface="Arial" pitchFamily="34" charset="0"/>
            </a:rPr>
            <a:t>1/3  </a:t>
          </a:r>
          <a:r>
            <a:rPr lang="en-US" sz="2000" b="0" dirty="0" err="1" smtClean="0">
              <a:latin typeface="Arial" pitchFamily="34" charset="0"/>
              <a:ea typeface="Verdana" pitchFamily="34" charset="0"/>
              <a:cs typeface="Arial" pitchFamily="34" charset="0"/>
            </a:rPr>
            <a:t>populacão</a:t>
          </a:r>
          <a:r>
            <a:rPr lang="en-US" sz="2000" b="0" dirty="0" smtClean="0">
              <a:latin typeface="Arial" pitchFamily="34" charset="0"/>
              <a:ea typeface="Verdana" pitchFamily="34" charset="0"/>
              <a:cs typeface="Arial" pitchFamily="34" charset="0"/>
            </a:rPr>
            <a:t>:</a:t>
          </a:r>
        </a:p>
        <a:p>
          <a:r>
            <a:rPr lang="en-US" sz="2000" b="0" dirty="0" err="1" smtClean="0">
              <a:latin typeface="Arial" pitchFamily="34" charset="0"/>
              <a:ea typeface="Verdana" pitchFamily="34" charset="0"/>
              <a:cs typeface="Arial" pitchFamily="34" charset="0"/>
            </a:rPr>
            <a:t>Grupo</a:t>
          </a:r>
          <a:r>
            <a:rPr lang="en-US" sz="2000" b="0" dirty="0" smtClean="0">
              <a:latin typeface="Arial" pitchFamily="34" charset="0"/>
              <a:ea typeface="Verdana" pitchFamily="34" charset="0"/>
              <a:cs typeface="Arial" pitchFamily="34" charset="0"/>
            </a:rPr>
            <a:t> de </a:t>
          </a:r>
          <a:r>
            <a:rPr lang="en-US" sz="2000" b="0" dirty="0" err="1" smtClean="0">
              <a:latin typeface="Arial" pitchFamily="34" charset="0"/>
              <a:ea typeface="Verdana" pitchFamily="34" charset="0"/>
              <a:cs typeface="Arial" pitchFamily="34" charset="0"/>
            </a:rPr>
            <a:t>Validacão</a:t>
          </a:r>
          <a:r>
            <a:rPr lang="en-US" sz="2000" b="0" dirty="0" smtClean="0">
              <a:latin typeface="Arial" pitchFamily="34" charset="0"/>
              <a:ea typeface="Verdana" pitchFamily="34" charset="0"/>
              <a:cs typeface="Arial" pitchFamily="34" charset="0"/>
            </a:rPr>
            <a:t> do Escore </a:t>
          </a:r>
          <a:endParaRPr lang="pt-BR" sz="2000" b="0" dirty="0">
            <a:latin typeface="Arial" pitchFamily="34" charset="0"/>
            <a:ea typeface="Verdana" pitchFamily="34" charset="0"/>
            <a:cs typeface="Arial" pitchFamily="34" charset="0"/>
          </a:endParaRPr>
        </a:p>
      </dgm:t>
    </dgm:pt>
    <dgm:pt modelId="{3409C145-45F0-4359-B7AF-DC8187AABA1A}" type="parTrans" cxnId="{97E16939-A154-4D7A-83A4-528F097AD0B0}">
      <dgm:prSet/>
      <dgm:spPr/>
      <dgm:t>
        <a:bodyPr/>
        <a:lstStyle/>
        <a:p>
          <a:endParaRPr lang="pt-BR"/>
        </a:p>
      </dgm:t>
    </dgm:pt>
    <dgm:pt modelId="{643877C9-001A-42A6-AF35-39E1B4FB9A6C}" type="sibTrans" cxnId="{97E16939-A154-4D7A-83A4-528F097AD0B0}">
      <dgm:prSet/>
      <dgm:spPr/>
      <dgm:t>
        <a:bodyPr/>
        <a:lstStyle/>
        <a:p>
          <a:endParaRPr lang="pt-BR"/>
        </a:p>
      </dgm:t>
    </dgm:pt>
    <dgm:pt modelId="{A969122A-5CF4-4D0D-A600-4458B6D1BF20}">
      <dgm:prSet phldrT="[Texto]" custT="1">
        <dgm:style>
          <a:lnRef idx="3">
            <a:schemeClr val="lt1"/>
          </a:lnRef>
          <a:fillRef idx="1">
            <a:schemeClr val="dk1"/>
          </a:fillRef>
          <a:effectRef idx="1">
            <a:schemeClr val="dk1"/>
          </a:effectRef>
          <a:fontRef idx="minor">
            <a:schemeClr val="lt1"/>
          </a:fontRef>
        </dgm:style>
      </dgm:prSet>
      <dgm:spPr>
        <a:solidFill>
          <a:schemeClr val="tx1">
            <a:lumMod val="75000"/>
          </a:schemeClr>
        </a:solidFill>
      </dgm:spPr>
      <dgm:t>
        <a:bodyPr/>
        <a:lstStyle/>
        <a:p>
          <a:pPr eaLnBrk="1" latinLnBrk="0"/>
          <a:r>
            <a:rPr lang="en-US" sz="2000" dirty="0" err="1" smtClean="0">
              <a:latin typeface="Arial" pitchFamily="34" charset="0"/>
              <a:ea typeface="Verdana" pitchFamily="34" charset="0"/>
              <a:cs typeface="Arial" pitchFamily="34" charset="0"/>
            </a:rPr>
            <a:t>Discriminacão</a:t>
          </a:r>
          <a:endParaRPr lang="pt-BR" sz="2000" dirty="0">
            <a:latin typeface="Arial" pitchFamily="34" charset="0"/>
            <a:ea typeface="Verdana" pitchFamily="34" charset="0"/>
            <a:cs typeface="Arial" pitchFamily="34" charset="0"/>
          </a:endParaRPr>
        </a:p>
      </dgm:t>
    </dgm:pt>
    <dgm:pt modelId="{AADD0B19-44F7-4D2E-981F-6C5260F23134}" type="parTrans" cxnId="{8107F7C4-653C-4ACA-AAA9-6E0FD9A55CB4}">
      <dgm:prSet/>
      <dgm:spPr/>
      <dgm:t>
        <a:bodyPr/>
        <a:lstStyle/>
        <a:p>
          <a:endParaRPr lang="pt-BR"/>
        </a:p>
      </dgm:t>
    </dgm:pt>
    <dgm:pt modelId="{ED33A883-2C9F-4F9A-B025-E46893921AE4}" type="sibTrans" cxnId="{8107F7C4-653C-4ACA-AAA9-6E0FD9A55CB4}">
      <dgm:prSet/>
      <dgm:spPr/>
      <dgm:t>
        <a:bodyPr/>
        <a:lstStyle/>
        <a:p>
          <a:endParaRPr lang="pt-BR"/>
        </a:p>
      </dgm:t>
    </dgm:pt>
    <dgm:pt modelId="{434D3D54-3F59-43F6-A0B5-3E46B021BDA0}">
      <dgm:prSet phldrT="[Texto]" custT="1">
        <dgm:style>
          <a:lnRef idx="3">
            <a:schemeClr val="lt1"/>
          </a:lnRef>
          <a:fillRef idx="1">
            <a:schemeClr val="dk1"/>
          </a:fillRef>
          <a:effectRef idx="1">
            <a:schemeClr val="dk1"/>
          </a:effectRef>
          <a:fontRef idx="minor">
            <a:schemeClr val="lt1"/>
          </a:fontRef>
        </dgm:style>
      </dgm:prSet>
      <dgm:spPr>
        <a:solidFill>
          <a:srgbClr val="F7FC3A"/>
        </a:solidFill>
        <a:ln>
          <a:solidFill>
            <a:srgbClr val="E5FB11"/>
          </a:solidFill>
        </a:ln>
      </dgm:spPr>
      <dgm:t>
        <a:bodyPr/>
        <a:lstStyle/>
        <a:p>
          <a:pPr eaLnBrk="1" latinLnBrk="0"/>
          <a:endParaRPr lang="en-US" sz="2000" b="1" u="sng" dirty="0" smtClean="0">
            <a:solidFill>
              <a:schemeClr val="bg2">
                <a:lumMod val="10000"/>
              </a:schemeClr>
            </a:solidFill>
            <a:latin typeface="Verdana" pitchFamily="34" charset="0"/>
            <a:ea typeface="Verdana" pitchFamily="34" charset="0"/>
            <a:cs typeface="Verdana" pitchFamily="34" charset="0"/>
          </a:endParaRPr>
        </a:p>
        <a:p>
          <a:pPr eaLnBrk="1" latinLnBrk="0"/>
          <a:r>
            <a:rPr lang="en-US" sz="2000" b="1" u="sng" dirty="0" err="1" smtClean="0">
              <a:solidFill>
                <a:schemeClr val="bg2">
                  <a:lumMod val="10000"/>
                </a:schemeClr>
              </a:solidFill>
              <a:latin typeface="Arial" pitchFamily="34" charset="0"/>
              <a:ea typeface="Verdana" pitchFamily="34" charset="0"/>
              <a:cs typeface="Arial" pitchFamily="34" charset="0"/>
            </a:rPr>
            <a:t>Modelo</a:t>
          </a:r>
          <a:r>
            <a:rPr lang="en-US" sz="2000" b="1" u="sng" dirty="0" smtClean="0">
              <a:solidFill>
                <a:schemeClr val="bg2">
                  <a:lumMod val="10000"/>
                </a:schemeClr>
              </a:solidFill>
              <a:latin typeface="Arial" pitchFamily="34" charset="0"/>
              <a:ea typeface="Verdana" pitchFamily="34" charset="0"/>
              <a:cs typeface="Arial" pitchFamily="34" charset="0"/>
            </a:rPr>
            <a:t> Final</a:t>
          </a:r>
          <a:endParaRPr lang="pt-BR" sz="2000" b="1" u="sng" dirty="0" smtClean="0">
            <a:solidFill>
              <a:schemeClr val="bg2">
                <a:lumMod val="10000"/>
              </a:schemeClr>
            </a:solidFill>
            <a:latin typeface="Arial" pitchFamily="34" charset="0"/>
            <a:ea typeface="Verdana" pitchFamily="34" charset="0"/>
            <a:cs typeface="Arial" pitchFamily="34" charset="0"/>
          </a:endParaRPr>
        </a:p>
        <a:p>
          <a:endParaRPr lang="pt-BR" sz="1400" b="1" u="sng" dirty="0">
            <a:solidFill>
              <a:schemeClr val="bg2">
                <a:lumMod val="10000"/>
              </a:schemeClr>
            </a:solidFill>
          </a:endParaRPr>
        </a:p>
      </dgm:t>
    </dgm:pt>
    <dgm:pt modelId="{8C7161A8-5D02-45AF-B172-ECE015E8DC12}" type="parTrans" cxnId="{490C55CB-AA8F-4D7D-89F7-D20B74899AEC}">
      <dgm:prSet/>
      <dgm:spPr/>
      <dgm:t>
        <a:bodyPr/>
        <a:lstStyle/>
        <a:p>
          <a:endParaRPr lang="pt-BR"/>
        </a:p>
      </dgm:t>
    </dgm:pt>
    <dgm:pt modelId="{8AE494D5-A921-426A-9813-E08FCE910144}" type="sibTrans" cxnId="{490C55CB-AA8F-4D7D-89F7-D20B74899AEC}">
      <dgm:prSet/>
      <dgm:spPr/>
      <dgm:t>
        <a:bodyPr/>
        <a:lstStyle/>
        <a:p>
          <a:endParaRPr lang="pt-BR"/>
        </a:p>
      </dgm:t>
    </dgm:pt>
    <dgm:pt modelId="{7661EEF3-4FE9-4C7C-B80E-8910B8F83A84}" type="pres">
      <dgm:prSet presAssocID="{C2B9B7C9-946A-4FB9-AEF1-F34C422EFB45}" presName="Name0" presStyleCnt="0">
        <dgm:presLayoutVars>
          <dgm:chPref val="1"/>
          <dgm:dir/>
          <dgm:animOne val="branch"/>
          <dgm:animLvl val="lvl"/>
          <dgm:resizeHandles/>
        </dgm:presLayoutVars>
      </dgm:prSet>
      <dgm:spPr/>
      <dgm:t>
        <a:bodyPr/>
        <a:lstStyle/>
        <a:p>
          <a:endParaRPr lang="pt-BR"/>
        </a:p>
      </dgm:t>
    </dgm:pt>
    <dgm:pt modelId="{A913182C-7090-4FAF-BDBF-E30B6929A236}" type="pres">
      <dgm:prSet presAssocID="{784E3EED-03CB-4267-A853-BC1C075FB861}" presName="vertOne" presStyleCnt="0"/>
      <dgm:spPr/>
      <dgm:t>
        <a:bodyPr/>
        <a:lstStyle/>
        <a:p>
          <a:endParaRPr lang="pt-BR"/>
        </a:p>
      </dgm:t>
    </dgm:pt>
    <dgm:pt modelId="{1C104FDE-981B-4678-8EF0-1A45FB5E7102}" type="pres">
      <dgm:prSet presAssocID="{784E3EED-03CB-4267-A853-BC1C075FB861}" presName="txOne" presStyleLbl="node0" presStyleIdx="0" presStyleCnt="1" custScaleX="84447" custScaleY="32856" custLinFactNeighborX="313" custLinFactNeighborY="-26744">
        <dgm:presLayoutVars>
          <dgm:chPref val="3"/>
        </dgm:presLayoutVars>
      </dgm:prSet>
      <dgm:spPr/>
      <dgm:t>
        <a:bodyPr/>
        <a:lstStyle/>
        <a:p>
          <a:endParaRPr lang="pt-BR"/>
        </a:p>
      </dgm:t>
    </dgm:pt>
    <dgm:pt modelId="{D6008D31-36BF-47DD-A72D-68B5A0673682}" type="pres">
      <dgm:prSet presAssocID="{784E3EED-03CB-4267-A853-BC1C075FB861}" presName="parTransOne" presStyleCnt="0"/>
      <dgm:spPr/>
      <dgm:t>
        <a:bodyPr/>
        <a:lstStyle/>
        <a:p>
          <a:endParaRPr lang="pt-BR"/>
        </a:p>
      </dgm:t>
    </dgm:pt>
    <dgm:pt modelId="{28A6065F-98F4-4B18-8778-107551816D64}" type="pres">
      <dgm:prSet presAssocID="{784E3EED-03CB-4267-A853-BC1C075FB861}" presName="horzOne" presStyleCnt="0"/>
      <dgm:spPr/>
      <dgm:t>
        <a:bodyPr/>
        <a:lstStyle/>
        <a:p>
          <a:endParaRPr lang="pt-BR"/>
        </a:p>
      </dgm:t>
    </dgm:pt>
    <dgm:pt modelId="{F5F1356B-A814-4A65-94CB-D4A2D8EB4AA3}" type="pres">
      <dgm:prSet presAssocID="{A02119DB-76E8-45E7-AD38-1576783E8C65}" presName="vertTwo" presStyleCnt="0"/>
      <dgm:spPr/>
      <dgm:t>
        <a:bodyPr/>
        <a:lstStyle/>
        <a:p>
          <a:endParaRPr lang="pt-BR"/>
        </a:p>
      </dgm:t>
    </dgm:pt>
    <dgm:pt modelId="{7BDFC20C-C1EB-492B-ADB9-ABDDC5F6BE7A}" type="pres">
      <dgm:prSet presAssocID="{A02119DB-76E8-45E7-AD38-1576783E8C65}" presName="txTwo" presStyleLbl="node2" presStyleIdx="0" presStyleCnt="2" custScaleX="85472" custScaleY="25744" custLinFactNeighborX="1921" custLinFactNeighborY="-25996">
        <dgm:presLayoutVars>
          <dgm:chPref val="3"/>
        </dgm:presLayoutVars>
      </dgm:prSet>
      <dgm:spPr/>
      <dgm:t>
        <a:bodyPr/>
        <a:lstStyle/>
        <a:p>
          <a:endParaRPr lang="pt-BR"/>
        </a:p>
      </dgm:t>
    </dgm:pt>
    <dgm:pt modelId="{F06638DE-8AE7-496B-95A0-005D8652BCDE}" type="pres">
      <dgm:prSet presAssocID="{A02119DB-76E8-45E7-AD38-1576783E8C65}" presName="parTransTwo" presStyleCnt="0"/>
      <dgm:spPr/>
      <dgm:t>
        <a:bodyPr/>
        <a:lstStyle/>
        <a:p>
          <a:endParaRPr lang="pt-BR"/>
        </a:p>
      </dgm:t>
    </dgm:pt>
    <dgm:pt modelId="{EE8BFE01-244E-4AFF-A72B-96ED0379F8CB}" type="pres">
      <dgm:prSet presAssocID="{A02119DB-76E8-45E7-AD38-1576783E8C65}" presName="horzTwo" presStyleCnt="0"/>
      <dgm:spPr/>
      <dgm:t>
        <a:bodyPr/>
        <a:lstStyle/>
        <a:p>
          <a:endParaRPr lang="pt-BR"/>
        </a:p>
      </dgm:t>
    </dgm:pt>
    <dgm:pt modelId="{16884EC6-EED5-4F7C-945E-E36E137AF50C}" type="pres">
      <dgm:prSet presAssocID="{583CD957-2689-4A12-80BD-6FB1F8CF7E29}" presName="vertThree" presStyleCnt="0"/>
      <dgm:spPr/>
      <dgm:t>
        <a:bodyPr/>
        <a:lstStyle/>
        <a:p>
          <a:endParaRPr lang="pt-BR"/>
        </a:p>
      </dgm:t>
    </dgm:pt>
    <dgm:pt modelId="{622EECE8-77C1-48F1-9B6C-D511E6A79DCF}" type="pres">
      <dgm:prSet presAssocID="{583CD957-2689-4A12-80BD-6FB1F8CF7E29}" presName="txThree" presStyleLbl="node3" presStyleIdx="0" presStyleCnt="4" custScaleX="1637435" custScaleY="12010" custLinFactX="492265" custLinFactNeighborX="500000" custLinFactNeighborY="5217">
        <dgm:presLayoutVars>
          <dgm:chPref val="3"/>
        </dgm:presLayoutVars>
      </dgm:prSet>
      <dgm:spPr/>
      <dgm:t>
        <a:bodyPr/>
        <a:lstStyle/>
        <a:p>
          <a:endParaRPr lang="pt-BR"/>
        </a:p>
      </dgm:t>
    </dgm:pt>
    <dgm:pt modelId="{D6E22300-DD90-4BE4-BF79-2A9A55478B73}" type="pres">
      <dgm:prSet presAssocID="{583CD957-2689-4A12-80BD-6FB1F8CF7E29}" presName="horzThree" presStyleCnt="0"/>
      <dgm:spPr/>
      <dgm:t>
        <a:bodyPr/>
        <a:lstStyle/>
        <a:p>
          <a:endParaRPr lang="pt-BR"/>
        </a:p>
      </dgm:t>
    </dgm:pt>
    <dgm:pt modelId="{EFC03A82-B3A2-405A-A6A8-7DC9F0FD542C}" type="pres">
      <dgm:prSet presAssocID="{60A81147-A1F7-4870-B3DD-DEAD1FDB6A40}" presName="sibSpaceThree" presStyleCnt="0"/>
      <dgm:spPr/>
      <dgm:t>
        <a:bodyPr/>
        <a:lstStyle/>
        <a:p>
          <a:endParaRPr lang="pt-BR"/>
        </a:p>
      </dgm:t>
    </dgm:pt>
    <dgm:pt modelId="{8AAFE479-D06E-4FAC-8BD2-C89F9505621F}" type="pres">
      <dgm:prSet presAssocID="{671A631A-D9E3-4B31-BA0F-614E741122F5}" presName="vertThree" presStyleCnt="0"/>
      <dgm:spPr/>
      <dgm:t>
        <a:bodyPr/>
        <a:lstStyle/>
        <a:p>
          <a:endParaRPr lang="pt-BR"/>
        </a:p>
      </dgm:t>
    </dgm:pt>
    <dgm:pt modelId="{C8BCE412-F942-4425-9E4D-7738F0C97C0A}" type="pres">
      <dgm:prSet presAssocID="{671A631A-D9E3-4B31-BA0F-614E741122F5}" presName="txThree" presStyleLbl="node3" presStyleIdx="1" presStyleCnt="4" custScaleX="1846339" custScaleY="8518" custLinFactX="900000" custLinFactNeighborX="958420" custLinFactNeighborY="-2361">
        <dgm:presLayoutVars>
          <dgm:chPref val="3"/>
        </dgm:presLayoutVars>
      </dgm:prSet>
      <dgm:spPr/>
      <dgm:t>
        <a:bodyPr/>
        <a:lstStyle/>
        <a:p>
          <a:endParaRPr lang="pt-BR"/>
        </a:p>
      </dgm:t>
    </dgm:pt>
    <dgm:pt modelId="{9D6CB878-A519-42AA-93DF-E3DD4C976F8C}" type="pres">
      <dgm:prSet presAssocID="{671A631A-D9E3-4B31-BA0F-614E741122F5}" presName="horzThree" presStyleCnt="0"/>
      <dgm:spPr/>
      <dgm:t>
        <a:bodyPr/>
        <a:lstStyle/>
        <a:p>
          <a:endParaRPr lang="pt-BR"/>
        </a:p>
      </dgm:t>
    </dgm:pt>
    <dgm:pt modelId="{001DCD81-02F0-4A0D-8525-572443B128C8}" type="pres">
      <dgm:prSet presAssocID="{151103ED-6518-4B45-9C82-5F67D2E3560E}" presName="sibSpaceTwo" presStyleCnt="0"/>
      <dgm:spPr/>
      <dgm:t>
        <a:bodyPr/>
        <a:lstStyle/>
        <a:p>
          <a:endParaRPr lang="pt-BR"/>
        </a:p>
      </dgm:t>
    </dgm:pt>
    <dgm:pt modelId="{93DEA38F-9BE3-4BA0-9ACA-892DC99F5804}" type="pres">
      <dgm:prSet presAssocID="{C9F12799-E092-40DF-ADC7-5A82071E7471}" presName="vertTwo" presStyleCnt="0"/>
      <dgm:spPr/>
      <dgm:t>
        <a:bodyPr/>
        <a:lstStyle/>
        <a:p>
          <a:endParaRPr lang="pt-BR"/>
        </a:p>
      </dgm:t>
    </dgm:pt>
    <dgm:pt modelId="{C6C9CBF1-CF16-4B0E-9A31-9F30F3A5CAED}" type="pres">
      <dgm:prSet presAssocID="{C9F12799-E092-40DF-ADC7-5A82071E7471}" presName="txTwo" presStyleLbl="node2" presStyleIdx="1" presStyleCnt="2" custScaleX="46649" custScaleY="24012" custLinFactNeighborX="196" custLinFactNeighborY="-25996">
        <dgm:presLayoutVars>
          <dgm:chPref val="3"/>
        </dgm:presLayoutVars>
      </dgm:prSet>
      <dgm:spPr/>
      <dgm:t>
        <a:bodyPr/>
        <a:lstStyle/>
        <a:p>
          <a:endParaRPr lang="pt-BR"/>
        </a:p>
      </dgm:t>
    </dgm:pt>
    <dgm:pt modelId="{E6CAD1BB-D8D3-40B8-AC36-E780DA8A3EA7}" type="pres">
      <dgm:prSet presAssocID="{C9F12799-E092-40DF-ADC7-5A82071E7471}" presName="parTransTwo" presStyleCnt="0"/>
      <dgm:spPr/>
      <dgm:t>
        <a:bodyPr/>
        <a:lstStyle/>
        <a:p>
          <a:endParaRPr lang="pt-BR"/>
        </a:p>
      </dgm:t>
    </dgm:pt>
    <dgm:pt modelId="{982A3D9A-BEC1-4D4A-8060-A005105FC882}" type="pres">
      <dgm:prSet presAssocID="{C9F12799-E092-40DF-ADC7-5A82071E7471}" presName="horzTwo" presStyleCnt="0"/>
      <dgm:spPr/>
      <dgm:t>
        <a:bodyPr/>
        <a:lstStyle/>
        <a:p>
          <a:endParaRPr lang="pt-BR"/>
        </a:p>
      </dgm:t>
    </dgm:pt>
    <dgm:pt modelId="{418F38F1-6E77-4358-9193-C2D52F2C2592}" type="pres">
      <dgm:prSet presAssocID="{A969122A-5CF4-4D0D-A600-4458B6D1BF20}" presName="vertThree" presStyleCnt="0"/>
      <dgm:spPr/>
      <dgm:t>
        <a:bodyPr/>
        <a:lstStyle/>
        <a:p>
          <a:endParaRPr lang="pt-BR"/>
        </a:p>
      </dgm:t>
    </dgm:pt>
    <dgm:pt modelId="{E963E629-6D57-40CA-8B14-ACE15F3717CC}" type="pres">
      <dgm:prSet presAssocID="{A969122A-5CF4-4D0D-A600-4458B6D1BF20}" presName="txThree" presStyleLbl="node3" presStyleIdx="2" presStyleCnt="4" custScaleX="2000000" custScaleY="7974" custLinFactX="991768" custLinFactNeighborX="1000000" custLinFactNeighborY="-629">
        <dgm:presLayoutVars>
          <dgm:chPref val="3"/>
        </dgm:presLayoutVars>
      </dgm:prSet>
      <dgm:spPr/>
      <dgm:t>
        <a:bodyPr/>
        <a:lstStyle/>
        <a:p>
          <a:endParaRPr lang="pt-BR"/>
        </a:p>
      </dgm:t>
    </dgm:pt>
    <dgm:pt modelId="{6BA2F31F-6F96-4BBF-B6C1-FE7ED54BEFDE}" type="pres">
      <dgm:prSet presAssocID="{A969122A-5CF4-4D0D-A600-4458B6D1BF20}" presName="horzThree" presStyleCnt="0"/>
      <dgm:spPr/>
      <dgm:t>
        <a:bodyPr/>
        <a:lstStyle/>
        <a:p>
          <a:endParaRPr lang="pt-BR"/>
        </a:p>
      </dgm:t>
    </dgm:pt>
    <dgm:pt modelId="{CFAC07C4-B188-4281-8BCA-FCEDF720025F}" type="pres">
      <dgm:prSet presAssocID="{ED33A883-2C9F-4F9A-B025-E46893921AE4}" presName="sibSpaceThree" presStyleCnt="0"/>
      <dgm:spPr/>
      <dgm:t>
        <a:bodyPr/>
        <a:lstStyle/>
        <a:p>
          <a:endParaRPr lang="pt-BR"/>
        </a:p>
      </dgm:t>
    </dgm:pt>
    <dgm:pt modelId="{29977C9B-EFAE-449E-8268-3215846D4F74}" type="pres">
      <dgm:prSet presAssocID="{434D3D54-3F59-43F6-A0B5-3E46B021BDA0}" presName="vertThree" presStyleCnt="0"/>
      <dgm:spPr/>
      <dgm:t>
        <a:bodyPr/>
        <a:lstStyle/>
        <a:p>
          <a:endParaRPr lang="pt-BR"/>
        </a:p>
      </dgm:t>
    </dgm:pt>
    <dgm:pt modelId="{94BF98BE-2CE8-47D8-AAD3-AB0AE296843A}" type="pres">
      <dgm:prSet presAssocID="{434D3D54-3F59-43F6-A0B5-3E46B021BDA0}" presName="txThree" presStyleLbl="node3" presStyleIdx="3" presStyleCnt="4" custScaleX="2000000" custScaleY="8016" custLinFactX="-437030" custLinFactNeighborX="-500000" custLinFactNeighborY="10943">
        <dgm:presLayoutVars>
          <dgm:chPref val="3"/>
        </dgm:presLayoutVars>
      </dgm:prSet>
      <dgm:spPr/>
      <dgm:t>
        <a:bodyPr/>
        <a:lstStyle/>
        <a:p>
          <a:endParaRPr lang="pt-BR"/>
        </a:p>
      </dgm:t>
    </dgm:pt>
    <dgm:pt modelId="{9143E5C6-8FE4-44A4-ABF7-5880B57BBE6D}" type="pres">
      <dgm:prSet presAssocID="{434D3D54-3F59-43F6-A0B5-3E46B021BDA0}" presName="horzThree" presStyleCnt="0"/>
      <dgm:spPr/>
      <dgm:t>
        <a:bodyPr/>
        <a:lstStyle/>
        <a:p>
          <a:endParaRPr lang="pt-BR"/>
        </a:p>
      </dgm:t>
    </dgm:pt>
  </dgm:ptLst>
  <dgm:cxnLst>
    <dgm:cxn modelId="{DF95554E-9DAF-4FE8-9FAC-F8EEA187CC70}" type="presOf" srcId="{C9F12799-E092-40DF-ADC7-5A82071E7471}" destId="{C6C9CBF1-CF16-4B0E-9A31-9F30F3A5CAED}" srcOrd="0" destOrd="0" presId="urn:microsoft.com/office/officeart/2005/8/layout/hierarchy4"/>
    <dgm:cxn modelId="{2BFC679B-5F81-4544-BABA-6B114699D641}" type="presOf" srcId="{C2B9B7C9-946A-4FB9-AEF1-F34C422EFB45}" destId="{7661EEF3-4FE9-4C7C-B80E-8910B8F83A84}" srcOrd="0" destOrd="0" presId="urn:microsoft.com/office/officeart/2005/8/layout/hierarchy4"/>
    <dgm:cxn modelId="{97E16939-A154-4D7A-83A4-528F097AD0B0}" srcId="{784E3EED-03CB-4267-A853-BC1C075FB861}" destId="{C9F12799-E092-40DF-ADC7-5A82071E7471}" srcOrd="1" destOrd="0" parTransId="{3409C145-45F0-4359-B7AF-DC8187AABA1A}" sibTransId="{643877C9-001A-42A6-AF35-39E1B4FB9A6C}"/>
    <dgm:cxn modelId="{490C55CB-AA8F-4D7D-89F7-D20B74899AEC}" srcId="{C9F12799-E092-40DF-ADC7-5A82071E7471}" destId="{434D3D54-3F59-43F6-A0B5-3E46B021BDA0}" srcOrd="1" destOrd="0" parTransId="{8C7161A8-5D02-45AF-B172-ECE015E8DC12}" sibTransId="{8AE494D5-A921-426A-9813-E08FCE910144}"/>
    <dgm:cxn modelId="{A1EECDCD-FB22-4A0F-B124-32C17D1A358C}" srcId="{C2B9B7C9-946A-4FB9-AEF1-F34C422EFB45}" destId="{784E3EED-03CB-4267-A853-BC1C075FB861}" srcOrd="0" destOrd="0" parTransId="{3C36B5B2-5E0E-4E3C-A98C-F6278DD097C8}" sibTransId="{D3432F9E-D74E-4327-B8CF-8CF1979160CF}"/>
    <dgm:cxn modelId="{AAF16061-BF28-465D-ACF5-5D290F074461}" type="presOf" srcId="{784E3EED-03CB-4267-A853-BC1C075FB861}" destId="{1C104FDE-981B-4678-8EF0-1A45FB5E7102}" srcOrd="0" destOrd="0" presId="urn:microsoft.com/office/officeart/2005/8/layout/hierarchy4"/>
    <dgm:cxn modelId="{15EECF2C-F000-405A-B8C3-CC03AD85FA22}" type="presOf" srcId="{583CD957-2689-4A12-80BD-6FB1F8CF7E29}" destId="{622EECE8-77C1-48F1-9B6C-D511E6A79DCF}" srcOrd="0" destOrd="0" presId="urn:microsoft.com/office/officeart/2005/8/layout/hierarchy4"/>
    <dgm:cxn modelId="{07A147E3-9900-47A2-9046-CD248A9B9329}" type="presOf" srcId="{A969122A-5CF4-4D0D-A600-4458B6D1BF20}" destId="{E963E629-6D57-40CA-8B14-ACE15F3717CC}" srcOrd="0" destOrd="0" presId="urn:microsoft.com/office/officeart/2005/8/layout/hierarchy4"/>
    <dgm:cxn modelId="{25CF8515-D5C2-41C1-A3E4-E47FD1688436}" type="presOf" srcId="{434D3D54-3F59-43F6-A0B5-3E46B021BDA0}" destId="{94BF98BE-2CE8-47D8-AAD3-AB0AE296843A}" srcOrd="0" destOrd="0" presId="urn:microsoft.com/office/officeart/2005/8/layout/hierarchy4"/>
    <dgm:cxn modelId="{8107F7C4-653C-4ACA-AAA9-6E0FD9A55CB4}" srcId="{C9F12799-E092-40DF-ADC7-5A82071E7471}" destId="{A969122A-5CF4-4D0D-A600-4458B6D1BF20}" srcOrd="0" destOrd="0" parTransId="{AADD0B19-44F7-4D2E-981F-6C5260F23134}" sibTransId="{ED33A883-2C9F-4F9A-B025-E46893921AE4}"/>
    <dgm:cxn modelId="{3773061B-6069-4AEF-8598-8E08EE365745}" srcId="{784E3EED-03CB-4267-A853-BC1C075FB861}" destId="{A02119DB-76E8-45E7-AD38-1576783E8C65}" srcOrd="0" destOrd="0" parTransId="{670F5443-1F51-4335-850B-1ED9D16A8EF5}" sibTransId="{151103ED-6518-4B45-9C82-5F67D2E3560E}"/>
    <dgm:cxn modelId="{D8D9CF40-D081-452F-8AD5-D04B9BA90300}" srcId="{A02119DB-76E8-45E7-AD38-1576783E8C65}" destId="{671A631A-D9E3-4B31-BA0F-614E741122F5}" srcOrd="1" destOrd="0" parTransId="{14C4B260-818F-4109-A34E-EC5812A1F02C}" sibTransId="{38F392CF-5AC0-4FB3-A21D-0FC4E4F687F3}"/>
    <dgm:cxn modelId="{A88C8796-8791-4144-985A-63F061678781}" type="presOf" srcId="{671A631A-D9E3-4B31-BA0F-614E741122F5}" destId="{C8BCE412-F942-4425-9E4D-7738F0C97C0A}" srcOrd="0" destOrd="0" presId="urn:microsoft.com/office/officeart/2005/8/layout/hierarchy4"/>
    <dgm:cxn modelId="{0B2907EE-A55F-4AD1-A0C9-885B566F548F}" type="presOf" srcId="{A02119DB-76E8-45E7-AD38-1576783E8C65}" destId="{7BDFC20C-C1EB-492B-ADB9-ABDDC5F6BE7A}" srcOrd="0" destOrd="0" presId="urn:microsoft.com/office/officeart/2005/8/layout/hierarchy4"/>
    <dgm:cxn modelId="{1ECAB181-F56B-417D-BFB1-B716D709CBB1}" srcId="{A02119DB-76E8-45E7-AD38-1576783E8C65}" destId="{583CD957-2689-4A12-80BD-6FB1F8CF7E29}" srcOrd="0" destOrd="0" parTransId="{567514FF-D0E2-4DE2-8359-BEA74B5D4F81}" sibTransId="{60A81147-A1F7-4870-B3DD-DEAD1FDB6A40}"/>
    <dgm:cxn modelId="{476FDD4C-1480-4E56-8E0A-5CC011DF6564}" type="presParOf" srcId="{7661EEF3-4FE9-4C7C-B80E-8910B8F83A84}" destId="{A913182C-7090-4FAF-BDBF-E30B6929A236}" srcOrd="0" destOrd="0" presId="urn:microsoft.com/office/officeart/2005/8/layout/hierarchy4"/>
    <dgm:cxn modelId="{8BF9E856-2C52-4EDD-8B8E-2FFB537F712B}" type="presParOf" srcId="{A913182C-7090-4FAF-BDBF-E30B6929A236}" destId="{1C104FDE-981B-4678-8EF0-1A45FB5E7102}" srcOrd="0" destOrd="0" presId="urn:microsoft.com/office/officeart/2005/8/layout/hierarchy4"/>
    <dgm:cxn modelId="{CA291692-6E3E-4517-BA6A-EEBE18A03C4B}" type="presParOf" srcId="{A913182C-7090-4FAF-BDBF-E30B6929A236}" destId="{D6008D31-36BF-47DD-A72D-68B5A0673682}" srcOrd="1" destOrd="0" presId="urn:microsoft.com/office/officeart/2005/8/layout/hierarchy4"/>
    <dgm:cxn modelId="{DF6B3525-9296-482E-ACE8-501F6DCABF7F}" type="presParOf" srcId="{A913182C-7090-4FAF-BDBF-E30B6929A236}" destId="{28A6065F-98F4-4B18-8778-107551816D64}" srcOrd="2" destOrd="0" presId="urn:microsoft.com/office/officeart/2005/8/layout/hierarchy4"/>
    <dgm:cxn modelId="{C79C0AC8-12C3-49C3-9D2D-5697988D650E}" type="presParOf" srcId="{28A6065F-98F4-4B18-8778-107551816D64}" destId="{F5F1356B-A814-4A65-94CB-D4A2D8EB4AA3}" srcOrd="0" destOrd="0" presId="urn:microsoft.com/office/officeart/2005/8/layout/hierarchy4"/>
    <dgm:cxn modelId="{95AFA76E-A994-4A68-9CBB-1764853A79D7}" type="presParOf" srcId="{F5F1356B-A814-4A65-94CB-D4A2D8EB4AA3}" destId="{7BDFC20C-C1EB-492B-ADB9-ABDDC5F6BE7A}" srcOrd="0" destOrd="0" presId="urn:microsoft.com/office/officeart/2005/8/layout/hierarchy4"/>
    <dgm:cxn modelId="{74267D91-2E5B-4581-AD0F-AC05826ADCCF}" type="presParOf" srcId="{F5F1356B-A814-4A65-94CB-D4A2D8EB4AA3}" destId="{F06638DE-8AE7-496B-95A0-005D8652BCDE}" srcOrd="1" destOrd="0" presId="urn:microsoft.com/office/officeart/2005/8/layout/hierarchy4"/>
    <dgm:cxn modelId="{589EF6A5-EF59-47E4-BD66-A7D8716AC41A}" type="presParOf" srcId="{F5F1356B-A814-4A65-94CB-D4A2D8EB4AA3}" destId="{EE8BFE01-244E-4AFF-A72B-96ED0379F8CB}" srcOrd="2" destOrd="0" presId="urn:microsoft.com/office/officeart/2005/8/layout/hierarchy4"/>
    <dgm:cxn modelId="{1C1152D6-9B68-46F8-A16C-215B721038F0}" type="presParOf" srcId="{EE8BFE01-244E-4AFF-A72B-96ED0379F8CB}" destId="{16884EC6-EED5-4F7C-945E-E36E137AF50C}" srcOrd="0" destOrd="0" presId="urn:microsoft.com/office/officeart/2005/8/layout/hierarchy4"/>
    <dgm:cxn modelId="{ED137216-C3F1-4DF1-94B2-AB8C5784F514}" type="presParOf" srcId="{16884EC6-EED5-4F7C-945E-E36E137AF50C}" destId="{622EECE8-77C1-48F1-9B6C-D511E6A79DCF}" srcOrd="0" destOrd="0" presId="urn:microsoft.com/office/officeart/2005/8/layout/hierarchy4"/>
    <dgm:cxn modelId="{32E88BD3-CFAF-4D46-A7D2-B6C030E94CA8}" type="presParOf" srcId="{16884EC6-EED5-4F7C-945E-E36E137AF50C}" destId="{D6E22300-DD90-4BE4-BF79-2A9A55478B73}" srcOrd="1" destOrd="0" presId="urn:microsoft.com/office/officeart/2005/8/layout/hierarchy4"/>
    <dgm:cxn modelId="{0B785A40-0312-4794-88C1-AA109B677CDC}" type="presParOf" srcId="{EE8BFE01-244E-4AFF-A72B-96ED0379F8CB}" destId="{EFC03A82-B3A2-405A-A6A8-7DC9F0FD542C}" srcOrd="1" destOrd="0" presId="urn:microsoft.com/office/officeart/2005/8/layout/hierarchy4"/>
    <dgm:cxn modelId="{C8A831F6-3B6E-4272-9E8F-53D30C919242}" type="presParOf" srcId="{EE8BFE01-244E-4AFF-A72B-96ED0379F8CB}" destId="{8AAFE479-D06E-4FAC-8BD2-C89F9505621F}" srcOrd="2" destOrd="0" presId="urn:microsoft.com/office/officeart/2005/8/layout/hierarchy4"/>
    <dgm:cxn modelId="{1BE1A70D-BE58-4E8E-B659-6A594F922075}" type="presParOf" srcId="{8AAFE479-D06E-4FAC-8BD2-C89F9505621F}" destId="{C8BCE412-F942-4425-9E4D-7738F0C97C0A}" srcOrd="0" destOrd="0" presId="urn:microsoft.com/office/officeart/2005/8/layout/hierarchy4"/>
    <dgm:cxn modelId="{8E9E001C-570C-4473-B70E-E5E172592484}" type="presParOf" srcId="{8AAFE479-D06E-4FAC-8BD2-C89F9505621F}" destId="{9D6CB878-A519-42AA-93DF-E3DD4C976F8C}" srcOrd="1" destOrd="0" presId="urn:microsoft.com/office/officeart/2005/8/layout/hierarchy4"/>
    <dgm:cxn modelId="{FD024330-4B57-4CE9-809E-EE6902FD390E}" type="presParOf" srcId="{28A6065F-98F4-4B18-8778-107551816D64}" destId="{001DCD81-02F0-4A0D-8525-572443B128C8}" srcOrd="1" destOrd="0" presId="urn:microsoft.com/office/officeart/2005/8/layout/hierarchy4"/>
    <dgm:cxn modelId="{EFE40704-7777-42A8-ABA3-E916D30370D0}" type="presParOf" srcId="{28A6065F-98F4-4B18-8778-107551816D64}" destId="{93DEA38F-9BE3-4BA0-9ACA-892DC99F5804}" srcOrd="2" destOrd="0" presId="urn:microsoft.com/office/officeart/2005/8/layout/hierarchy4"/>
    <dgm:cxn modelId="{DE00BCE1-9F5A-48C0-BF09-E13B63BBA490}" type="presParOf" srcId="{93DEA38F-9BE3-4BA0-9ACA-892DC99F5804}" destId="{C6C9CBF1-CF16-4B0E-9A31-9F30F3A5CAED}" srcOrd="0" destOrd="0" presId="urn:microsoft.com/office/officeart/2005/8/layout/hierarchy4"/>
    <dgm:cxn modelId="{B0451483-3341-496E-9759-B5FB69D8E282}" type="presParOf" srcId="{93DEA38F-9BE3-4BA0-9ACA-892DC99F5804}" destId="{E6CAD1BB-D8D3-40B8-AC36-E780DA8A3EA7}" srcOrd="1" destOrd="0" presId="urn:microsoft.com/office/officeart/2005/8/layout/hierarchy4"/>
    <dgm:cxn modelId="{3AD9D0E3-CE33-408D-A8D3-3EFD30155E7E}" type="presParOf" srcId="{93DEA38F-9BE3-4BA0-9ACA-892DC99F5804}" destId="{982A3D9A-BEC1-4D4A-8060-A005105FC882}" srcOrd="2" destOrd="0" presId="urn:microsoft.com/office/officeart/2005/8/layout/hierarchy4"/>
    <dgm:cxn modelId="{BA003975-9370-4403-91C6-B063BFED0EF5}" type="presParOf" srcId="{982A3D9A-BEC1-4D4A-8060-A005105FC882}" destId="{418F38F1-6E77-4358-9193-C2D52F2C2592}" srcOrd="0" destOrd="0" presId="urn:microsoft.com/office/officeart/2005/8/layout/hierarchy4"/>
    <dgm:cxn modelId="{B2CDD816-477B-453C-9FB6-21BC5CF022A9}" type="presParOf" srcId="{418F38F1-6E77-4358-9193-C2D52F2C2592}" destId="{E963E629-6D57-40CA-8B14-ACE15F3717CC}" srcOrd="0" destOrd="0" presId="urn:microsoft.com/office/officeart/2005/8/layout/hierarchy4"/>
    <dgm:cxn modelId="{A6668931-498B-4DA6-B404-9D388A6339E9}" type="presParOf" srcId="{418F38F1-6E77-4358-9193-C2D52F2C2592}" destId="{6BA2F31F-6F96-4BBF-B6C1-FE7ED54BEFDE}" srcOrd="1" destOrd="0" presId="urn:microsoft.com/office/officeart/2005/8/layout/hierarchy4"/>
    <dgm:cxn modelId="{12D7D2C9-C562-4EAA-9257-1829D3811D3F}" type="presParOf" srcId="{982A3D9A-BEC1-4D4A-8060-A005105FC882}" destId="{CFAC07C4-B188-4281-8BCA-FCEDF720025F}" srcOrd="1" destOrd="0" presId="urn:microsoft.com/office/officeart/2005/8/layout/hierarchy4"/>
    <dgm:cxn modelId="{C4D4133A-16F8-4ECE-BEEE-94239B099AB5}" type="presParOf" srcId="{982A3D9A-BEC1-4D4A-8060-A005105FC882}" destId="{29977C9B-EFAE-449E-8268-3215846D4F74}" srcOrd="2" destOrd="0" presId="urn:microsoft.com/office/officeart/2005/8/layout/hierarchy4"/>
    <dgm:cxn modelId="{BD3FE775-C293-4EC5-BF69-32F2FCFAF707}" type="presParOf" srcId="{29977C9B-EFAE-449E-8268-3215846D4F74}" destId="{94BF98BE-2CE8-47D8-AAD3-AB0AE296843A}" srcOrd="0" destOrd="0" presId="urn:microsoft.com/office/officeart/2005/8/layout/hierarchy4"/>
    <dgm:cxn modelId="{34D785CB-4AAC-4F62-A7B2-161E2CC11E26}" type="presParOf" srcId="{29977C9B-EFAE-449E-8268-3215846D4F74}" destId="{9143E5C6-8FE4-44A4-ABF7-5880B57BBE6D}" srcOrd="1" destOrd="0" presId="urn:microsoft.com/office/officeart/2005/8/layout/hierarchy4"/>
  </dgm:cxnLst>
  <dgm:bg>
    <a:solidFill>
      <a:srgbClr val="1220AA"/>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04FDE-981B-4678-8EF0-1A45FB5E7102}">
      <dsp:nvSpPr>
        <dsp:cNvPr id="0" name=""/>
        <dsp:cNvSpPr/>
      </dsp:nvSpPr>
      <dsp:spPr>
        <a:xfrm>
          <a:off x="742977" y="381167"/>
          <a:ext cx="7715236" cy="2303337"/>
        </a:xfrm>
        <a:prstGeom prst="roundRect">
          <a:avLst>
            <a:gd name="adj" fmla="val 10000"/>
          </a:avLst>
        </a:prstGeom>
        <a:solidFill>
          <a:schemeClr val="tx1">
            <a:lumMod val="75000"/>
          </a:schemeClr>
        </a:soli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smtClean="0">
              <a:latin typeface="Verdana" pitchFamily="34" charset="0"/>
              <a:ea typeface="Verdana" pitchFamily="34" charset="0"/>
              <a:cs typeface="Verdana" pitchFamily="34" charset="0"/>
            </a:rPr>
            <a:t>Banco</a:t>
          </a:r>
          <a:r>
            <a:rPr lang="en-US" sz="4400" kern="1200" dirty="0" smtClean="0">
              <a:latin typeface="Verdana" pitchFamily="34" charset="0"/>
              <a:ea typeface="Verdana" pitchFamily="34" charset="0"/>
              <a:cs typeface="Verdana" pitchFamily="34" charset="0"/>
            </a:rPr>
            <a:t> de dados</a:t>
          </a:r>
        </a:p>
        <a:p>
          <a:pPr lvl="0" algn="ctr" defTabSz="1955800">
            <a:lnSpc>
              <a:spcPct val="90000"/>
            </a:lnSpc>
            <a:spcBef>
              <a:spcPct val="0"/>
            </a:spcBef>
            <a:spcAft>
              <a:spcPct val="35000"/>
            </a:spcAft>
          </a:pPr>
          <a:r>
            <a:rPr lang="en-US" sz="2000" kern="1200" dirty="0" err="1" smtClean="0">
              <a:latin typeface="Verdana" pitchFamily="34" charset="0"/>
              <a:ea typeface="Verdana" pitchFamily="34" charset="0"/>
              <a:cs typeface="Verdana" pitchFamily="34" charset="0"/>
            </a:rPr>
            <a:t>Randomizacão</a:t>
          </a:r>
          <a:r>
            <a:rPr lang="en-US" sz="2000" kern="1200" dirty="0" smtClean="0">
              <a:latin typeface="Verdana" pitchFamily="34" charset="0"/>
              <a:ea typeface="Verdana" pitchFamily="34" charset="0"/>
              <a:cs typeface="Verdana" pitchFamily="34" charset="0"/>
            </a:rPr>
            <a:t> em 2 </a:t>
          </a:r>
          <a:r>
            <a:rPr lang="en-US" sz="2000" kern="1200" dirty="0" err="1" smtClean="0">
              <a:latin typeface="Verdana" pitchFamily="34" charset="0"/>
              <a:ea typeface="Verdana" pitchFamily="34" charset="0"/>
              <a:cs typeface="Verdana" pitchFamily="34" charset="0"/>
            </a:rPr>
            <a:t>grupos</a:t>
          </a:r>
          <a:endParaRPr lang="pt-BR" sz="2000" kern="1200" dirty="0">
            <a:latin typeface="Verdana" pitchFamily="34" charset="0"/>
            <a:ea typeface="Verdana" pitchFamily="34" charset="0"/>
            <a:cs typeface="Verdana" pitchFamily="34" charset="0"/>
          </a:endParaRPr>
        </a:p>
      </dsp:txBody>
      <dsp:txXfrm>
        <a:off x="810439" y="448629"/>
        <a:ext cx="7580312" cy="2168413"/>
      </dsp:txXfrm>
    </dsp:sp>
    <dsp:sp modelId="{7BDFC20C-C1EB-492B-ADB9-ABDDC5F6BE7A}">
      <dsp:nvSpPr>
        <dsp:cNvPr id="0" name=""/>
        <dsp:cNvSpPr/>
      </dsp:nvSpPr>
      <dsp:spPr>
        <a:xfrm>
          <a:off x="394138" y="3200399"/>
          <a:ext cx="3631346" cy="1804757"/>
        </a:xfrm>
        <a:prstGeom prst="roundRect">
          <a:avLst>
            <a:gd name="adj" fmla="val 10000"/>
          </a:avLst>
        </a:prstGeom>
        <a:solidFill>
          <a:schemeClr val="tx1">
            <a:lumMod val="75000"/>
          </a:schemeClr>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chilly" dir="t"/>
        </a:scene3d>
        <a:sp3d/>
      </dsp:spPr>
      <dsp:style>
        <a:lnRef idx="3">
          <a:schemeClr val="lt1"/>
        </a:lnRef>
        <a:fillRef idx="1">
          <a:schemeClr val="dk1"/>
        </a:fillRef>
        <a:effectRef idx="1">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latin typeface="Arial" pitchFamily="34" charset="0"/>
              <a:ea typeface="Verdana" pitchFamily="34" charset="0"/>
              <a:cs typeface="Arial" pitchFamily="34" charset="0"/>
            </a:rPr>
            <a:t>2/3 </a:t>
          </a:r>
          <a:r>
            <a:rPr lang="en-US" sz="2000" b="0" kern="1200" dirty="0" err="1" smtClean="0">
              <a:latin typeface="Arial" pitchFamily="34" charset="0"/>
              <a:ea typeface="Verdana" pitchFamily="34" charset="0"/>
              <a:cs typeface="Arial" pitchFamily="34" charset="0"/>
            </a:rPr>
            <a:t>populacão</a:t>
          </a:r>
          <a:r>
            <a:rPr lang="en-US" sz="2000" b="0" kern="1200" dirty="0" smtClean="0">
              <a:latin typeface="Arial" pitchFamily="34" charset="0"/>
              <a:ea typeface="Verdana" pitchFamily="34" charset="0"/>
              <a:cs typeface="Arial" pitchFamily="34" charset="0"/>
            </a:rPr>
            <a:t>:</a:t>
          </a:r>
        </a:p>
        <a:p>
          <a:pPr lvl="0" algn="ctr" defTabSz="889000">
            <a:lnSpc>
              <a:spcPct val="90000"/>
            </a:lnSpc>
            <a:spcBef>
              <a:spcPct val="0"/>
            </a:spcBef>
            <a:spcAft>
              <a:spcPct val="35000"/>
            </a:spcAft>
          </a:pPr>
          <a:r>
            <a:rPr lang="en-US" sz="2000" b="0" kern="1200" dirty="0" err="1" smtClean="0">
              <a:latin typeface="Arial" pitchFamily="34" charset="0"/>
              <a:ea typeface="Verdana" pitchFamily="34" charset="0"/>
              <a:cs typeface="Arial" pitchFamily="34" charset="0"/>
            </a:rPr>
            <a:t>Grupo</a:t>
          </a:r>
          <a:r>
            <a:rPr lang="en-US" sz="2000" b="0" kern="1200" dirty="0" smtClean="0">
              <a:latin typeface="Arial" pitchFamily="34" charset="0"/>
              <a:ea typeface="Verdana" pitchFamily="34" charset="0"/>
              <a:cs typeface="Arial" pitchFamily="34" charset="0"/>
            </a:rPr>
            <a:t> de </a:t>
          </a:r>
          <a:r>
            <a:rPr lang="en-US" sz="2000" b="0" kern="1200" dirty="0" err="1" smtClean="0">
              <a:latin typeface="Arial" pitchFamily="34" charset="0"/>
              <a:ea typeface="Verdana" pitchFamily="34" charset="0"/>
              <a:cs typeface="Arial" pitchFamily="34" charset="0"/>
            </a:rPr>
            <a:t>Desenvolvimento</a:t>
          </a:r>
          <a:r>
            <a:rPr lang="en-US" sz="2000" b="0" kern="1200" dirty="0" smtClean="0">
              <a:latin typeface="Arial" pitchFamily="34" charset="0"/>
              <a:ea typeface="Verdana" pitchFamily="34" charset="0"/>
              <a:cs typeface="Arial" pitchFamily="34" charset="0"/>
            </a:rPr>
            <a:t> do Escore.</a:t>
          </a:r>
          <a:endParaRPr lang="pt-BR" sz="2000" b="0" kern="1200" dirty="0">
            <a:latin typeface="Arial" pitchFamily="34" charset="0"/>
            <a:cs typeface="Arial" pitchFamily="34" charset="0"/>
          </a:endParaRPr>
        </a:p>
      </dsp:txBody>
      <dsp:txXfrm>
        <a:off x="446998" y="3253259"/>
        <a:ext cx="3525626" cy="1699037"/>
      </dsp:txXfrm>
    </dsp:sp>
    <dsp:sp modelId="{622EECE8-77C1-48F1-9B6C-D511E6A79DCF}">
      <dsp:nvSpPr>
        <dsp:cNvPr id="0" name=""/>
        <dsp:cNvSpPr/>
      </dsp:nvSpPr>
      <dsp:spPr>
        <a:xfrm>
          <a:off x="1212549" y="6016069"/>
          <a:ext cx="1994502" cy="841949"/>
        </a:xfrm>
        <a:prstGeom prst="roundRect">
          <a:avLst>
            <a:gd name="adj" fmla="val 10000"/>
          </a:avLst>
        </a:prstGeom>
        <a:solidFill>
          <a:schemeClr val="tx1">
            <a:lumMod val="75000"/>
          </a:schemeClr>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chilly" dir="t"/>
        </a:scene3d>
        <a:sp3d/>
      </dsp:spPr>
      <dsp:style>
        <a:lnRef idx="3">
          <a:schemeClr val="lt1"/>
        </a:lnRef>
        <a:fillRef idx="1">
          <a:schemeClr val="dk1"/>
        </a:fillRef>
        <a:effectRef idx="1">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eaLnBrk="1" latinLnBrk="0">
            <a:lnSpc>
              <a:spcPct val="90000"/>
            </a:lnSpc>
            <a:spcBef>
              <a:spcPct val="0"/>
            </a:spcBef>
            <a:spcAft>
              <a:spcPct val="35000"/>
            </a:spcAft>
          </a:pPr>
          <a:r>
            <a:rPr lang="en-US" sz="2000" kern="1200" dirty="0" err="1" smtClean="0">
              <a:latin typeface="Arial" pitchFamily="34" charset="0"/>
              <a:ea typeface="Verdana" pitchFamily="34" charset="0"/>
              <a:cs typeface="Arial" pitchFamily="34" charset="0"/>
            </a:rPr>
            <a:t>Elaboracão</a:t>
          </a:r>
          <a:r>
            <a:rPr lang="en-US" sz="2000" kern="1200" dirty="0" smtClean="0">
              <a:latin typeface="Arial" pitchFamily="34" charset="0"/>
              <a:ea typeface="Verdana" pitchFamily="34" charset="0"/>
              <a:cs typeface="Arial" pitchFamily="34" charset="0"/>
            </a:rPr>
            <a:t> do Escore.</a:t>
          </a:r>
          <a:endParaRPr lang="pt-BR" sz="1400" kern="1200" dirty="0">
            <a:latin typeface="Arial" pitchFamily="34" charset="0"/>
            <a:cs typeface="Arial" pitchFamily="34" charset="0"/>
          </a:endParaRPr>
        </a:p>
      </dsp:txBody>
      <dsp:txXfrm>
        <a:off x="1237209" y="6040729"/>
        <a:ext cx="1945182" cy="792629"/>
      </dsp:txXfrm>
    </dsp:sp>
    <dsp:sp modelId="{C8BCE412-F942-4425-9E4D-7738F0C97C0A}">
      <dsp:nvSpPr>
        <dsp:cNvPr id="0" name=""/>
        <dsp:cNvSpPr/>
      </dsp:nvSpPr>
      <dsp:spPr>
        <a:xfrm>
          <a:off x="4267201" y="5484821"/>
          <a:ext cx="2248961" cy="597145"/>
        </a:xfrm>
        <a:prstGeom prst="roundRect">
          <a:avLst>
            <a:gd name="adj" fmla="val 10000"/>
          </a:avLst>
        </a:prstGeom>
        <a:solidFill>
          <a:schemeClr val="tx1">
            <a:lumMod val="75000"/>
          </a:schemeClr>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chilly" dir="t"/>
        </a:scene3d>
        <a:sp3d/>
      </dsp:spPr>
      <dsp:style>
        <a:lnRef idx="3">
          <a:schemeClr val="lt1"/>
        </a:lnRef>
        <a:fillRef idx="1">
          <a:schemeClr val="dk1"/>
        </a:fillRef>
        <a:effectRef idx="1">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eaLnBrk="1" latinLnBrk="0">
            <a:lnSpc>
              <a:spcPct val="90000"/>
            </a:lnSpc>
            <a:spcBef>
              <a:spcPct val="0"/>
            </a:spcBef>
            <a:spcAft>
              <a:spcPct val="35000"/>
            </a:spcAft>
          </a:pPr>
          <a:endParaRPr lang="en-US" sz="2000" kern="1200" dirty="0" smtClean="0">
            <a:latin typeface="Verdana" pitchFamily="34" charset="0"/>
            <a:ea typeface="Verdana" pitchFamily="34" charset="0"/>
            <a:cs typeface="Verdana" pitchFamily="34" charset="0"/>
          </a:endParaRPr>
        </a:p>
        <a:p>
          <a:pPr lvl="0" algn="ctr" defTabSz="889000" eaLnBrk="1" latinLnBrk="0">
            <a:lnSpc>
              <a:spcPct val="90000"/>
            </a:lnSpc>
            <a:spcBef>
              <a:spcPct val="0"/>
            </a:spcBef>
            <a:spcAft>
              <a:spcPct val="35000"/>
            </a:spcAft>
          </a:pPr>
          <a:r>
            <a:rPr lang="en-US" sz="2000" kern="1200" dirty="0" err="1" smtClean="0">
              <a:latin typeface="Arial" pitchFamily="34" charset="0"/>
              <a:ea typeface="Verdana" pitchFamily="34" charset="0"/>
              <a:cs typeface="Arial" pitchFamily="34" charset="0"/>
            </a:rPr>
            <a:t>Calibracão</a:t>
          </a:r>
          <a:endParaRPr lang="pt-BR" sz="2000" kern="1200" dirty="0" smtClean="0">
            <a:latin typeface="Arial" pitchFamily="34" charset="0"/>
            <a:ea typeface="Verdana" pitchFamily="34" charset="0"/>
            <a:cs typeface="Arial" pitchFamily="34" charset="0"/>
          </a:endParaRPr>
        </a:p>
        <a:p>
          <a:pPr lvl="0" algn="ctr" defTabSz="889000">
            <a:lnSpc>
              <a:spcPct val="90000"/>
            </a:lnSpc>
            <a:spcBef>
              <a:spcPct val="0"/>
            </a:spcBef>
            <a:spcAft>
              <a:spcPct val="35000"/>
            </a:spcAft>
          </a:pPr>
          <a:endParaRPr lang="pt-BR" sz="1400" kern="1200" dirty="0"/>
        </a:p>
      </dsp:txBody>
      <dsp:txXfrm>
        <a:off x="4284691" y="5502311"/>
        <a:ext cx="2213981" cy="562165"/>
      </dsp:txXfrm>
    </dsp:sp>
    <dsp:sp modelId="{C6C9CBF1-CF16-4B0E-9A31-9F30F3A5CAED}">
      <dsp:nvSpPr>
        <dsp:cNvPr id="0" name=""/>
        <dsp:cNvSpPr/>
      </dsp:nvSpPr>
      <dsp:spPr>
        <a:xfrm>
          <a:off x="5573341" y="3200399"/>
          <a:ext cx="2275247" cy="1683337"/>
        </a:xfrm>
        <a:prstGeom prst="roundRect">
          <a:avLst>
            <a:gd name="adj" fmla="val 10000"/>
          </a:avLst>
        </a:prstGeom>
        <a:solidFill>
          <a:schemeClr val="tx1">
            <a:lumMod val="75000"/>
          </a:schemeClr>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chilly" dir="t"/>
        </a:scene3d>
        <a:sp3d/>
      </dsp:spPr>
      <dsp:style>
        <a:lnRef idx="3">
          <a:schemeClr val="lt1"/>
        </a:lnRef>
        <a:fillRef idx="1">
          <a:schemeClr val="dk1"/>
        </a:fillRef>
        <a:effectRef idx="1">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latin typeface="Arial" pitchFamily="34" charset="0"/>
              <a:ea typeface="Verdana" pitchFamily="34" charset="0"/>
              <a:cs typeface="Arial" pitchFamily="34" charset="0"/>
            </a:rPr>
            <a:t>1/3  </a:t>
          </a:r>
          <a:r>
            <a:rPr lang="en-US" sz="2000" b="0" kern="1200" dirty="0" err="1" smtClean="0">
              <a:latin typeface="Arial" pitchFamily="34" charset="0"/>
              <a:ea typeface="Verdana" pitchFamily="34" charset="0"/>
              <a:cs typeface="Arial" pitchFamily="34" charset="0"/>
            </a:rPr>
            <a:t>populacão</a:t>
          </a:r>
          <a:r>
            <a:rPr lang="en-US" sz="2000" b="0" kern="1200" dirty="0" smtClean="0">
              <a:latin typeface="Arial" pitchFamily="34" charset="0"/>
              <a:ea typeface="Verdana" pitchFamily="34" charset="0"/>
              <a:cs typeface="Arial" pitchFamily="34" charset="0"/>
            </a:rPr>
            <a:t>:</a:t>
          </a:r>
        </a:p>
        <a:p>
          <a:pPr lvl="0" algn="ctr" defTabSz="889000">
            <a:lnSpc>
              <a:spcPct val="90000"/>
            </a:lnSpc>
            <a:spcBef>
              <a:spcPct val="0"/>
            </a:spcBef>
            <a:spcAft>
              <a:spcPct val="35000"/>
            </a:spcAft>
          </a:pPr>
          <a:r>
            <a:rPr lang="en-US" sz="2000" b="0" kern="1200" dirty="0" err="1" smtClean="0">
              <a:latin typeface="Arial" pitchFamily="34" charset="0"/>
              <a:ea typeface="Verdana" pitchFamily="34" charset="0"/>
              <a:cs typeface="Arial" pitchFamily="34" charset="0"/>
            </a:rPr>
            <a:t>Grupo</a:t>
          </a:r>
          <a:r>
            <a:rPr lang="en-US" sz="2000" b="0" kern="1200" dirty="0" smtClean="0">
              <a:latin typeface="Arial" pitchFamily="34" charset="0"/>
              <a:ea typeface="Verdana" pitchFamily="34" charset="0"/>
              <a:cs typeface="Arial" pitchFamily="34" charset="0"/>
            </a:rPr>
            <a:t> de </a:t>
          </a:r>
          <a:r>
            <a:rPr lang="en-US" sz="2000" b="0" kern="1200" dirty="0" err="1" smtClean="0">
              <a:latin typeface="Arial" pitchFamily="34" charset="0"/>
              <a:ea typeface="Verdana" pitchFamily="34" charset="0"/>
              <a:cs typeface="Arial" pitchFamily="34" charset="0"/>
            </a:rPr>
            <a:t>Validacão</a:t>
          </a:r>
          <a:r>
            <a:rPr lang="en-US" sz="2000" b="0" kern="1200" dirty="0" smtClean="0">
              <a:latin typeface="Arial" pitchFamily="34" charset="0"/>
              <a:ea typeface="Verdana" pitchFamily="34" charset="0"/>
              <a:cs typeface="Arial" pitchFamily="34" charset="0"/>
            </a:rPr>
            <a:t> do Escore </a:t>
          </a:r>
          <a:endParaRPr lang="pt-BR" sz="2000" b="0" kern="1200" dirty="0">
            <a:latin typeface="Arial" pitchFamily="34" charset="0"/>
            <a:ea typeface="Verdana" pitchFamily="34" charset="0"/>
            <a:cs typeface="Arial" pitchFamily="34" charset="0"/>
          </a:endParaRPr>
        </a:p>
      </dsp:txBody>
      <dsp:txXfrm>
        <a:off x="5622644" y="3249702"/>
        <a:ext cx="2176641" cy="1584731"/>
      </dsp:txXfrm>
    </dsp:sp>
    <dsp:sp modelId="{E963E629-6D57-40CA-8B14-ACE15F3717CC}">
      <dsp:nvSpPr>
        <dsp:cNvPr id="0" name=""/>
        <dsp:cNvSpPr/>
      </dsp:nvSpPr>
      <dsp:spPr>
        <a:xfrm>
          <a:off x="6688820" y="5484821"/>
          <a:ext cx="2436130" cy="559009"/>
        </a:xfrm>
        <a:prstGeom prst="roundRect">
          <a:avLst>
            <a:gd name="adj" fmla="val 10000"/>
          </a:avLst>
        </a:prstGeom>
        <a:solidFill>
          <a:schemeClr val="tx1">
            <a:lumMod val="75000"/>
          </a:schemeClr>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chilly" dir="t"/>
        </a:scene3d>
        <a:sp3d/>
      </dsp:spPr>
      <dsp:style>
        <a:lnRef idx="3">
          <a:schemeClr val="lt1"/>
        </a:lnRef>
        <a:fillRef idx="1">
          <a:schemeClr val="dk1"/>
        </a:fillRef>
        <a:effectRef idx="1">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eaLnBrk="1" latinLnBrk="0">
            <a:lnSpc>
              <a:spcPct val="90000"/>
            </a:lnSpc>
            <a:spcBef>
              <a:spcPct val="0"/>
            </a:spcBef>
            <a:spcAft>
              <a:spcPct val="35000"/>
            </a:spcAft>
          </a:pPr>
          <a:r>
            <a:rPr lang="en-US" sz="2000" kern="1200" dirty="0" err="1" smtClean="0">
              <a:latin typeface="Arial" pitchFamily="34" charset="0"/>
              <a:ea typeface="Verdana" pitchFamily="34" charset="0"/>
              <a:cs typeface="Arial" pitchFamily="34" charset="0"/>
            </a:rPr>
            <a:t>Discriminacão</a:t>
          </a:r>
          <a:endParaRPr lang="pt-BR" sz="2000" kern="1200" dirty="0">
            <a:latin typeface="Arial" pitchFamily="34" charset="0"/>
            <a:ea typeface="Verdana" pitchFamily="34" charset="0"/>
            <a:cs typeface="Arial" pitchFamily="34" charset="0"/>
          </a:endParaRPr>
        </a:p>
      </dsp:txBody>
      <dsp:txXfrm>
        <a:off x="6705193" y="5501194"/>
        <a:ext cx="2403384" cy="526263"/>
      </dsp:txXfrm>
    </dsp:sp>
    <dsp:sp modelId="{94BF98BE-2CE8-47D8-AAD3-AB0AE296843A}">
      <dsp:nvSpPr>
        <dsp:cNvPr id="0" name=""/>
        <dsp:cNvSpPr/>
      </dsp:nvSpPr>
      <dsp:spPr>
        <a:xfrm>
          <a:off x="5562600" y="6296064"/>
          <a:ext cx="2436130" cy="561953"/>
        </a:xfrm>
        <a:prstGeom prst="roundRect">
          <a:avLst>
            <a:gd name="adj" fmla="val 10000"/>
          </a:avLst>
        </a:prstGeom>
        <a:solidFill>
          <a:srgbClr val="F7FC3A"/>
        </a:solidFill>
        <a:ln w="38100" cap="flat" cmpd="sng" algn="ctr">
          <a:solidFill>
            <a:srgbClr val="E5FB11"/>
          </a:solidFill>
          <a:prstDash val="solid"/>
        </a:ln>
        <a:effectLst>
          <a:outerShdw blurRad="40000" dist="20000" dir="5400000" rotWithShape="0">
            <a:srgbClr val="000000">
              <a:alpha val="38000"/>
            </a:srgbClr>
          </a:outerShdw>
        </a:effectLst>
        <a:scene3d>
          <a:camera prst="orthographicFront"/>
          <a:lightRig rig="chilly" dir="t"/>
        </a:scene3d>
        <a:sp3d/>
      </dsp:spPr>
      <dsp:style>
        <a:lnRef idx="3">
          <a:schemeClr val="lt1"/>
        </a:lnRef>
        <a:fillRef idx="1">
          <a:schemeClr val="dk1"/>
        </a:fillRef>
        <a:effectRef idx="1">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eaLnBrk="1" latinLnBrk="0">
            <a:lnSpc>
              <a:spcPct val="90000"/>
            </a:lnSpc>
            <a:spcBef>
              <a:spcPct val="0"/>
            </a:spcBef>
            <a:spcAft>
              <a:spcPct val="35000"/>
            </a:spcAft>
          </a:pPr>
          <a:endParaRPr lang="en-US" sz="2000" b="1" u="sng" kern="1200" dirty="0" smtClean="0">
            <a:solidFill>
              <a:schemeClr val="bg2">
                <a:lumMod val="10000"/>
              </a:schemeClr>
            </a:solidFill>
            <a:latin typeface="Verdana" pitchFamily="34" charset="0"/>
            <a:ea typeface="Verdana" pitchFamily="34" charset="0"/>
            <a:cs typeface="Verdana" pitchFamily="34" charset="0"/>
          </a:endParaRPr>
        </a:p>
        <a:p>
          <a:pPr lvl="0" algn="ctr" defTabSz="889000" eaLnBrk="1" latinLnBrk="0">
            <a:lnSpc>
              <a:spcPct val="90000"/>
            </a:lnSpc>
            <a:spcBef>
              <a:spcPct val="0"/>
            </a:spcBef>
            <a:spcAft>
              <a:spcPct val="35000"/>
            </a:spcAft>
          </a:pPr>
          <a:r>
            <a:rPr lang="en-US" sz="2000" b="1" u="sng" kern="1200" dirty="0" err="1" smtClean="0">
              <a:solidFill>
                <a:schemeClr val="bg2">
                  <a:lumMod val="10000"/>
                </a:schemeClr>
              </a:solidFill>
              <a:latin typeface="Arial" pitchFamily="34" charset="0"/>
              <a:ea typeface="Verdana" pitchFamily="34" charset="0"/>
              <a:cs typeface="Arial" pitchFamily="34" charset="0"/>
            </a:rPr>
            <a:t>Modelo</a:t>
          </a:r>
          <a:r>
            <a:rPr lang="en-US" sz="2000" b="1" u="sng" kern="1200" dirty="0" smtClean="0">
              <a:solidFill>
                <a:schemeClr val="bg2">
                  <a:lumMod val="10000"/>
                </a:schemeClr>
              </a:solidFill>
              <a:latin typeface="Arial" pitchFamily="34" charset="0"/>
              <a:ea typeface="Verdana" pitchFamily="34" charset="0"/>
              <a:cs typeface="Arial" pitchFamily="34" charset="0"/>
            </a:rPr>
            <a:t> Final</a:t>
          </a:r>
          <a:endParaRPr lang="pt-BR" sz="2000" b="1" u="sng" kern="1200" dirty="0" smtClean="0">
            <a:solidFill>
              <a:schemeClr val="bg2">
                <a:lumMod val="10000"/>
              </a:schemeClr>
            </a:solidFill>
            <a:latin typeface="Arial" pitchFamily="34" charset="0"/>
            <a:ea typeface="Verdana" pitchFamily="34" charset="0"/>
            <a:cs typeface="Arial" pitchFamily="34" charset="0"/>
          </a:endParaRPr>
        </a:p>
        <a:p>
          <a:pPr lvl="0" algn="ctr" defTabSz="889000">
            <a:lnSpc>
              <a:spcPct val="90000"/>
            </a:lnSpc>
            <a:spcBef>
              <a:spcPct val="0"/>
            </a:spcBef>
            <a:spcAft>
              <a:spcPct val="35000"/>
            </a:spcAft>
          </a:pPr>
          <a:endParaRPr lang="pt-BR" sz="1400" b="1" u="sng" kern="1200" dirty="0">
            <a:solidFill>
              <a:schemeClr val="bg2">
                <a:lumMod val="10000"/>
              </a:schemeClr>
            </a:solidFill>
          </a:endParaRPr>
        </a:p>
      </dsp:txBody>
      <dsp:txXfrm>
        <a:off x="5579059" y="6312523"/>
        <a:ext cx="2403212" cy="5290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3CFEE-196B-41CD-9648-7BC3D3D98879}" type="datetimeFigureOut">
              <a:rPr lang="pt-BR" smtClean="0"/>
              <a:t>30/11/17</a:t>
            </a:fld>
            <a:endParaRPr lang="pt-BR"/>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505B0-E567-4E11-B95A-9A7B0C40E8EC}" type="slidenum">
              <a:rPr lang="pt-BR" smtClean="0"/>
              <a:t>‹#›</a:t>
            </a:fld>
            <a:endParaRPr lang="pt-BR"/>
          </a:p>
        </p:txBody>
      </p:sp>
    </p:spTree>
    <p:extLst>
      <p:ext uri="{BB962C8B-B14F-4D97-AF65-F5344CB8AC3E}">
        <p14:creationId xmlns:p14="http://schemas.microsoft.com/office/powerpoint/2010/main" val="153184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Cant</a:t>
            </a:r>
            <a:r>
              <a:rPr lang="en-US" baseline="0" dirty="0" smtClean="0"/>
              <a:t> investigate if there is no report</a:t>
            </a:r>
            <a:endParaRPr lang="en-US" dirty="0"/>
          </a:p>
        </p:txBody>
      </p:sp>
      <p:sp>
        <p:nvSpPr>
          <p:cNvPr id="4" name="Slide Number Placeholder 3"/>
          <p:cNvSpPr>
            <a:spLocks noGrp="1"/>
          </p:cNvSpPr>
          <p:nvPr>
            <p:ph type="sldNum" sz="quarter" idx="10"/>
          </p:nvPr>
        </p:nvSpPr>
        <p:spPr/>
        <p:txBody>
          <a:bodyPr/>
          <a:lstStyle/>
          <a:p>
            <a:fld id="{6B16B94A-C284-4BBF-B904-232C3533CA58}"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B65BD6-F0AB-48CB-BE96-A4AD82577F2F}" type="slidenum">
              <a:rPr lang="pt-BR">
                <a:solidFill>
                  <a:prstClr val="black"/>
                </a:solidFill>
              </a:rPr>
              <a:pPr eaLnBrk="1" hangingPunct="1"/>
              <a:t>17</a:t>
            </a:fld>
            <a:endParaRPr lang="pt-BR">
              <a:solidFill>
                <a:prstClr val="black"/>
              </a:solidFill>
            </a:endParaRPr>
          </a:p>
        </p:txBody>
      </p:sp>
      <p:sp>
        <p:nvSpPr>
          <p:cNvPr id="2253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noFill/>
        </p:spPr>
        <p:txBody>
          <a:bodyPr/>
          <a:lstStyle/>
          <a:p>
            <a:pPr eaLnBrk="1" hangingPunct="1"/>
            <a:endParaRPr lang="en-US" smtClean="0"/>
          </a:p>
        </p:txBody>
      </p:sp>
      <p:sp>
        <p:nvSpPr>
          <p:cNvPr id="2253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1E0283EF-5EEF-4C29-B70C-9A94F7B8E5C3}" type="slidenum">
              <a:rPr lang="zh-TW" altLang="en-GB" sz="1200" smtClean="0">
                <a:solidFill>
                  <a:prstClr val="black"/>
                </a:solidFill>
              </a:rPr>
              <a:pPr algn="r" eaLnBrk="1" fontAlgn="base" hangingPunct="1">
                <a:spcBef>
                  <a:spcPct val="0"/>
                </a:spcBef>
                <a:spcAft>
                  <a:spcPct val="0"/>
                </a:spcAft>
              </a:pPr>
              <a:t>17</a:t>
            </a:fld>
            <a:endParaRPr lang="en-GB" altLang="zh-TW" sz="120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43000" y="685800"/>
            <a:ext cx="4572000" cy="34290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401EAF-FF78-46EE-8DD6-9908036DC0EF}" type="slidenum">
              <a:rPr lang="zh-TW" altLang="en-GB">
                <a:solidFill>
                  <a:prstClr val="black"/>
                </a:solidFill>
              </a:rPr>
              <a:pPr eaLnBrk="1" hangingPunct="1"/>
              <a:t>18</a:t>
            </a:fld>
            <a:endParaRPr lang="en-GB" altLang="zh-TW">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pt-BR" smtClean="0"/>
          </a:p>
        </p:txBody>
      </p:sp>
      <p:sp>
        <p:nvSpPr>
          <p:cNvPr id="84996" name="Slide Number Placeholder 3"/>
          <p:cNvSpPr>
            <a:spLocks noGrp="1"/>
          </p:cNvSpPr>
          <p:nvPr>
            <p:ph type="sldNum" sz="quarter" idx="5"/>
          </p:nvPr>
        </p:nvSpPr>
        <p:spPr>
          <a:noFill/>
        </p:spPr>
        <p:txBody>
          <a:bodyPr/>
          <a:lstStyle>
            <a:lvl1pPr eaLnBrk="0" hangingPunct="0">
              <a:defRPr sz="3600">
                <a:solidFill>
                  <a:schemeClr val="tx1"/>
                </a:solidFill>
                <a:latin typeface="Arial" pitchFamily="34" charset="0"/>
              </a:defRPr>
            </a:lvl1pPr>
            <a:lvl2pPr marL="742950" indent="-285750" eaLnBrk="0" hangingPunct="0">
              <a:defRPr sz="3600">
                <a:solidFill>
                  <a:schemeClr val="tx1"/>
                </a:solidFill>
                <a:latin typeface="Arial" pitchFamily="34" charset="0"/>
              </a:defRPr>
            </a:lvl2pPr>
            <a:lvl3pPr marL="1143000" indent="-228600" eaLnBrk="0" hangingPunct="0">
              <a:defRPr sz="3600">
                <a:solidFill>
                  <a:schemeClr val="tx1"/>
                </a:solidFill>
                <a:latin typeface="Arial" pitchFamily="34" charset="0"/>
              </a:defRPr>
            </a:lvl3pPr>
            <a:lvl4pPr marL="1600200" indent="-228600" eaLnBrk="0" hangingPunct="0">
              <a:defRPr sz="3600">
                <a:solidFill>
                  <a:schemeClr val="tx1"/>
                </a:solidFill>
                <a:latin typeface="Arial" pitchFamily="34" charset="0"/>
              </a:defRPr>
            </a:lvl4pPr>
            <a:lvl5pPr marL="2057400" indent="-228600" eaLnBrk="0" hangingPunct="0">
              <a:defRPr sz="3600">
                <a:solidFill>
                  <a:schemeClr val="tx1"/>
                </a:solidFill>
                <a:latin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defRPr>
            </a:lvl9pPr>
          </a:lstStyle>
          <a:p>
            <a:pPr eaLnBrk="1" hangingPunct="1"/>
            <a:fld id="{995F583D-3B7B-48D0-9781-A705D24D1C91}" type="slidenum">
              <a:rPr lang="en-US" sz="1200">
                <a:solidFill>
                  <a:srgbClr val="000000"/>
                </a:solidFill>
                <a:latin typeface="Times New Roman" pitchFamily="18" charset="0"/>
              </a:rPr>
              <a:pPr eaLnBrk="1" hangingPunct="1"/>
              <a:t>19</a:t>
            </a:fld>
            <a:endParaRPr lang="en-US" sz="1200">
              <a:solidFill>
                <a:srgbClr val="000000"/>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3600">
                <a:solidFill>
                  <a:schemeClr val="tx1"/>
                </a:solidFill>
                <a:latin typeface="Arial" pitchFamily="34" charset="0"/>
              </a:defRPr>
            </a:lvl1pPr>
            <a:lvl2pPr marL="742950" indent="-285750" eaLnBrk="0" hangingPunct="0">
              <a:defRPr sz="3600">
                <a:solidFill>
                  <a:schemeClr val="tx1"/>
                </a:solidFill>
                <a:latin typeface="Arial" pitchFamily="34" charset="0"/>
              </a:defRPr>
            </a:lvl2pPr>
            <a:lvl3pPr marL="1143000" indent="-228600" eaLnBrk="0" hangingPunct="0">
              <a:defRPr sz="3600">
                <a:solidFill>
                  <a:schemeClr val="tx1"/>
                </a:solidFill>
                <a:latin typeface="Arial" pitchFamily="34" charset="0"/>
              </a:defRPr>
            </a:lvl3pPr>
            <a:lvl4pPr marL="1600200" indent="-228600" eaLnBrk="0" hangingPunct="0">
              <a:defRPr sz="3600">
                <a:solidFill>
                  <a:schemeClr val="tx1"/>
                </a:solidFill>
                <a:latin typeface="Arial" pitchFamily="34" charset="0"/>
              </a:defRPr>
            </a:lvl4pPr>
            <a:lvl5pPr marL="2057400" indent="-228600" eaLnBrk="0" hangingPunct="0">
              <a:defRPr sz="3600">
                <a:solidFill>
                  <a:schemeClr val="tx1"/>
                </a:solidFill>
                <a:latin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defRPr>
            </a:lvl9pPr>
          </a:lstStyle>
          <a:p>
            <a:pPr eaLnBrk="1" hangingPunct="1"/>
            <a:fld id="{A82743F4-F238-4E81-99C6-04B964B1511E}" type="slidenum">
              <a:rPr lang="pt-BR" sz="1200" smtClean="0">
                <a:solidFill>
                  <a:srgbClr val="000000"/>
                </a:solidFill>
              </a:rPr>
              <a:pPr eaLnBrk="1" hangingPunct="1"/>
              <a:t>24</a:t>
            </a:fld>
            <a:endParaRPr lang="pt-BR" sz="1200" smtClean="0">
              <a:solidFill>
                <a:srgbClr val="000000"/>
              </a:solidFill>
            </a:endParaRPr>
          </a:p>
        </p:txBody>
      </p:sp>
      <p:sp>
        <p:nvSpPr>
          <p:cNvPr id="59395" name="Espaço Reservado para Imagem de Slide 1"/>
          <p:cNvSpPr>
            <a:spLocks noGrp="1" noRot="1" noChangeAspect="1" noTextEdit="1"/>
          </p:cNvSpPr>
          <p:nvPr>
            <p:ph type="sldImg"/>
          </p:nvPr>
        </p:nvSpPr>
        <p:spPr>
          <a:ln/>
        </p:spPr>
      </p:sp>
      <p:sp>
        <p:nvSpPr>
          <p:cNvPr id="59396" name="Espaço Reservado para Anotações 2"/>
          <p:cNvSpPr>
            <a:spLocks noGrp="1"/>
          </p:cNvSpPr>
          <p:nvPr>
            <p:ph type="body" idx="1"/>
          </p:nvPr>
        </p:nvSpPr>
        <p:spPr>
          <a:noFill/>
        </p:spPr>
        <p:txBody>
          <a:bodyPr/>
          <a:lstStyle/>
          <a:p>
            <a:pPr eaLnBrk="1" hangingPunct="1"/>
            <a:endParaRPr lang="pt-BR" smtClean="0">
              <a:latin typeface="Arial" pitchFamily="34" charset="0"/>
            </a:endParaRPr>
          </a:p>
        </p:txBody>
      </p:sp>
      <p:sp>
        <p:nvSpPr>
          <p:cNvPr id="59397" name="Espaço Reservado para Número de Slid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pitchFamily="34" charset="0"/>
              </a:defRPr>
            </a:lvl1pPr>
            <a:lvl2pPr marL="742950" indent="-285750" eaLnBrk="0" hangingPunct="0">
              <a:defRPr sz="3600">
                <a:solidFill>
                  <a:schemeClr val="tx1"/>
                </a:solidFill>
                <a:latin typeface="Arial" pitchFamily="34" charset="0"/>
              </a:defRPr>
            </a:lvl2pPr>
            <a:lvl3pPr marL="1143000" indent="-228600" eaLnBrk="0" hangingPunct="0">
              <a:defRPr sz="3600">
                <a:solidFill>
                  <a:schemeClr val="tx1"/>
                </a:solidFill>
                <a:latin typeface="Arial" pitchFamily="34" charset="0"/>
              </a:defRPr>
            </a:lvl3pPr>
            <a:lvl4pPr marL="1600200" indent="-228600" eaLnBrk="0" hangingPunct="0">
              <a:defRPr sz="3600">
                <a:solidFill>
                  <a:schemeClr val="tx1"/>
                </a:solidFill>
                <a:latin typeface="Arial" pitchFamily="34" charset="0"/>
              </a:defRPr>
            </a:lvl4pPr>
            <a:lvl5pPr marL="2057400" indent="-228600" eaLnBrk="0" hangingPunct="0">
              <a:defRPr sz="3600">
                <a:solidFill>
                  <a:schemeClr val="tx1"/>
                </a:solidFill>
                <a:latin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defRPr>
            </a:lvl9pPr>
          </a:lstStyle>
          <a:p>
            <a:pPr algn="r" eaLnBrk="1" hangingPunct="1"/>
            <a:fld id="{B81934A4-A504-4ED8-9061-4A5C30216B42}" type="slidenum">
              <a:rPr lang="pt-BR" sz="1200">
                <a:solidFill>
                  <a:srgbClr val="000000"/>
                </a:solidFill>
                <a:cs typeface="Arial" pitchFamily="34" charset="0"/>
              </a:rPr>
              <a:pPr algn="r" eaLnBrk="1" hangingPunct="1"/>
              <a:t>24</a:t>
            </a:fld>
            <a:endParaRPr lang="pt-BR" sz="1200">
              <a:solidFill>
                <a:srgbClr val="000000"/>
              </a:solidFill>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D3320F-0294-4C14-B9E9-96EC47D475CB}" type="slidenum">
              <a:rPr lang="pt-BR">
                <a:solidFill>
                  <a:prstClr val="black"/>
                </a:solidFill>
              </a:rPr>
              <a:pPr eaLnBrk="1" hangingPunct="1"/>
              <a:t>25</a:t>
            </a:fld>
            <a:endParaRPr lang="pt-BR">
              <a:solidFill>
                <a:prstClr val="black"/>
              </a:solidFill>
            </a:endParaRPr>
          </a:p>
        </p:txBody>
      </p:sp>
      <p:sp>
        <p:nvSpPr>
          <p:cNvPr id="450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AE2118EE-7A77-489D-9093-79FC55FABDEF}" type="slidenum">
              <a:rPr lang="zh-TW" altLang="en-GB" sz="1200" smtClean="0">
                <a:solidFill>
                  <a:prstClr val="black"/>
                </a:solidFill>
              </a:rPr>
              <a:pPr algn="r" eaLnBrk="1" fontAlgn="base" hangingPunct="1">
                <a:spcBef>
                  <a:spcPct val="0"/>
                </a:spcBef>
                <a:spcAft>
                  <a:spcPct val="0"/>
                </a:spcAft>
              </a:pPr>
              <a:t>25</a:t>
            </a:fld>
            <a:endParaRPr lang="en-GB" altLang="zh-TW" sz="1200" smtClean="0">
              <a:solidFill>
                <a:prstClr val="black"/>
              </a:solidFill>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16DFA5-A535-45CA-A7A3-3ABD9127ED01}" type="slidenum">
              <a:rPr lang="pt-BR">
                <a:solidFill>
                  <a:prstClr val="black"/>
                </a:solidFill>
              </a:rPr>
              <a:pPr eaLnBrk="1" hangingPunct="1"/>
              <a:t>26</a:t>
            </a:fld>
            <a:endParaRPr lang="pt-BR">
              <a:solidFill>
                <a:prstClr val="black"/>
              </a:solidFill>
            </a:endParaRPr>
          </a:p>
        </p:txBody>
      </p:sp>
      <p:sp>
        <p:nvSpPr>
          <p:cNvPr id="50179" name="Slide Image Placeholder 1"/>
          <p:cNvSpPr>
            <a:spLocks noGrp="1" noRot="1" noChangeAspect="1" noTextEdit="1"/>
          </p:cNvSpPr>
          <p:nvPr>
            <p:ph type="sldImg"/>
          </p:nvPr>
        </p:nvSpPr>
        <p:spPr>
          <a:ln/>
        </p:spPr>
      </p:sp>
      <p:sp>
        <p:nvSpPr>
          <p:cNvPr id="50180" name="Notes Placeholder 2"/>
          <p:cNvSpPr>
            <a:spLocks noGrp="1"/>
          </p:cNvSpPr>
          <p:nvPr>
            <p:ph type="body" idx="1"/>
          </p:nvPr>
        </p:nvSpPr>
        <p:spPr>
          <a:noFill/>
        </p:spPr>
        <p:txBody>
          <a:bodyPr/>
          <a:lstStyle/>
          <a:p>
            <a:pPr eaLnBrk="1" hangingPunct="1"/>
            <a:endParaRPr lang="en-US" smtClean="0"/>
          </a:p>
        </p:txBody>
      </p:sp>
      <p:sp>
        <p:nvSpPr>
          <p:cNvPr id="5018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1AF8F2C8-98AC-4F99-BC6B-357E3144F39C}" type="slidenum">
              <a:rPr lang="zh-TW" altLang="en-GB" sz="1200" smtClean="0">
                <a:solidFill>
                  <a:prstClr val="black"/>
                </a:solidFill>
              </a:rPr>
              <a:pPr algn="r" eaLnBrk="1" fontAlgn="base" hangingPunct="1">
                <a:spcBef>
                  <a:spcPct val="0"/>
                </a:spcBef>
                <a:spcAft>
                  <a:spcPct val="0"/>
                </a:spcAft>
              </a:pPr>
              <a:t>26</a:t>
            </a:fld>
            <a:endParaRPr lang="en-GB" altLang="zh-TW" sz="1200"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F56664-2542-4D30-ABE8-5100F7237E94}" type="slidenum">
              <a:rPr lang="pt-BR">
                <a:solidFill>
                  <a:prstClr val="black"/>
                </a:solidFill>
              </a:rPr>
              <a:pPr eaLnBrk="1" hangingPunct="1"/>
              <a:t>27</a:t>
            </a:fld>
            <a:endParaRPr lang="pt-BR">
              <a:solidFill>
                <a:prstClr val="black"/>
              </a:solidFill>
            </a:endParaRPr>
          </a:p>
        </p:txBody>
      </p:sp>
      <p:sp>
        <p:nvSpPr>
          <p:cNvPr id="54275" name="Slide Image Placeholder 1"/>
          <p:cNvSpPr>
            <a:spLocks noGrp="1" noRot="1" noChangeAspect="1" noTextEdit="1"/>
          </p:cNvSpPr>
          <p:nvPr>
            <p:ph type="sldImg"/>
          </p:nvPr>
        </p:nvSpPr>
        <p:spPr>
          <a:ln/>
        </p:spPr>
      </p:sp>
      <p:sp>
        <p:nvSpPr>
          <p:cNvPr id="54276" name="Notes Placeholder 2"/>
          <p:cNvSpPr>
            <a:spLocks noGrp="1"/>
          </p:cNvSpPr>
          <p:nvPr>
            <p:ph type="body" idx="1"/>
          </p:nvPr>
        </p:nvSpPr>
        <p:spPr>
          <a:noFill/>
        </p:spPr>
        <p:txBody>
          <a:bodyPr/>
          <a:lstStyle/>
          <a:p>
            <a:pPr eaLnBrk="1" hangingPunct="1"/>
            <a:endParaRPr lang="en-US" smtClean="0"/>
          </a:p>
        </p:txBody>
      </p:sp>
      <p:sp>
        <p:nvSpPr>
          <p:cNvPr id="542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42194423-9B81-44C3-A12B-F74E6FD219D8}" type="slidenum">
              <a:rPr lang="zh-TW" altLang="en-GB" sz="1200" smtClean="0">
                <a:solidFill>
                  <a:prstClr val="black"/>
                </a:solidFill>
              </a:rPr>
              <a:pPr algn="r" eaLnBrk="1" fontAlgn="base" hangingPunct="1">
                <a:spcBef>
                  <a:spcPct val="0"/>
                </a:spcBef>
                <a:spcAft>
                  <a:spcPct val="0"/>
                </a:spcAft>
              </a:pPr>
              <a:t>27</a:t>
            </a:fld>
            <a:endParaRPr lang="en-GB" altLang="zh-TW" sz="120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754906-6628-4DC2-9759-BAFC040D26D3}" type="slidenum">
              <a:rPr lang="pt-BR">
                <a:solidFill>
                  <a:prstClr val="black"/>
                </a:solidFill>
              </a:rPr>
              <a:pPr>
                <a:defRPr/>
              </a:pPr>
              <a:t>4</a:t>
            </a:fld>
            <a:endParaRPr lang="pt-BR">
              <a:solidFill>
                <a:prstClr val="black"/>
              </a:solidFill>
            </a:endParaRPr>
          </a:p>
        </p:txBody>
      </p:sp>
      <p:sp>
        <p:nvSpPr>
          <p:cNvPr id="14131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z="180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smtClean="0"/>
              <a:t>Ideal seria ter uma bola de cristal, se isso que nos da o Banco de dados, O escore de risco</a:t>
            </a:r>
          </a:p>
        </p:txBody>
      </p:sp>
      <p:sp>
        <p:nvSpPr>
          <p:cNvPr id="4" name="Espaço Reservado para Número de Slide 3"/>
          <p:cNvSpPr>
            <a:spLocks noGrp="1"/>
          </p:cNvSpPr>
          <p:nvPr>
            <p:ph type="sldNum" sz="quarter" idx="5"/>
          </p:nvPr>
        </p:nvSpPr>
        <p:spPr/>
        <p:txBody>
          <a:bodyPr/>
          <a:lstStyle/>
          <a:p>
            <a:pPr>
              <a:defRPr/>
            </a:pPr>
            <a:fld id="{DF08E0A2-CB54-4A10-B2B1-B59420201071}" type="slidenum">
              <a:rPr lang="pt-BR">
                <a:solidFill>
                  <a:prstClr val="black"/>
                </a:solidFill>
              </a:rPr>
              <a:pPr>
                <a:defRPr/>
              </a:pPr>
              <a:t>8</a:t>
            </a:fld>
            <a:endParaRPr lang="pt-B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A33536-9651-4C5F-9426-C778D246DE2D}" type="slidenum">
              <a:rPr lang="pt-BR">
                <a:solidFill>
                  <a:prstClr val="black"/>
                </a:solidFill>
              </a:rPr>
              <a:pPr eaLnBrk="1" hangingPunct="1"/>
              <a:t>11</a:t>
            </a:fld>
            <a:endParaRPr lang="pt-BR">
              <a:solidFill>
                <a:prstClr val="black"/>
              </a:solidFill>
            </a:endParaRPr>
          </a:p>
        </p:txBody>
      </p:sp>
      <p:sp>
        <p:nvSpPr>
          <p:cNvPr id="55299" name="Slide Image Placeholder 1"/>
          <p:cNvSpPr>
            <a:spLocks noGrp="1" noRot="1" noChangeAspect="1" noTextEdit="1"/>
          </p:cNvSpPr>
          <p:nvPr>
            <p:ph type="sldImg"/>
          </p:nvPr>
        </p:nvSpPr>
        <p:spPr>
          <a:ln/>
        </p:spPr>
      </p:sp>
      <p:sp>
        <p:nvSpPr>
          <p:cNvPr id="55300" name="Notes Placeholder 2"/>
          <p:cNvSpPr>
            <a:spLocks noGrp="1"/>
          </p:cNvSpPr>
          <p:nvPr>
            <p:ph type="body" idx="1"/>
          </p:nvPr>
        </p:nvSpPr>
        <p:spPr>
          <a:noFill/>
        </p:spPr>
        <p:txBody>
          <a:bodyPr/>
          <a:lstStyle/>
          <a:p>
            <a:pPr eaLnBrk="1" hangingPunct="1"/>
            <a:endParaRPr lang="en-US" smtClean="0"/>
          </a:p>
        </p:txBody>
      </p:sp>
      <p:sp>
        <p:nvSpPr>
          <p:cNvPr id="5530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ECCE4AD1-6E80-410E-A590-6C1A8A0A3C94}" type="slidenum">
              <a:rPr lang="zh-TW" altLang="en-GB" sz="1200" smtClean="0">
                <a:solidFill>
                  <a:prstClr val="black"/>
                </a:solidFill>
              </a:rPr>
              <a:pPr algn="r" eaLnBrk="1" fontAlgn="base" hangingPunct="1">
                <a:spcBef>
                  <a:spcPct val="0"/>
                </a:spcBef>
                <a:spcAft>
                  <a:spcPct val="0"/>
                </a:spcAft>
              </a:pPr>
              <a:t>11</a:t>
            </a:fld>
            <a:endParaRPr lang="en-GB" altLang="zh-TW" sz="120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BR" dirty="0" smtClean="0"/>
              <a:t>Acompanhamento</a:t>
            </a:r>
            <a:r>
              <a:rPr lang="pt-BR" baseline="0" dirty="0" smtClean="0"/>
              <a:t> da consistência e validação dos dados, analises de subgrupos e da atualização do modelo </a:t>
            </a:r>
            <a:r>
              <a:rPr lang="pt-BR" b="1" baseline="0" dirty="0" smtClean="0"/>
              <a:t>SPScore</a:t>
            </a:r>
            <a:r>
              <a:rPr lang="pt-BR" baseline="0" dirty="0" smtClean="0"/>
              <a:t> feito com ajuda de especialistas da Duke University</a:t>
            </a:r>
            <a:endParaRPr lang="pt-BR" dirty="0"/>
          </a:p>
        </p:txBody>
      </p:sp>
      <p:sp>
        <p:nvSpPr>
          <p:cNvPr id="4" name="Marcador de Posição do Número do Diapositivo 3"/>
          <p:cNvSpPr>
            <a:spLocks noGrp="1"/>
          </p:cNvSpPr>
          <p:nvPr>
            <p:ph type="sldNum" sz="quarter" idx="10"/>
          </p:nvPr>
        </p:nvSpPr>
        <p:spPr/>
        <p:txBody>
          <a:bodyPr/>
          <a:lstStyle/>
          <a:p>
            <a:fld id="{9CA469F6-56E9-4930-9F97-475C4F7FB9E6}" type="slidenum">
              <a:rPr lang="pt-BR" smtClean="0">
                <a:solidFill>
                  <a:prstClr val="black"/>
                </a:solidFill>
              </a:rPr>
              <a:pPr/>
              <a:t>12</a:t>
            </a:fld>
            <a:endParaRPr lang="pt-BR">
              <a:solidFill>
                <a:prstClr val="black"/>
              </a:solidFill>
            </a:endParaRPr>
          </a:p>
        </p:txBody>
      </p:sp>
    </p:spTree>
    <p:extLst>
      <p:ext uri="{BB962C8B-B14F-4D97-AF65-F5344CB8AC3E}">
        <p14:creationId xmlns:p14="http://schemas.microsoft.com/office/powerpoint/2010/main" val="183686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BR" dirty="0" smtClean="0"/>
              <a:t>Trabalhos</a:t>
            </a:r>
            <a:r>
              <a:rPr lang="pt-BR" baseline="0" dirty="0" smtClean="0"/>
              <a:t> apresentados em 2015 nos três maiores congressos internacionais da nossa área.</a:t>
            </a:r>
            <a:endParaRPr lang="pt-BR" dirty="0"/>
          </a:p>
        </p:txBody>
      </p:sp>
      <p:sp>
        <p:nvSpPr>
          <p:cNvPr id="4" name="Marcador de Posição do Número do Diapositivo 3"/>
          <p:cNvSpPr>
            <a:spLocks noGrp="1"/>
          </p:cNvSpPr>
          <p:nvPr>
            <p:ph type="sldNum" sz="quarter" idx="10"/>
          </p:nvPr>
        </p:nvSpPr>
        <p:spPr/>
        <p:txBody>
          <a:bodyPr/>
          <a:lstStyle/>
          <a:p>
            <a:fld id="{9CA469F6-56E9-4930-9F97-475C4F7FB9E6}" type="slidenum">
              <a:rPr lang="pt-BR" smtClean="0">
                <a:solidFill>
                  <a:prstClr val="black"/>
                </a:solidFill>
              </a:rPr>
              <a:pPr/>
              <a:t>13</a:t>
            </a:fld>
            <a:endParaRPr lang="pt-BR">
              <a:solidFill>
                <a:prstClr val="black"/>
              </a:solidFill>
            </a:endParaRPr>
          </a:p>
        </p:txBody>
      </p:sp>
    </p:spTree>
    <p:extLst>
      <p:ext uri="{BB962C8B-B14F-4D97-AF65-F5344CB8AC3E}">
        <p14:creationId xmlns:p14="http://schemas.microsoft.com/office/powerpoint/2010/main" val="98297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BR" b="1" dirty="0" smtClean="0"/>
              <a:t>SPScore</a:t>
            </a:r>
            <a:r>
              <a:rPr lang="pt-BR" dirty="0" smtClean="0"/>
              <a:t>,</a:t>
            </a:r>
            <a:r>
              <a:rPr lang="pt-BR" baseline="0" dirty="0" smtClean="0"/>
              <a:t> a calculadora criada com modelos bayesianos para predição do risco de mortalidade e complicações dos pacientes a serem submetidos a cirurgia de coronária e/ou valva</a:t>
            </a:r>
            <a:endParaRPr lang="pt-BR" dirty="0"/>
          </a:p>
        </p:txBody>
      </p:sp>
      <p:sp>
        <p:nvSpPr>
          <p:cNvPr id="4" name="Marcador de Posição do Número do Diapositivo 3"/>
          <p:cNvSpPr>
            <a:spLocks noGrp="1"/>
          </p:cNvSpPr>
          <p:nvPr>
            <p:ph type="sldNum" sz="quarter" idx="10"/>
          </p:nvPr>
        </p:nvSpPr>
        <p:spPr/>
        <p:txBody>
          <a:bodyPr/>
          <a:lstStyle/>
          <a:p>
            <a:fld id="{9CA469F6-56E9-4930-9F97-475C4F7FB9E6}" type="slidenum">
              <a:rPr lang="pt-BR" smtClean="0">
                <a:solidFill>
                  <a:prstClr val="black"/>
                </a:solidFill>
              </a:rPr>
              <a:pPr/>
              <a:t>14</a:t>
            </a:fld>
            <a:endParaRPr lang="pt-BR">
              <a:solidFill>
                <a:prstClr val="black"/>
              </a:solidFill>
            </a:endParaRPr>
          </a:p>
        </p:txBody>
      </p:sp>
    </p:spTree>
    <p:extLst>
      <p:ext uri="{BB962C8B-B14F-4D97-AF65-F5344CB8AC3E}">
        <p14:creationId xmlns:p14="http://schemas.microsoft.com/office/powerpoint/2010/main" val="461615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BR" dirty="0" smtClean="0"/>
              <a:t>Os gráficos dinâmicos que nos permitem criar um laboratório de testes na tela do computador, quer dizer que podemos mudar a frequência</a:t>
            </a:r>
            <a:r>
              <a:rPr lang="pt-BR" baseline="0" dirty="0" smtClean="0"/>
              <a:t> </a:t>
            </a:r>
            <a:r>
              <a:rPr lang="pt-BR" dirty="0" smtClean="0"/>
              <a:t>das variáveis e obter</a:t>
            </a:r>
            <a:r>
              <a:rPr lang="pt-BR" baseline="0" dirty="0" smtClean="0"/>
              <a:t> novos desfechos partindo de uma população real inclusive antes de aplicar intervenções e com potencial de incluir variáveis de custos (http://www.ncbi.nlm.nih.gov/pubmed/26908086). Por exemplo se aplicar um protocolo de preparo renal podemos ver o impacto disto antes de colocar o protocolo em prática ou se evitar pacientes com Classe funcional IV teremos impacto nos resultados (</a:t>
            </a:r>
            <a:r>
              <a:rPr lang="pt-BR" b="1" baseline="0" dirty="0" smtClean="0"/>
              <a:t>iniciativas de qualidade</a:t>
            </a:r>
            <a:r>
              <a:rPr lang="pt-BR" baseline="0" dirty="0" smtClean="0"/>
              <a:t>) e isto é progressivo formando um ciclo vicioso.</a:t>
            </a:r>
            <a:endParaRPr lang="pt-BR" dirty="0"/>
          </a:p>
        </p:txBody>
      </p:sp>
      <p:sp>
        <p:nvSpPr>
          <p:cNvPr id="4" name="Marcador de Posição do Número do Diapositivo 3"/>
          <p:cNvSpPr>
            <a:spLocks noGrp="1"/>
          </p:cNvSpPr>
          <p:nvPr>
            <p:ph type="sldNum" sz="quarter" idx="10"/>
          </p:nvPr>
        </p:nvSpPr>
        <p:spPr/>
        <p:txBody>
          <a:bodyPr/>
          <a:lstStyle/>
          <a:p>
            <a:fld id="{9CA469F6-56E9-4930-9F97-475C4F7FB9E6}" type="slidenum">
              <a:rPr lang="pt-BR" smtClean="0">
                <a:solidFill>
                  <a:prstClr val="black"/>
                </a:solidFill>
              </a:rPr>
              <a:pPr/>
              <a:t>15</a:t>
            </a:fld>
            <a:endParaRPr lang="pt-BR">
              <a:solidFill>
                <a:prstClr val="black"/>
              </a:solidFill>
            </a:endParaRPr>
          </a:p>
        </p:txBody>
      </p:sp>
    </p:spTree>
    <p:extLst>
      <p:ext uri="{BB962C8B-B14F-4D97-AF65-F5344CB8AC3E}">
        <p14:creationId xmlns:p14="http://schemas.microsoft.com/office/powerpoint/2010/main" val="113793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BR" dirty="0" smtClean="0"/>
              <a:t>Este relatório</a:t>
            </a:r>
            <a:r>
              <a:rPr lang="pt-BR" baseline="0" dirty="0" smtClean="0"/>
              <a:t> será lanzado no Congresso de Fortaleza</a:t>
            </a:r>
            <a:endParaRPr lang="pt-BR" dirty="0"/>
          </a:p>
        </p:txBody>
      </p:sp>
      <p:sp>
        <p:nvSpPr>
          <p:cNvPr id="4" name="Marcador de Posição do Número do Diapositivo 3"/>
          <p:cNvSpPr>
            <a:spLocks noGrp="1"/>
          </p:cNvSpPr>
          <p:nvPr>
            <p:ph type="sldNum" sz="quarter" idx="10"/>
          </p:nvPr>
        </p:nvSpPr>
        <p:spPr/>
        <p:txBody>
          <a:bodyPr/>
          <a:lstStyle/>
          <a:p>
            <a:fld id="{9CA469F6-56E9-4930-9F97-475C4F7FB9E6}" type="slidenum">
              <a:rPr lang="pt-BR" smtClean="0">
                <a:solidFill>
                  <a:prstClr val="black"/>
                </a:solidFill>
              </a:rPr>
              <a:pPr/>
              <a:t>16</a:t>
            </a:fld>
            <a:endParaRPr lang="pt-BR">
              <a:solidFill>
                <a:prstClr val="black"/>
              </a:solidFill>
            </a:endParaRPr>
          </a:p>
        </p:txBody>
      </p:sp>
    </p:spTree>
    <p:extLst>
      <p:ext uri="{BB962C8B-B14F-4D97-AF65-F5344CB8AC3E}">
        <p14:creationId xmlns:p14="http://schemas.microsoft.com/office/powerpoint/2010/main" val="75867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Master" Target="../slideMasters/slideMaster8.xml"/><Relationship Id="rId2" Type="http://schemas.openxmlformats.org/officeDocument/2006/relationships/image" Target="../media/image3.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Master" Target="../slideMasters/slideMaster8.xml"/><Relationship Id="rId2" Type="http://schemas.openxmlformats.org/officeDocument/2006/relationships/image" Target="../media/image3.jpe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BR"/>
          </a:p>
        </p:txBody>
      </p:sp>
      <p:sp>
        <p:nvSpPr>
          <p:cNvPr id="4" name="Marcador de Posição da Data 3"/>
          <p:cNvSpPr>
            <a:spLocks noGrp="1"/>
          </p:cNvSpPr>
          <p:nvPr>
            <p:ph type="dt" sz="half" idx="10"/>
          </p:nvPr>
        </p:nvSpPr>
        <p:spPr/>
        <p:txBody>
          <a:bodyPr/>
          <a:lstStyle/>
          <a:p>
            <a:fld id="{89C1C667-40BB-41C2-A431-B8E261EAEB4B}" type="datetimeFigureOut">
              <a:rPr lang="pt-BR" smtClean="0"/>
              <a:t>30/11/17</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98243D68-6BCC-4A48-B3A2-6128FE8A0A4D}" type="slidenum">
              <a:rPr lang="pt-BR" smtClean="0"/>
              <a:t>‹#›</a:t>
            </a:fld>
            <a:endParaRPr lang="pt-BR"/>
          </a:p>
        </p:txBody>
      </p:sp>
    </p:spTree>
    <p:extLst>
      <p:ext uri="{BB962C8B-B14F-4D97-AF65-F5344CB8AC3E}">
        <p14:creationId xmlns:p14="http://schemas.microsoft.com/office/powerpoint/2010/main" val="380387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a Data 3"/>
          <p:cNvSpPr>
            <a:spLocks noGrp="1"/>
          </p:cNvSpPr>
          <p:nvPr>
            <p:ph type="dt" sz="half" idx="10"/>
          </p:nvPr>
        </p:nvSpPr>
        <p:spPr/>
        <p:txBody>
          <a:bodyPr/>
          <a:lstStyle/>
          <a:p>
            <a:fld id="{89C1C667-40BB-41C2-A431-B8E261EAEB4B}" type="datetimeFigureOut">
              <a:rPr lang="pt-BR" smtClean="0"/>
              <a:t>30/11/17</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98243D68-6BCC-4A48-B3A2-6128FE8A0A4D}" type="slidenum">
              <a:rPr lang="pt-BR" smtClean="0"/>
              <a:t>‹#›</a:t>
            </a:fld>
            <a:endParaRPr lang="pt-BR"/>
          </a:p>
        </p:txBody>
      </p:sp>
    </p:spTree>
    <p:extLst>
      <p:ext uri="{BB962C8B-B14F-4D97-AF65-F5344CB8AC3E}">
        <p14:creationId xmlns:p14="http://schemas.microsoft.com/office/powerpoint/2010/main" val="28966198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4D62607-FBEA-40CB-8D20-EC891382EA3C}" type="datetime1">
              <a:rPr lang="en-US">
                <a:solidFill>
                  <a:srgbClr val="000000"/>
                </a:solidFill>
              </a:rPr>
              <a:pPr/>
              <a:t>30/11/17</a:t>
            </a:fld>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9080103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4A464EE-F94B-4D8F-A534-93D44F8764C4}" type="datetime1">
              <a:rPr lang="en-US">
                <a:solidFill>
                  <a:srgbClr val="000000"/>
                </a:solidFill>
              </a:rPr>
              <a:pPr/>
              <a:t>30/11/17</a:t>
            </a:fld>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6446346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1634D43-9FB2-4726-8B0C-F732CFF1B434}" type="datetime1">
              <a:rPr lang="en-US">
                <a:solidFill>
                  <a:srgbClr val="000000"/>
                </a:solidFill>
              </a:rPr>
              <a:pPr/>
              <a:t>30/11/17</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4694673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F4939D9-80A9-445C-8E82-1D8598CFCFC2}" type="datetime1">
              <a:rPr lang="en-US">
                <a:solidFill>
                  <a:srgbClr val="000000"/>
                </a:solidFill>
              </a:rPr>
              <a:pPr/>
              <a:t>30/11/17</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4387408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BC504B6-161C-4D83-8D95-44838F3422EC}" type="datetime1">
              <a:rPr lang="en-US">
                <a:solidFill>
                  <a:srgbClr val="000000"/>
                </a:solidFill>
              </a:rPr>
              <a:pPr/>
              <a:t>30/11/17</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4349852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157B9C-E3BE-460A-A202-347F8AE32966}" type="datetime1">
              <a:rPr lang="en-US">
                <a:solidFill>
                  <a:srgbClr val="000000"/>
                </a:solidFill>
              </a:rPr>
              <a:pPr/>
              <a:t>30/11/17</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7207723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37"/>
            <a:ext cx="7772400" cy="1470025"/>
          </a:xfrm>
        </p:spPr>
        <p:txBody>
          <a:bodyPr/>
          <a:lstStyle/>
          <a:p>
            <a:r>
              <a:rPr lang="pt-PT" smtClean="0"/>
              <a:t>Clique para editar o estilo</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6E4B62-F958-4635-8B40-AE86C27AFB46}"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35088283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A4A933-A215-4462-93CC-94005E0EFEBA}"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13724804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12"/>
            <a:ext cx="7772400" cy="1362075"/>
          </a:xfrm>
        </p:spPr>
        <p:txBody>
          <a:bodyPr anchor="t"/>
          <a:lstStyle>
            <a:lvl1pPr algn="l">
              <a:defRPr sz="4000" b="1" cap="all"/>
            </a:lvl1pPr>
          </a:lstStyle>
          <a:p>
            <a:r>
              <a:rPr lang="pt-PT" smtClean="0"/>
              <a:t>Clique para editar o estilo</a:t>
            </a:r>
            <a:endParaRPr lang="pt-B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779F48-A7E8-40A9-8291-A8EE307CF91E}"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23503806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Conteúd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e Conteúd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ACCE38-2141-4400-BA51-7406B0016F79}"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341033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B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a Data 3"/>
          <p:cNvSpPr>
            <a:spLocks noGrp="1"/>
          </p:cNvSpPr>
          <p:nvPr>
            <p:ph type="dt" sz="half" idx="10"/>
          </p:nvPr>
        </p:nvSpPr>
        <p:spPr/>
        <p:txBody>
          <a:bodyPr/>
          <a:lstStyle/>
          <a:p>
            <a:fld id="{89C1C667-40BB-41C2-A431-B8E261EAEB4B}" type="datetimeFigureOut">
              <a:rPr lang="pt-BR" smtClean="0"/>
              <a:t>30/11/17</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98243D68-6BCC-4A48-B3A2-6128FE8A0A4D}" type="slidenum">
              <a:rPr lang="pt-BR" smtClean="0"/>
              <a:t>‹#›</a:t>
            </a:fld>
            <a:endParaRPr lang="pt-BR"/>
          </a:p>
        </p:txBody>
      </p:sp>
    </p:spTree>
    <p:extLst>
      <p:ext uri="{BB962C8B-B14F-4D97-AF65-F5344CB8AC3E}">
        <p14:creationId xmlns:p14="http://schemas.microsoft.com/office/powerpoint/2010/main" val="18947141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B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5" name="Marcador de Posição do Texto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7599C9-1B16-410F-B383-85EE7DA333EF}"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3572345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0B05D9-A5AC-4E73-BCF6-304158E2C1DA}"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5856927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7F70C4-31B3-4272-8227-03FB00591FBA}"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2128199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4" y="273050"/>
            <a:ext cx="3008313" cy="1162050"/>
          </a:xfrm>
        </p:spPr>
        <p:txBody>
          <a:bodyPr anchor="b"/>
          <a:lstStyle>
            <a:lvl1pPr algn="l">
              <a:defRPr sz="2000" b="1"/>
            </a:lvl1pPr>
          </a:lstStyle>
          <a:p>
            <a:r>
              <a:rPr lang="pt-PT" smtClean="0"/>
              <a:t>Clique para editar o estilo</a:t>
            </a:r>
            <a:endParaRPr lang="pt-BR"/>
          </a:p>
        </p:txBody>
      </p:sp>
      <p:sp>
        <p:nvSpPr>
          <p:cNvPr id="3" name="Marcador de Posição de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o Texto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9DD570-2258-48FF-92F3-68B2B4499DFF}"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3514469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B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278998-759E-43AE-9F92-8E08B0998D62}"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28647066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7567B1-538B-4EB8-98B6-A14FAAE7FAD1}"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17556923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p:spPr>
        <p:txBody>
          <a:bodyPr vert="eaVert"/>
          <a:lstStyle/>
          <a:p>
            <a:r>
              <a:rPr lang="pt-PT" smtClean="0"/>
              <a:t>Clique para editar o estilo</a:t>
            </a:r>
            <a:endParaRPr lang="pt-BR"/>
          </a:p>
        </p:txBody>
      </p:sp>
      <p:sp>
        <p:nvSpPr>
          <p:cNvPr id="3" name="Marcador de Posição de Texto Vertical 2"/>
          <p:cNvSpPr>
            <a:spLocks noGrp="1"/>
          </p:cNvSpPr>
          <p:nvPr>
            <p:ph type="body" orient="vert" idx="1"/>
          </p:nvPr>
        </p:nvSpPr>
        <p:spPr>
          <a:xfrm>
            <a:off x="457200" y="274639"/>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87B582-EE42-4720-B8BC-938D6E623C17}"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27747180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37"/>
            <a:ext cx="7772400" cy="1470025"/>
          </a:xfrm>
        </p:spPr>
        <p:txBody>
          <a:bodyPr/>
          <a:lstStyle/>
          <a:p>
            <a:r>
              <a:rPr lang="pt-PT" smtClean="0"/>
              <a:t>Clique para editar o estilo</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F1B55F-3D68-47E1-8CFA-2D86265732FB}"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6493727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309FFB-162F-497D-A123-BBA797A8AE94}"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2808391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12"/>
            <a:ext cx="7772400" cy="1362075"/>
          </a:xfrm>
        </p:spPr>
        <p:txBody>
          <a:bodyPr anchor="t"/>
          <a:lstStyle>
            <a:lvl1pPr algn="l">
              <a:defRPr sz="4000" b="1" cap="all"/>
            </a:lvl1pPr>
          </a:lstStyle>
          <a:p>
            <a:r>
              <a:rPr lang="pt-PT" smtClean="0"/>
              <a:t>Clique para editar o estilo</a:t>
            </a:r>
            <a:endParaRPr lang="pt-B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672814-37C7-4E43-BC81-F5F936AF3AE9}"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272752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883960930"/>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Conteúd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e Conteúd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FAB220-D581-4C45-B610-3C20E06E2201}"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3523703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B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5" name="Marcador de Posição do Texto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0B7AF5-52A3-4873-867A-7A95F1D6A9DA}"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4438662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B42EA2-8A32-4F8E-B456-5B1133253530}"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16063347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0FC5B00-761F-4361-861F-43D40F6716F9}"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9558779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4" y="273050"/>
            <a:ext cx="3008313" cy="1162050"/>
          </a:xfrm>
        </p:spPr>
        <p:txBody>
          <a:bodyPr anchor="b"/>
          <a:lstStyle>
            <a:lvl1pPr algn="l">
              <a:defRPr sz="2000" b="1"/>
            </a:lvl1pPr>
          </a:lstStyle>
          <a:p>
            <a:r>
              <a:rPr lang="pt-PT" smtClean="0"/>
              <a:t>Clique para editar o estilo</a:t>
            </a:r>
            <a:endParaRPr lang="pt-BR"/>
          </a:p>
        </p:txBody>
      </p:sp>
      <p:sp>
        <p:nvSpPr>
          <p:cNvPr id="3" name="Marcador de Posição de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o Texto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9F5970-32AD-43BD-936B-5D220DE35CEB}"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15983600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B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FA63CD-F41E-475E-B0E8-212720DA97E7}"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20309808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FE5D0E-CC50-4C4F-89AD-2005D0D29C95}"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413786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p:spPr>
        <p:txBody>
          <a:bodyPr vert="eaVert"/>
          <a:lstStyle/>
          <a:p>
            <a:r>
              <a:rPr lang="pt-PT" smtClean="0"/>
              <a:t>Clique para editar o estilo</a:t>
            </a:r>
            <a:endParaRPr lang="pt-BR"/>
          </a:p>
        </p:txBody>
      </p:sp>
      <p:sp>
        <p:nvSpPr>
          <p:cNvPr id="3" name="Marcador de Posição de Texto Vertical 2"/>
          <p:cNvSpPr>
            <a:spLocks noGrp="1"/>
          </p:cNvSpPr>
          <p:nvPr>
            <p:ph type="body" orient="vert" idx="1"/>
          </p:nvPr>
        </p:nvSpPr>
        <p:spPr>
          <a:xfrm>
            <a:off x="457200" y="274639"/>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C4683A-181C-4055-9D79-952101C1263A}" type="slidenum">
              <a:rPr lang="pt-BR">
                <a:solidFill>
                  <a:srgbClr val="000000"/>
                </a:solidFill>
              </a:rPr>
              <a:pPr>
                <a:defRPr/>
              </a:pPr>
              <a:t>‹#›</a:t>
            </a:fld>
            <a:endParaRPr lang="pt-BR">
              <a:solidFill>
                <a:srgbClr val="000000"/>
              </a:solidFill>
            </a:endParaRPr>
          </a:p>
        </p:txBody>
      </p:sp>
    </p:spTree>
    <p:extLst>
      <p:ext uri="{BB962C8B-B14F-4D97-AF65-F5344CB8AC3E}">
        <p14:creationId xmlns:p14="http://schemas.microsoft.com/office/powerpoint/2010/main" val="28343014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69"/>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725" indent="0" algn="ctr">
              <a:buNone/>
              <a:defRPr>
                <a:solidFill>
                  <a:schemeClr val="tx1">
                    <a:tint val="75000"/>
                  </a:schemeClr>
                </a:solidFill>
              </a:defRPr>
            </a:lvl2pPr>
            <a:lvl3pPr marL="913453" indent="0" algn="ctr">
              <a:buNone/>
              <a:defRPr>
                <a:solidFill>
                  <a:schemeClr val="tx1">
                    <a:tint val="75000"/>
                  </a:schemeClr>
                </a:solidFill>
              </a:defRPr>
            </a:lvl3pPr>
            <a:lvl4pPr marL="1370180" indent="0" algn="ctr">
              <a:buNone/>
              <a:defRPr>
                <a:solidFill>
                  <a:schemeClr val="tx1">
                    <a:tint val="75000"/>
                  </a:schemeClr>
                </a:solidFill>
              </a:defRPr>
            </a:lvl4pPr>
            <a:lvl5pPr marL="1826905" indent="0" algn="ctr">
              <a:buNone/>
              <a:defRPr>
                <a:solidFill>
                  <a:schemeClr val="tx1">
                    <a:tint val="75000"/>
                  </a:schemeClr>
                </a:solidFill>
              </a:defRPr>
            </a:lvl5pPr>
            <a:lvl6pPr marL="2283632" indent="0" algn="ctr">
              <a:buNone/>
              <a:defRPr>
                <a:solidFill>
                  <a:schemeClr val="tx1">
                    <a:tint val="75000"/>
                  </a:schemeClr>
                </a:solidFill>
              </a:defRPr>
            </a:lvl6pPr>
            <a:lvl7pPr marL="2740358" indent="0" algn="ctr">
              <a:buNone/>
              <a:defRPr>
                <a:solidFill>
                  <a:schemeClr val="tx1">
                    <a:tint val="75000"/>
                  </a:schemeClr>
                </a:solidFill>
              </a:defRPr>
            </a:lvl7pPr>
            <a:lvl8pPr marL="3197080" indent="0" algn="ctr">
              <a:buNone/>
              <a:defRPr>
                <a:solidFill>
                  <a:schemeClr val="tx1">
                    <a:tint val="75000"/>
                  </a:schemeClr>
                </a:solidFill>
              </a:defRPr>
            </a:lvl8pPr>
            <a:lvl9pPr marL="3653809"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10523C26-144E-4EC0-963C-070A67945788}"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8638D95C-0272-4A2F-982C-7F37317D5235}" type="slidenum">
              <a:rPr lang="en-US"/>
              <a:pPr>
                <a:defRPr/>
              </a:pPr>
              <a:t>‹#›</a:t>
            </a:fld>
            <a:endParaRPr lang="en-US"/>
          </a:p>
        </p:txBody>
      </p:sp>
    </p:spTree>
    <p:extLst>
      <p:ext uri="{BB962C8B-B14F-4D97-AF65-F5344CB8AC3E}">
        <p14:creationId xmlns:p14="http://schemas.microsoft.com/office/powerpoint/2010/main" val="22983517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5802EDF9-F223-4CEF-8776-C6B2B564B372}"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33A8FE4E-8B4E-4557-B6B6-441A9405111C}" type="slidenum">
              <a:rPr lang="en-US"/>
              <a:pPr>
                <a:defRPr/>
              </a:pPr>
              <a:t>‹#›</a:t>
            </a:fld>
            <a:endParaRPr lang="en-US"/>
          </a:p>
        </p:txBody>
      </p:sp>
    </p:spTree>
    <p:extLst>
      <p:ext uri="{BB962C8B-B14F-4D97-AF65-F5344CB8AC3E}">
        <p14:creationId xmlns:p14="http://schemas.microsoft.com/office/powerpoint/2010/main" val="130827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21656038"/>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54"/>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725" indent="0">
              <a:buNone/>
              <a:defRPr sz="1800">
                <a:solidFill>
                  <a:schemeClr val="tx1">
                    <a:tint val="75000"/>
                  </a:schemeClr>
                </a:solidFill>
              </a:defRPr>
            </a:lvl2pPr>
            <a:lvl3pPr marL="913453" indent="0">
              <a:buNone/>
              <a:defRPr sz="1600">
                <a:solidFill>
                  <a:schemeClr val="tx1">
                    <a:tint val="75000"/>
                  </a:schemeClr>
                </a:solidFill>
              </a:defRPr>
            </a:lvl3pPr>
            <a:lvl4pPr marL="1370180" indent="0">
              <a:buNone/>
              <a:defRPr sz="1400">
                <a:solidFill>
                  <a:schemeClr val="tx1">
                    <a:tint val="75000"/>
                  </a:schemeClr>
                </a:solidFill>
              </a:defRPr>
            </a:lvl4pPr>
            <a:lvl5pPr marL="1826905" indent="0">
              <a:buNone/>
              <a:defRPr sz="1400">
                <a:solidFill>
                  <a:schemeClr val="tx1">
                    <a:tint val="75000"/>
                  </a:schemeClr>
                </a:solidFill>
              </a:defRPr>
            </a:lvl5pPr>
            <a:lvl6pPr marL="2283632" indent="0">
              <a:buNone/>
              <a:defRPr sz="1400">
                <a:solidFill>
                  <a:schemeClr val="tx1">
                    <a:tint val="75000"/>
                  </a:schemeClr>
                </a:solidFill>
              </a:defRPr>
            </a:lvl6pPr>
            <a:lvl7pPr marL="2740358" indent="0">
              <a:buNone/>
              <a:defRPr sz="1400">
                <a:solidFill>
                  <a:schemeClr val="tx1">
                    <a:tint val="75000"/>
                  </a:schemeClr>
                </a:solidFill>
              </a:defRPr>
            </a:lvl7pPr>
            <a:lvl8pPr marL="3197080" indent="0">
              <a:buNone/>
              <a:defRPr sz="1400">
                <a:solidFill>
                  <a:schemeClr val="tx1">
                    <a:tint val="75000"/>
                  </a:schemeClr>
                </a:solidFill>
              </a:defRPr>
            </a:lvl8pPr>
            <a:lvl9pPr marL="3653809"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smtClean="0"/>
            </a:lvl1pPr>
          </a:lstStyle>
          <a:p>
            <a:pPr>
              <a:defRPr/>
            </a:pPr>
            <a:fld id="{EDBA53C8-02AC-45ED-A063-22B1488917A4}"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53F58357-BB47-460F-B1C4-9B9769EAD02B}" type="slidenum">
              <a:rPr lang="en-US"/>
              <a:pPr>
                <a:defRPr/>
              </a:pPr>
              <a:t>‹#›</a:t>
            </a:fld>
            <a:endParaRPr lang="en-US"/>
          </a:p>
        </p:txBody>
      </p:sp>
    </p:spTree>
    <p:extLst>
      <p:ext uri="{BB962C8B-B14F-4D97-AF65-F5344CB8AC3E}">
        <p14:creationId xmlns:p14="http://schemas.microsoft.com/office/powerpoint/2010/main" val="24746994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smtClean="0"/>
            </a:lvl1pPr>
          </a:lstStyle>
          <a:p>
            <a:pPr>
              <a:defRPr/>
            </a:pPr>
            <a:fld id="{E9A0DC7A-FE28-48E8-8849-D34E93D700F7}" type="datetimeFigureOut">
              <a:rPr lang="en-US"/>
              <a:pPr>
                <a:defRPr/>
              </a:pPr>
              <a:t>30/11/17</a:t>
            </a:fld>
            <a:endParaRPr lang="en-US"/>
          </a:p>
        </p:txBody>
      </p:sp>
      <p:sp>
        <p:nvSpPr>
          <p:cNvPr id="6"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smtClean="0"/>
            </a:lvl1pPr>
          </a:lstStyle>
          <a:p>
            <a:pPr>
              <a:defRPr/>
            </a:pPr>
            <a:fld id="{2D8C0BAA-97D8-4DC9-9A14-682EC12DD514}" type="slidenum">
              <a:rPr lang="en-US"/>
              <a:pPr>
                <a:defRPr/>
              </a:pPr>
              <a:t>‹#›</a:t>
            </a:fld>
            <a:endParaRPr lang="en-US"/>
          </a:p>
        </p:txBody>
      </p:sp>
    </p:spTree>
    <p:extLst>
      <p:ext uri="{BB962C8B-B14F-4D97-AF65-F5344CB8AC3E}">
        <p14:creationId xmlns:p14="http://schemas.microsoft.com/office/powerpoint/2010/main" val="38643941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4"/>
            <a:ext cx="4040188" cy="639762"/>
          </a:xfrm>
        </p:spPr>
        <p:txBody>
          <a:bodyPr anchor="b"/>
          <a:lstStyle>
            <a:lvl1pPr marL="0" indent="0">
              <a:buNone/>
              <a:defRPr sz="2400" b="1"/>
            </a:lvl1pPr>
            <a:lvl2pPr marL="456725" indent="0">
              <a:buNone/>
              <a:defRPr sz="2000" b="1"/>
            </a:lvl2pPr>
            <a:lvl3pPr marL="913453" indent="0">
              <a:buNone/>
              <a:defRPr sz="1800" b="1"/>
            </a:lvl3pPr>
            <a:lvl4pPr marL="1370180" indent="0">
              <a:buNone/>
              <a:defRPr sz="1600" b="1"/>
            </a:lvl4pPr>
            <a:lvl5pPr marL="1826905" indent="0">
              <a:buNone/>
              <a:defRPr sz="1600" b="1"/>
            </a:lvl5pPr>
            <a:lvl6pPr marL="2283632" indent="0">
              <a:buNone/>
              <a:defRPr sz="1600" b="1"/>
            </a:lvl6pPr>
            <a:lvl7pPr marL="2740358" indent="0">
              <a:buNone/>
              <a:defRPr sz="1600" b="1"/>
            </a:lvl7pPr>
            <a:lvl8pPr marL="3197080" indent="0">
              <a:buNone/>
              <a:defRPr sz="1600" b="1"/>
            </a:lvl8pPr>
            <a:lvl9pPr marL="3653809"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47" y="1535114"/>
            <a:ext cx="4041775" cy="639762"/>
          </a:xfrm>
        </p:spPr>
        <p:txBody>
          <a:bodyPr anchor="b"/>
          <a:lstStyle>
            <a:lvl1pPr marL="0" indent="0">
              <a:buNone/>
              <a:defRPr sz="2400" b="1"/>
            </a:lvl1pPr>
            <a:lvl2pPr marL="456725" indent="0">
              <a:buNone/>
              <a:defRPr sz="2000" b="1"/>
            </a:lvl2pPr>
            <a:lvl3pPr marL="913453" indent="0">
              <a:buNone/>
              <a:defRPr sz="1800" b="1"/>
            </a:lvl3pPr>
            <a:lvl4pPr marL="1370180" indent="0">
              <a:buNone/>
              <a:defRPr sz="1600" b="1"/>
            </a:lvl4pPr>
            <a:lvl5pPr marL="1826905" indent="0">
              <a:buNone/>
              <a:defRPr sz="1600" b="1"/>
            </a:lvl5pPr>
            <a:lvl6pPr marL="2283632" indent="0">
              <a:buNone/>
              <a:defRPr sz="1600" b="1"/>
            </a:lvl6pPr>
            <a:lvl7pPr marL="2740358" indent="0">
              <a:buNone/>
              <a:defRPr sz="1600" b="1"/>
            </a:lvl7pPr>
            <a:lvl8pPr marL="3197080" indent="0">
              <a:buNone/>
              <a:defRPr sz="1600" b="1"/>
            </a:lvl8pPr>
            <a:lvl9pPr marL="3653809"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smtClean="0"/>
            </a:lvl1pPr>
          </a:lstStyle>
          <a:p>
            <a:pPr>
              <a:defRPr/>
            </a:pPr>
            <a:fld id="{F6A8D9EA-0BE2-41C6-B370-BF4D70168654}" type="datetimeFigureOut">
              <a:rPr lang="en-US"/>
              <a:pPr>
                <a:defRPr/>
              </a:pPr>
              <a:t>30/11/17</a:t>
            </a:fld>
            <a:endParaRPr lang="en-US"/>
          </a:p>
        </p:txBody>
      </p:sp>
      <p:sp>
        <p:nvSpPr>
          <p:cNvPr id="8"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9" name="Espaço Reservado para Número de Slide 5"/>
          <p:cNvSpPr>
            <a:spLocks noGrp="1"/>
          </p:cNvSpPr>
          <p:nvPr>
            <p:ph type="sldNum" sz="quarter" idx="12"/>
          </p:nvPr>
        </p:nvSpPr>
        <p:spPr/>
        <p:txBody>
          <a:bodyPr/>
          <a:lstStyle>
            <a:lvl1pPr>
              <a:defRPr smtClean="0"/>
            </a:lvl1pPr>
          </a:lstStyle>
          <a:p>
            <a:pPr>
              <a:defRPr/>
            </a:pPr>
            <a:fld id="{CAF8EAD3-6ACD-42BE-83D8-DE699F88FF2F}" type="slidenum">
              <a:rPr lang="en-US"/>
              <a:pPr>
                <a:defRPr/>
              </a:pPr>
              <a:t>‹#›</a:t>
            </a:fld>
            <a:endParaRPr lang="en-US"/>
          </a:p>
        </p:txBody>
      </p:sp>
    </p:spTree>
    <p:extLst>
      <p:ext uri="{BB962C8B-B14F-4D97-AF65-F5344CB8AC3E}">
        <p14:creationId xmlns:p14="http://schemas.microsoft.com/office/powerpoint/2010/main" val="7160572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smtClean="0"/>
            </a:lvl1pPr>
          </a:lstStyle>
          <a:p>
            <a:pPr>
              <a:defRPr/>
            </a:pPr>
            <a:fld id="{02D726F2-F412-4447-A1AE-801792A5AB32}" type="datetimeFigureOut">
              <a:rPr lang="en-US"/>
              <a:pPr>
                <a:defRPr/>
              </a:pPr>
              <a:t>30/11/17</a:t>
            </a:fld>
            <a:endParaRPr lang="en-US"/>
          </a:p>
        </p:txBody>
      </p:sp>
      <p:sp>
        <p:nvSpPr>
          <p:cNvPr id="4"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5" name="Espaço Reservado para Número de Slide 5"/>
          <p:cNvSpPr>
            <a:spLocks noGrp="1"/>
          </p:cNvSpPr>
          <p:nvPr>
            <p:ph type="sldNum" sz="quarter" idx="12"/>
          </p:nvPr>
        </p:nvSpPr>
        <p:spPr/>
        <p:txBody>
          <a:bodyPr/>
          <a:lstStyle>
            <a:lvl1pPr>
              <a:defRPr smtClean="0"/>
            </a:lvl1pPr>
          </a:lstStyle>
          <a:p>
            <a:pPr>
              <a:defRPr/>
            </a:pPr>
            <a:fld id="{35856D3B-0662-4BF7-9C52-665CD341A09D}" type="slidenum">
              <a:rPr lang="en-US"/>
              <a:pPr>
                <a:defRPr/>
              </a:pPr>
              <a:t>‹#›</a:t>
            </a:fld>
            <a:endParaRPr lang="en-US"/>
          </a:p>
        </p:txBody>
      </p:sp>
    </p:spTree>
    <p:extLst>
      <p:ext uri="{BB962C8B-B14F-4D97-AF65-F5344CB8AC3E}">
        <p14:creationId xmlns:p14="http://schemas.microsoft.com/office/powerpoint/2010/main" val="8694724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smtClean="0"/>
            </a:lvl1pPr>
          </a:lstStyle>
          <a:p>
            <a:pPr>
              <a:defRPr/>
            </a:pPr>
            <a:fld id="{31B233DF-0E50-4EBA-B419-18B77A985D39}" type="datetimeFigureOut">
              <a:rPr lang="en-US"/>
              <a:pPr>
                <a:defRPr/>
              </a:pPr>
              <a:t>30/11/17</a:t>
            </a:fld>
            <a:endParaRPr lang="en-US"/>
          </a:p>
        </p:txBody>
      </p:sp>
      <p:sp>
        <p:nvSpPr>
          <p:cNvPr id="3"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4" name="Espaço Reservado para Número de Slide 5"/>
          <p:cNvSpPr>
            <a:spLocks noGrp="1"/>
          </p:cNvSpPr>
          <p:nvPr>
            <p:ph type="sldNum" sz="quarter" idx="12"/>
          </p:nvPr>
        </p:nvSpPr>
        <p:spPr/>
        <p:txBody>
          <a:bodyPr/>
          <a:lstStyle>
            <a:lvl1pPr>
              <a:defRPr smtClean="0"/>
            </a:lvl1pPr>
          </a:lstStyle>
          <a:p>
            <a:pPr>
              <a:defRPr/>
            </a:pPr>
            <a:fld id="{08C33693-34F0-4D32-A84F-3D99BBD6EA63}" type="slidenum">
              <a:rPr lang="en-US"/>
              <a:pPr>
                <a:defRPr/>
              </a:pPr>
              <a:t>‹#›</a:t>
            </a:fld>
            <a:endParaRPr lang="en-US"/>
          </a:p>
        </p:txBody>
      </p:sp>
    </p:spTree>
    <p:extLst>
      <p:ext uri="{BB962C8B-B14F-4D97-AF65-F5344CB8AC3E}">
        <p14:creationId xmlns:p14="http://schemas.microsoft.com/office/powerpoint/2010/main" val="30230574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4"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4" y="1435104"/>
            <a:ext cx="3008313" cy="4691063"/>
          </a:xfrm>
        </p:spPr>
        <p:txBody>
          <a:bodyPr/>
          <a:lstStyle>
            <a:lvl1pPr marL="0" indent="0">
              <a:buNone/>
              <a:defRPr sz="1400"/>
            </a:lvl1pPr>
            <a:lvl2pPr marL="456725" indent="0">
              <a:buNone/>
              <a:defRPr sz="1200"/>
            </a:lvl2pPr>
            <a:lvl3pPr marL="913453" indent="0">
              <a:buNone/>
              <a:defRPr sz="1000"/>
            </a:lvl3pPr>
            <a:lvl4pPr marL="1370180" indent="0">
              <a:buNone/>
              <a:defRPr sz="900"/>
            </a:lvl4pPr>
            <a:lvl5pPr marL="1826905" indent="0">
              <a:buNone/>
              <a:defRPr sz="900"/>
            </a:lvl5pPr>
            <a:lvl6pPr marL="2283632" indent="0">
              <a:buNone/>
              <a:defRPr sz="900"/>
            </a:lvl6pPr>
            <a:lvl7pPr marL="2740358" indent="0">
              <a:buNone/>
              <a:defRPr sz="900"/>
            </a:lvl7pPr>
            <a:lvl8pPr marL="3197080" indent="0">
              <a:buNone/>
              <a:defRPr sz="900"/>
            </a:lvl8pPr>
            <a:lvl9pPr marL="3653809"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smtClean="0"/>
            </a:lvl1pPr>
          </a:lstStyle>
          <a:p>
            <a:pPr>
              <a:defRPr/>
            </a:pPr>
            <a:fld id="{51798F4A-8AD8-4143-BB1F-74BC65D81E1F}" type="datetimeFigureOut">
              <a:rPr lang="en-US"/>
              <a:pPr>
                <a:defRPr/>
              </a:pPr>
              <a:t>30/11/17</a:t>
            </a:fld>
            <a:endParaRPr lang="en-US"/>
          </a:p>
        </p:txBody>
      </p:sp>
      <p:sp>
        <p:nvSpPr>
          <p:cNvPr id="6"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smtClean="0"/>
            </a:lvl1pPr>
          </a:lstStyle>
          <a:p>
            <a:pPr>
              <a:defRPr/>
            </a:pPr>
            <a:fld id="{A86E89FE-FCAA-4754-9D17-DC9E8C8BBDA0}" type="slidenum">
              <a:rPr lang="en-US"/>
              <a:pPr>
                <a:defRPr/>
              </a:pPr>
              <a:t>‹#›</a:t>
            </a:fld>
            <a:endParaRPr lang="en-US"/>
          </a:p>
        </p:txBody>
      </p:sp>
    </p:spTree>
    <p:extLst>
      <p:ext uri="{BB962C8B-B14F-4D97-AF65-F5344CB8AC3E}">
        <p14:creationId xmlns:p14="http://schemas.microsoft.com/office/powerpoint/2010/main" val="357418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6725" indent="0">
              <a:buNone/>
              <a:defRPr sz="2800"/>
            </a:lvl2pPr>
            <a:lvl3pPr marL="913453" indent="0">
              <a:buNone/>
              <a:defRPr sz="2400"/>
            </a:lvl3pPr>
            <a:lvl4pPr marL="1370180" indent="0">
              <a:buNone/>
              <a:defRPr sz="2000"/>
            </a:lvl4pPr>
            <a:lvl5pPr marL="1826905" indent="0">
              <a:buNone/>
              <a:defRPr sz="2000"/>
            </a:lvl5pPr>
            <a:lvl6pPr marL="2283632" indent="0">
              <a:buNone/>
              <a:defRPr sz="2000"/>
            </a:lvl6pPr>
            <a:lvl7pPr marL="2740358" indent="0">
              <a:buNone/>
              <a:defRPr sz="2000"/>
            </a:lvl7pPr>
            <a:lvl8pPr marL="3197080" indent="0">
              <a:buNone/>
              <a:defRPr sz="2000"/>
            </a:lvl8pPr>
            <a:lvl9pPr marL="3653809"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6725" indent="0">
              <a:buNone/>
              <a:defRPr sz="1200"/>
            </a:lvl2pPr>
            <a:lvl3pPr marL="913453" indent="0">
              <a:buNone/>
              <a:defRPr sz="1000"/>
            </a:lvl3pPr>
            <a:lvl4pPr marL="1370180" indent="0">
              <a:buNone/>
              <a:defRPr sz="900"/>
            </a:lvl4pPr>
            <a:lvl5pPr marL="1826905" indent="0">
              <a:buNone/>
              <a:defRPr sz="900"/>
            </a:lvl5pPr>
            <a:lvl6pPr marL="2283632" indent="0">
              <a:buNone/>
              <a:defRPr sz="900"/>
            </a:lvl6pPr>
            <a:lvl7pPr marL="2740358" indent="0">
              <a:buNone/>
              <a:defRPr sz="900"/>
            </a:lvl7pPr>
            <a:lvl8pPr marL="3197080" indent="0">
              <a:buNone/>
              <a:defRPr sz="900"/>
            </a:lvl8pPr>
            <a:lvl9pPr marL="3653809"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smtClean="0"/>
            </a:lvl1pPr>
          </a:lstStyle>
          <a:p>
            <a:pPr>
              <a:defRPr/>
            </a:pPr>
            <a:fld id="{F7F770BA-8A30-478B-966B-0F4BB54D23EF}" type="datetimeFigureOut">
              <a:rPr lang="en-US"/>
              <a:pPr>
                <a:defRPr/>
              </a:pPr>
              <a:t>30/11/17</a:t>
            </a:fld>
            <a:endParaRPr lang="en-US"/>
          </a:p>
        </p:txBody>
      </p:sp>
      <p:sp>
        <p:nvSpPr>
          <p:cNvPr id="6"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smtClean="0"/>
            </a:lvl1pPr>
          </a:lstStyle>
          <a:p>
            <a:pPr>
              <a:defRPr/>
            </a:pPr>
            <a:fld id="{53F64200-545F-4CC0-97DB-66B710129D76}" type="slidenum">
              <a:rPr lang="en-US"/>
              <a:pPr>
                <a:defRPr/>
              </a:pPr>
              <a:t>‹#›</a:t>
            </a:fld>
            <a:endParaRPr lang="en-US"/>
          </a:p>
        </p:txBody>
      </p:sp>
    </p:spTree>
    <p:extLst>
      <p:ext uri="{BB962C8B-B14F-4D97-AF65-F5344CB8AC3E}">
        <p14:creationId xmlns:p14="http://schemas.microsoft.com/office/powerpoint/2010/main" val="36622117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0E96F4BD-4081-4521-BB77-B0B3BE139194}"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AA89E110-54EA-4931-A5CF-1CB20C8F7A43}" type="slidenum">
              <a:rPr lang="en-US"/>
              <a:pPr>
                <a:defRPr/>
              </a:pPr>
              <a:t>‹#›</a:t>
            </a:fld>
            <a:endParaRPr lang="en-US"/>
          </a:p>
        </p:txBody>
      </p:sp>
    </p:spTree>
    <p:extLst>
      <p:ext uri="{BB962C8B-B14F-4D97-AF65-F5344CB8AC3E}">
        <p14:creationId xmlns:p14="http://schemas.microsoft.com/office/powerpoint/2010/main" val="27378453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1" y="274649"/>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49"/>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64F4D667-5EC1-4D4E-968F-0C65104EDA87}"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3A53F4D2-7E7B-45BA-821F-9074849BF494}" type="slidenum">
              <a:rPr lang="en-US"/>
              <a:pPr>
                <a:defRPr/>
              </a:pPr>
              <a:t>‹#›</a:t>
            </a:fld>
            <a:endParaRPr lang="en-US"/>
          </a:p>
        </p:txBody>
      </p:sp>
    </p:spTree>
    <p:extLst>
      <p:ext uri="{BB962C8B-B14F-4D97-AF65-F5344CB8AC3E}">
        <p14:creationId xmlns:p14="http://schemas.microsoft.com/office/powerpoint/2010/main" val="38716942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69"/>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7087CB27-748C-4438-A6D4-C3A7735EB2F1}"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8B0336D7-8F35-4D72-BDB5-9B485009CB22}" type="slidenum">
              <a:rPr lang="en-US"/>
              <a:pPr>
                <a:defRPr/>
              </a:pPr>
              <a:t>‹#›</a:t>
            </a:fld>
            <a:endParaRPr lang="en-US"/>
          </a:p>
        </p:txBody>
      </p:sp>
    </p:spTree>
    <p:extLst>
      <p:ext uri="{BB962C8B-B14F-4D97-AF65-F5344CB8AC3E}">
        <p14:creationId xmlns:p14="http://schemas.microsoft.com/office/powerpoint/2010/main" val="2975276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176081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EC82C85F-6CB4-4793-B98D-26333E6CF012}"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089D3198-0501-4AAB-BF47-B2C0FD10D2F4}" type="slidenum">
              <a:rPr lang="en-US"/>
              <a:pPr>
                <a:defRPr/>
              </a:pPr>
              <a:t>‹#›</a:t>
            </a:fld>
            <a:endParaRPr lang="en-US"/>
          </a:p>
        </p:txBody>
      </p:sp>
    </p:spTree>
    <p:extLst>
      <p:ext uri="{BB962C8B-B14F-4D97-AF65-F5344CB8AC3E}">
        <p14:creationId xmlns:p14="http://schemas.microsoft.com/office/powerpoint/2010/main" val="816040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44"/>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smtClean="0"/>
            </a:lvl1pPr>
          </a:lstStyle>
          <a:p>
            <a:pPr>
              <a:defRPr/>
            </a:pPr>
            <a:fld id="{B857B9DD-BFEC-41D1-BC6E-3F35F6C0365D}"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626E84B1-6295-4CA3-9168-BC621B259027}" type="slidenum">
              <a:rPr lang="en-US"/>
              <a:pPr>
                <a:defRPr/>
              </a:pPr>
              <a:t>‹#›</a:t>
            </a:fld>
            <a:endParaRPr lang="en-US"/>
          </a:p>
        </p:txBody>
      </p:sp>
    </p:spTree>
    <p:extLst>
      <p:ext uri="{BB962C8B-B14F-4D97-AF65-F5344CB8AC3E}">
        <p14:creationId xmlns:p14="http://schemas.microsoft.com/office/powerpoint/2010/main" val="2504700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smtClean="0"/>
            </a:lvl1pPr>
          </a:lstStyle>
          <a:p>
            <a:pPr>
              <a:defRPr/>
            </a:pPr>
            <a:fld id="{CF82C7B6-046C-42A4-9B49-CA2865BC48FA}" type="datetimeFigureOut">
              <a:rPr lang="en-US"/>
              <a:pPr>
                <a:defRPr/>
              </a:pPr>
              <a:t>30/11/17</a:t>
            </a:fld>
            <a:endParaRPr lang="en-US"/>
          </a:p>
        </p:txBody>
      </p:sp>
      <p:sp>
        <p:nvSpPr>
          <p:cNvPr id="6"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smtClean="0"/>
            </a:lvl1pPr>
          </a:lstStyle>
          <a:p>
            <a:pPr>
              <a:defRPr/>
            </a:pPr>
            <a:fld id="{3BA04541-7636-4331-A47B-85611FCD5062}" type="slidenum">
              <a:rPr lang="en-US"/>
              <a:pPr>
                <a:defRPr/>
              </a:pPr>
              <a:t>‹#›</a:t>
            </a:fld>
            <a:endParaRPr lang="en-US"/>
          </a:p>
        </p:txBody>
      </p:sp>
    </p:spTree>
    <p:extLst>
      <p:ext uri="{BB962C8B-B14F-4D97-AF65-F5344CB8AC3E}">
        <p14:creationId xmlns:p14="http://schemas.microsoft.com/office/powerpoint/2010/main" val="10425111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smtClean="0"/>
            </a:lvl1pPr>
          </a:lstStyle>
          <a:p>
            <a:pPr>
              <a:defRPr/>
            </a:pPr>
            <a:fld id="{56CCDDEB-36BA-45A4-BDB8-1127709B887A}" type="datetimeFigureOut">
              <a:rPr lang="en-US"/>
              <a:pPr>
                <a:defRPr/>
              </a:pPr>
              <a:t>30/11/17</a:t>
            </a:fld>
            <a:endParaRPr lang="en-US"/>
          </a:p>
        </p:txBody>
      </p:sp>
      <p:sp>
        <p:nvSpPr>
          <p:cNvPr id="8"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9" name="Espaço Reservado para Número de Slide 5"/>
          <p:cNvSpPr>
            <a:spLocks noGrp="1"/>
          </p:cNvSpPr>
          <p:nvPr>
            <p:ph type="sldNum" sz="quarter" idx="12"/>
          </p:nvPr>
        </p:nvSpPr>
        <p:spPr/>
        <p:txBody>
          <a:bodyPr/>
          <a:lstStyle>
            <a:lvl1pPr>
              <a:defRPr smtClean="0"/>
            </a:lvl1pPr>
          </a:lstStyle>
          <a:p>
            <a:pPr>
              <a:defRPr/>
            </a:pPr>
            <a:fld id="{C9CFF9BF-BCA5-452A-A7D7-1BA664F7288D}" type="slidenum">
              <a:rPr lang="en-US"/>
              <a:pPr>
                <a:defRPr/>
              </a:pPr>
              <a:t>‹#›</a:t>
            </a:fld>
            <a:endParaRPr lang="en-US"/>
          </a:p>
        </p:txBody>
      </p:sp>
    </p:spTree>
    <p:extLst>
      <p:ext uri="{BB962C8B-B14F-4D97-AF65-F5344CB8AC3E}">
        <p14:creationId xmlns:p14="http://schemas.microsoft.com/office/powerpoint/2010/main" val="3203459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smtClean="0"/>
            </a:lvl1pPr>
          </a:lstStyle>
          <a:p>
            <a:pPr>
              <a:defRPr/>
            </a:pPr>
            <a:fld id="{F8BCC90D-2BA6-4CBC-85BD-DD8AE47B75D1}" type="datetimeFigureOut">
              <a:rPr lang="en-US"/>
              <a:pPr>
                <a:defRPr/>
              </a:pPr>
              <a:t>30/11/17</a:t>
            </a:fld>
            <a:endParaRPr lang="en-US"/>
          </a:p>
        </p:txBody>
      </p:sp>
      <p:sp>
        <p:nvSpPr>
          <p:cNvPr id="4"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5" name="Espaço Reservado para Número de Slide 5"/>
          <p:cNvSpPr>
            <a:spLocks noGrp="1"/>
          </p:cNvSpPr>
          <p:nvPr>
            <p:ph type="sldNum" sz="quarter" idx="12"/>
          </p:nvPr>
        </p:nvSpPr>
        <p:spPr/>
        <p:txBody>
          <a:bodyPr/>
          <a:lstStyle>
            <a:lvl1pPr>
              <a:defRPr smtClean="0"/>
            </a:lvl1pPr>
          </a:lstStyle>
          <a:p>
            <a:pPr>
              <a:defRPr/>
            </a:pPr>
            <a:fld id="{B2D05B75-37AC-4D0C-869E-1151DDF40A3D}" type="slidenum">
              <a:rPr lang="en-US"/>
              <a:pPr>
                <a:defRPr/>
              </a:pPr>
              <a:t>‹#›</a:t>
            </a:fld>
            <a:endParaRPr lang="en-US"/>
          </a:p>
        </p:txBody>
      </p:sp>
    </p:spTree>
    <p:extLst>
      <p:ext uri="{BB962C8B-B14F-4D97-AF65-F5344CB8AC3E}">
        <p14:creationId xmlns:p14="http://schemas.microsoft.com/office/powerpoint/2010/main" val="18439940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smtClean="0"/>
            </a:lvl1pPr>
          </a:lstStyle>
          <a:p>
            <a:pPr>
              <a:defRPr/>
            </a:pPr>
            <a:fld id="{23E651BC-CE7C-4599-9283-8D497187DEED}" type="datetimeFigureOut">
              <a:rPr lang="en-US"/>
              <a:pPr>
                <a:defRPr/>
              </a:pPr>
              <a:t>30/11/17</a:t>
            </a:fld>
            <a:endParaRPr lang="en-US"/>
          </a:p>
        </p:txBody>
      </p:sp>
      <p:sp>
        <p:nvSpPr>
          <p:cNvPr id="3"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4" name="Espaço Reservado para Número de Slide 5"/>
          <p:cNvSpPr>
            <a:spLocks noGrp="1"/>
          </p:cNvSpPr>
          <p:nvPr>
            <p:ph type="sldNum" sz="quarter" idx="12"/>
          </p:nvPr>
        </p:nvSpPr>
        <p:spPr/>
        <p:txBody>
          <a:bodyPr/>
          <a:lstStyle>
            <a:lvl1pPr>
              <a:defRPr smtClean="0"/>
            </a:lvl1pPr>
          </a:lstStyle>
          <a:p>
            <a:pPr>
              <a:defRPr/>
            </a:pPr>
            <a:fld id="{745D7BD9-FBD6-45D5-BB7C-BAA201C3779E}" type="slidenum">
              <a:rPr lang="en-US"/>
              <a:pPr>
                <a:defRPr/>
              </a:pPr>
              <a:t>‹#›</a:t>
            </a:fld>
            <a:endParaRPr lang="en-US"/>
          </a:p>
        </p:txBody>
      </p:sp>
    </p:spTree>
    <p:extLst>
      <p:ext uri="{BB962C8B-B14F-4D97-AF65-F5344CB8AC3E}">
        <p14:creationId xmlns:p14="http://schemas.microsoft.com/office/powerpoint/2010/main" val="23862974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4"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smtClean="0"/>
            </a:lvl1pPr>
          </a:lstStyle>
          <a:p>
            <a:pPr>
              <a:defRPr/>
            </a:pPr>
            <a:fld id="{2D5419BE-B609-48CA-BD62-FC2A7249D5C2}" type="datetimeFigureOut">
              <a:rPr lang="en-US"/>
              <a:pPr>
                <a:defRPr/>
              </a:pPr>
              <a:t>30/11/17</a:t>
            </a:fld>
            <a:endParaRPr lang="en-US"/>
          </a:p>
        </p:txBody>
      </p:sp>
      <p:sp>
        <p:nvSpPr>
          <p:cNvPr id="6"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smtClean="0"/>
            </a:lvl1pPr>
          </a:lstStyle>
          <a:p>
            <a:pPr>
              <a:defRPr/>
            </a:pPr>
            <a:fld id="{EF5BD59C-C663-4C74-A750-EF80546F2A4C}" type="slidenum">
              <a:rPr lang="en-US"/>
              <a:pPr>
                <a:defRPr/>
              </a:pPr>
              <a:t>‹#›</a:t>
            </a:fld>
            <a:endParaRPr lang="en-US"/>
          </a:p>
        </p:txBody>
      </p:sp>
    </p:spTree>
    <p:extLst>
      <p:ext uri="{BB962C8B-B14F-4D97-AF65-F5344CB8AC3E}">
        <p14:creationId xmlns:p14="http://schemas.microsoft.com/office/powerpoint/2010/main" val="20934962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smtClean="0"/>
            </a:lvl1pPr>
          </a:lstStyle>
          <a:p>
            <a:pPr>
              <a:defRPr/>
            </a:pPr>
            <a:fld id="{99F12613-63B3-410B-9C8D-0AB3FF356346}" type="datetimeFigureOut">
              <a:rPr lang="en-US"/>
              <a:pPr>
                <a:defRPr/>
              </a:pPr>
              <a:t>30/11/17</a:t>
            </a:fld>
            <a:endParaRPr lang="en-US"/>
          </a:p>
        </p:txBody>
      </p:sp>
      <p:sp>
        <p:nvSpPr>
          <p:cNvPr id="6"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smtClean="0"/>
            </a:lvl1pPr>
          </a:lstStyle>
          <a:p>
            <a:pPr>
              <a:defRPr/>
            </a:pPr>
            <a:fld id="{3DCCBA66-E6A8-45C1-8151-E0A8AA34CB87}" type="slidenum">
              <a:rPr lang="en-US"/>
              <a:pPr>
                <a:defRPr/>
              </a:pPr>
              <a:t>‹#›</a:t>
            </a:fld>
            <a:endParaRPr lang="en-US"/>
          </a:p>
        </p:txBody>
      </p:sp>
    </p:spTree>
    <p:extLst>
      <p:ext uri="{BB962C8B-B14F-4D97-AF65-F5344CB8AC3E}">
        <p14:creationId xmlns:p14="http://schemas.microsoft.com/office/powerpoint/2010/main" val="28034859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EBA5A535-B8DA-4A66-B95F-F10E65A3EEEB}"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CBEA3D9D-2E6B-4385-B403-4429315208B4}" type="slidenum">
              <a:rPr lang="en-US"/>
              <a:pPr>
                <a:defRPr/>
              </a:pPr>
              <a:t>‹#›</a:t>
            </a:fld>
            <a:endParaRPr lang="en-US"/>
          </a:p>
        </p:txBody>
      </p:sp>
    </p:spTree>
    <p:extLst>
      <p:ext uri="{BB962C8B-B14F-4D97-AF65-F5344CB8AC3E}">
        <p14:creationId xmlns:p14="http://schemas.microsoft.com/office/powerpoint/2010/main" val="38845203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9"/>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793F4BE3-BF90-4046-B9FA-691986B699FE}"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72350EF0-A644-46BD-8827-D3A9B3163A4A}" type="slidenum">
              <a:rPr lang="en-US"/>
              <a:pPr>
                <a:defRPr/>
              </a:pPr>
              <a:t>‹#›</a:t>
            </a:fld>
            <a:endParaRPr lang="en-US"/>
          </a:p>
        </p:txBody>
      </p:sp>
    </p:spTree>
    <p:extLst>
      <p:ext uri="{BB962C8B-B14F-4D97-AF65-F5344CB8AC3E}">
        <p14:creationId xmlns:p14="http://schemas.microsoft.com/office/powerpoint/2010/main" val="1460068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5545" y="1773238"/>
            <a:ext cx="4006144"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7162" y="1773238"/>
            <a:ext cx="400614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43810732"/>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BR"/>
          </a:p>
        </p:txBody>
      </p:sp>
      <p:sp>
        <p:nvSpPr>
          <p:cNvPr id="4" name="Marcador de Posição da Data 3"/>
          <p:cNvSpPr>
            <a:spLocks noGrp="1"/>
          </p:cNvSpPr>
          <p:nvPr>
            <p:ph type="dt" sz="half" idx="10"/>
          </p:nvPr>
        </p:nvSpPr>
        <p:spPr/>
        <p:txBody>
          <a:bodyPr/>
          <a:lstStyle>
            <a:lvl1pPr>
              <a:defRPr smtClean="0"/>
            </a:lvl1pPr>
          </a:lstStyle>
          <a:p>
            <a:pPr>
              <a:defRPr/>
            </a:pPr>
            <a:fld id="{104D2578-8682-4D1C-B241-C9480C5CBBBC}" type="datetimeFigureOut">
              <a:rPr lang="pt-BR"/>
              <a:pPr>
                <a:defRPr/>
              </a:pPr>
              <a:t>30/11/17</a:t>
            </a:fld>
            <a:endParaRPr lang="pt-BR"/>
          </a:p>
        </p:txBody>
      </p:sp>
      <p:sp>
        <p:nvSpPr>
          <p:cNvPr id="5" name="Marcador de Posição do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6" name="Marcador de Posição do Número do Diapositivo 5"/>
          <p:cNvSpPr>
            <a:spLocks noGrp="1"/>
          </p:cNvSpPr>
          <p:nvPr>
            <p:ph type="sldNum" sz="quarter" idx="12"/>
          </p:nvPr>
        </p:nvSpPr>
        <p:spPr/>
        <p:txBody>
          <a:bodyPr/>
          <a:lstStyle>
            <a:lvl1pPr>
              <a:defRPr smtClean="0"/>
            </a:lvl1pPr>
          </a:lstStyle>
          <a:p>
            <a:pPr>
              <a:defRPr/>
            </a:pPr>
            <a:fld id="{0FAF7697-817D-417C-8562-D77738EE96F2}" type="slidenum">
              <a:rPr lang="pt-BR"/>
              <a:pPr>
                <a:defRPr/>
              </a:pPr>
              <a:t>‹#›</a:t>
            </a:fld>
            <a:endParaRPr lang="pt-BR"/>
          </a:p>
        </p:txBody>
      </p:sp>
    </p:spTree>
    <p:extLst>
      <p:ext uri="{BB962C8B-B14F-4D97-AF65-F5344CB8AC3E}">
        <p14:creationId xmlns:p14="http://schemas.microsoft.com/office/powerpoint/2010/main" val="174356921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a Data 3"/>
          <p:cNvSpPr>
            <a:spLocks noGrp="1"/>
          </p:cNvSpPr>
          <p:nvPr>
            <p:ph type="dt" sz="half" idx="10"/>
          </p:nvPr>
        </p:nvSpPr>
        <p:spPr/>
        <p:txBody>
          <a:bodyPr/>
          <a:lstStyle>
            <a:lvl1pPr>
              <a:defRPr smtClean="0"/>
            </a:lvl1pPr>
          </a:lstStyle>
          <a:p>
            <a:pPr>
              <a:defRPr/>
            </a:pPr>
            <a:fld id="{14D2DE0C-11DC-4EF1-A4E7-05D0886A78AA}" type="datetimeFigureOut">
              <a:rPr lang="pt-BR"/>
              <a:pPr>
                <a:defRPr/>
              </a:pPr>
              <a:t>30/11/17</a:t>
            </a:fld>
            <a:endParaRPr lang="pt-BR"/>
          </a:p>
        </p:txBody>
      </p:sp>
      <p:sp>
        <p:nvSpPr>
          <p:cNvPr id="5" name="Marcador de Posição do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6" name="Marcador de Posição do Número do Diapositivo 5"/>
          <p:cNvSpPr>
            <a:spLocks noGrp="1"/>
          </p:cNvSpPr>
          <p:nvPr>
            <p:ph type="sldNum" sz="quarter" idx="12"/>
          </p:nvPr>
        </p:nvSpPr>
        <p:spPr/>
        <p:txBody>
          <a:bodyPr/>
          <a:lstStyle>
            <a:lvl1pPr>
              <a:defRPr smtClean="0"/>
            </a:lvl1pPr>
          </a:lstStyle>
          <a:p>
            <a:pPr>
              <a:defRPr/>
            </a:pPr>
            <a:fld id="{6DEACCC9-781C-4B8D-AA11-54029EF0297D}" type="slidenum">
              <a:rPr lang="pt-BR"/>
              <a:pPr>
                <a:defRPr/>
              </a:pPr>
              <a:t>‹#›</a:t>
            </a:fld>
            <a:endParaRPr lang="pt-BR"/>
          </a:p>
        </p:txBody>
      </p:sp>
    </p:spTree>
    <p:extLst>
      <p:ext uri="{BB962C8B-B14F-4D97-AF65-F5344CB8AC3E}">
        <p14:creationId xmlns:p14="http://schemas.microsoft.com/office/powerpoint/2010/main" val="24663956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B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smtClean="0"/>
            </a:lvl1pPr>
          </a:lstStyle>
          <a:p>
            <a:pPr>
              <a:defRPr/>
            </a:pPr>
            <a:fld id="{8C2F9A17-2E33-40EE-A956-42108928F491}" type="datetimeFigureOut">
              <a:rPr lang="pt-BR"/>
              <a:pPr>
                <a:defRPr/>
              </a:pPr>
              <a:t>30/11/17</a:t>
            </a:fld>
            <a:endParaRPr lang="pt-BR"/>
          </a:p>
        </p:txBody>
      </p:sp>
      <p:sp>
        <p:nvSpPr>
          <p:cNvPr id="5" name="Marcador de Posição do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6" name="Marcador de Posição do Número do Diapositivo 5"/>
          <p:cNvSpPr>
            <a:spLocks noGrp="1"/>
          </p:cNvSpPr>
          <p:nvPr>
            <p:ph type="sldNum" sz="quarter" idx="12"/>
          </p:nvPr>
        </p:nvSpPr>
        <p:spPr/>
        <p:txBody>
          <a:bodyPr/>
          <a:lstStyle>
            <a:lvl1pPr>
              <a:defRPr smtClean="0"/>
            </a:lvl1pPr>
          </a:lstStyle>
          <a:p>
            <a:pPr>
              <a:defRPr/>
            </a:pPr>
            <a:fld id="{4F4DEBD6-C6D2-4C16-9CC5-EEE9CF483393}" type="slidenum">
              <a:rPr lang="pt-BR"/>
              <a:pPr>
                <a:defRPr/>
              </a:pPr>
              <a:t>‹#›</a:t>
            </a:fld>
            <a:endParaRPr lang="pt-BR"/>
          </a:p>
        </p:txBody>
      </p:sp>
    </p:spTree>
    <p:extLst>
      <p:ext uri="{BB962C8B-B14F-4D97-AF65-F5344CB8AC3E}">
        <p14:creationId xmlns:p14="http://schemas.microsoft.com/office/powerpoint/2010/main" val="17319849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5" name="Marcador de Posição da Data 4"/>
          <p:cNvSpPr>
            <a:spLocks noGrp="1"/>
          </p:cNvSpPr>
          <p:nvPr>
            <p:ph type="dt" sz="half" idx="10"/>
          </p:nvPr>
        </p:nvSpPr>
        <p:spPr/>
        <p:txBody>
          <a:bodyPr/>
          <a:lstStyle>
            <a:lvl1pPr>
              <a:defRPr smtClean="0"/>
            </a:lvl1pPr>
          </a:lstStyle>
          <a:p>
            <a:pPr>
              <a:defRPr/>
            </a:pPr>
            <a:fld id="{FF5B4609-A7DA-4899-BAA4-7C1FBBFCEC27}" type="datetimeFigureOut">
              <a:rPr lang="pt-BR"/>
              <a:pPr>
                <a:defRPr/>
              </a:pPr>
              <a:t>30/11/17</a:t>
            </a:fld>
            <a:endParaRPr lang="pt-BR"/>
          </a:p>
        </p:txBody>
      </p:sp>
      <p:sp>
        <p:nvSpPr>
          <p:cNvPr id="6" name="Marcador de Posição do Rodapé 5"/>
          <p:cNvSpPr>
            <a:spLocks noGrp="1"/>
          </p:cNvSpPr>
          <p:nvPr>
            <p:ph type="ftr" sz="quarter" idx="11"/>
          </p:nvPr>
        </p:nvSpPr>
        <p:spPr/>
        <p:txBody>
          <a:bodyPr/>
          <a:lstStyle>
            <a:lvl1pPr>
              <a:defRPr>
                <a:cs typeface="Arial" pitchFamily="34" charset="0"/>
              </a:defRPr>
            </a:lvl1pPr>
          </a:lstStyle>
          <a:p>
            <a:pPr>
              <a:defRPr/>
            </a:pPr>
            <a:endParaRPr lang="pt-BR"/>
          </a:p>
        </p:txBody>
      </p:sp>
      <p:sp>
        <p:nvSpPr>
          <p:cNvPr id="7" name="Marcador de Posição do Número do Diapositivo 6"/>
          <p:cNvSpPr>
            <a:spLocks noGrp="1"/>
          </p:cNvSpPr>
          <p:nvPr>
            <p:ph type="sldNum" sz="quarter" idx="12"/>
          </p:nvPr>
        </p:nvSpPr>
        <p:spPr/>
        <p:txBody>
          <a:bodyPr/>
          <a:lstStyle>
            <a:lvl1pPr>
              <a:defRPr smtClean="0"/>
            </a:lvl1pPr>
          </a:lstStyle>
          <a:p>
            <a:pPr>
              <a:defRPr/>
            </a:pPr>
            <a:fld id="{F3C47A2A-2DAA-45B4-B4F5-BE13DD8E755F}" type="slidenum">
              <a:rPr lang="pt-BR"/>
              <a:pPr>
                <a:defRPr/>
              </a:pPr>
              <a:t>‹#›</a:t>
            </a:fld>
            <a:endParaRPr lang="pt-BR"/>
          </a:p>
        </p:txBody>
      </p:sp>
    </p:spTree>
    <p:extLst>
      <p:ext uri="{BB962C8B-B14F-4D97-AF65-F5344CB8AC3E}">
        <p14:creationId xmlns:p14="http://schemas.microsoft.com/office/powerpoint/2010/main" val="38992657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B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7" name="Marcador de Posição da Data 6"/>
          <p:cNvSpPr>
            <a:spLocks noGrp="1"/>
          </p:cNvSpPr>
          <p:nvPr>
            <p:ph type="dt" sz="half" idx="10"/>
          </p:nvPr>
        </p:nvSpPr>
        <p:spPr/>
        <p:txBody>
          <a:bodyPr/>
          <a:lstStyle>
            <a:lvl1pPr>
              <a:defRPr smtClean="0"/>
            </a:lvl1pPr>
          </a:lstStyle>
          <a:p>
            <a:pPr>
              <a:defRPr/>
            </a:pPr>
            <a:fld id="{F947F4BE-53D2-4070-905A-57B2A4CC5253}" type="datetimeFigureOut">
              <a:rPr lang="pt-BR"/>
              <a:pPr>
                <a:defRPr/>
              </a:pPr>
              <a:t>30/11/17</a:t>
            </a:fld>
            <a:endParaRPr lang="pt-BR"/>
          </a:p>
        </p:txBody>
      </p:sp>
      <p:sp>
        <p:nvSpPr>
          <p:cNvPr id="8" name="Marcador de Posição do Rodapé 7"/>
          <p:cNvSpPr>
            <a:spLocks noGrp="1"/>
          </p:cNvSpPr>
          <p:nvPr>
            <p:ph type="ftr" sz="quarter" idx="11"/>
          </p:nvPr>
        </p:nvSpPr>
        <p:spPr/>
        <p:txBody>
          <a:bodyPr/>
          <a:lstStyle>
            <a:lvl1pPr>
              <a:defRPr>
                <a:cs typeface="Arial" pitchFamily="34" charset="0"/>
              </a:defRPr>
            </a:lvl1pPr>
          </a:lstStyle>
          <a:p>
            <a:pPr>
              <a:defRPr/>
            </a:pPr>
            <a:endParaRPr lang="pt-BR"/>
          </a:p>
        </p:txBody>
      </p:sp>
      <p:sp>
        <p:nvSpPr>
          <p:cNvPr id="9" name="Marcador de Posição do Número do Diapositivo 8"/>
          <p:cNvSpPr>
            <a:spLocks noGrp="1"/>
          </p:cNvSpPr>
          <p:nvPr>
            <p:ph type="sldNum" sz="quarter" idx="12"/>
          </p:nvPr>
        </p:nvSpPr>
        <p:spPr/>
        <p:txBody>
          <a:bodyPr/>
          <a:lstStyle>
            <a:lvl1pPr>
              <a:defRPr smtClean="0"/>
            </a:lvl1pPr>
          </a:lstStyle>
          <a:p>
            <a:pPr>
              <a:defRPr/>
            </a:pPr>
            <a:fld id="{87D22F60-E550-43AF-9389-57DFC3DE76DC}" type="slidenum">
              <a:rPr lang="pt-BR"/>
              <a:pPr>
                <a:defRPr/>
              </a:pPr>
              <a:t>‹#›</a:t>
            </a:fld>
            <a:endParaRPr lang="pt-BR"/>
          </a:p>
        </p:txBody>
      </p:sp>
    </p:spTree>
    <p:extLst>
      <p:ext uri="{BB962C8B-B14F-4D97-AF65-F5344CB8AC3E}">
        <p14:creationId xmlns:p14="http://schemas.microsoft.com/office/powerpoint/2010/main" val="8099680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a Data 2"/>
          <p:cNvSpPr>
            <a:spLocks noGrp="1"/>
          </p:cNvSpPr>
          <p:nvPr>
            <p:ph type="dt" sz="half" idx="10"/>
          </p:nvPr>
        </p:nvSpPr>
        <p:spPr/>
        <p:txBody>
          <a:bodyPr/>
          <a:lstStyle>
            <a:lvl1pPr>
              <a:defRPr smtClean="0"/>
            </a:lvl1pPr>
          </a:lstStyle>
          <a:p>
            <a:pPr>
              <a:defRPr/>
            </a:pPr>
            <a:fld id="{85B7711D-EF4C-4D28-BB0F-AF2D719222C8}" type="datetimeFigureOut">
              <a:rPr lang="pt-BR"/>
              <a:pPr>
                <a:defRPr/>
              </a:pPr>
              <a:t>30/11/17</a:t>
            </a:fld>
            <a:endParaRPr lang="pt-BR"/>
          </a:p>
        </p:txBody>
      </p:sp>
      <p:sp>
        <p:nvSpPr>
          <p:cNvPr id="4" name="Marcador de Posição do Rodapé 3"/>
          <p:cNvSpPr>
            <a:spLocks noGrp="1"/>
          </p:cNvSpPr>
          <p:nvPr>
            <p:ph type="ftr" sz="quarter" idx="11"/>
          </p:nvPr>
        </p:nvSpPr>
        <p:spPr/>
        <p:txBody>
          <a:bodyPr/>
          <a:lstStyle>
            <a:lvl1pPr>
              <a:defRPr>
                <a:cs typeface="Arial" pitchFamily="34" charset="0"/>
              </a:defRPr>
            </a:lvl1pPr>
          </a:lstStyle>
          <a:p>
            <a:pPr>
              <a:defRPr/>
            </a:pPr>
            <a:endParaRPr lang="pt-BR"/>
          </a:p>
        </p:txBody>
      </p:sp>
      <p:sp>
        <p:nvSpPr>
          <p:cNvPr id="5" name="Marcador de Posição do Número do Diapositivo 4"/>
          <p:cNvSpPr>
            <a:spLocks noGrp="1"/>
          </p:cNvSpPr>
          <p:nvPr>
            <p:ph type="sldNum" sz="quarter" idx="12"/>
          </p:nvPr>
        </p:nvSpPr>
        <p:spPr/>
        <p:txBody>
          <a:bodyPr/>
          <a:lstStyle>
            <a:lvl1pPr>
              <a:defRPr smtClean="0"/>
            </a:lvl1pPr>
          </a:lstStyle>
          <a:p>
            <a:pPr>
              <a:defRPr/>
            </a:pPr>
            <a:fld id="{13A5F47B-F490-4CAC-8C55-BED5B77B993D}" type="slidenum">
              <a:rPr lang="pt-BR"/>
              <a:pPr>
                <a:defRPr/>
              </a:pPr>
              <a:t>‹#›</a:t>
            </a:fld>
            <a:endParaRPr lang="pt-BR"/>
          </a:p>
        </p:txBody>
      </p:sp>
    </p:spTree>
    <p:extLst>
      <p:ext uri="{BB962C8B-B14F-4D97-AF65-F5344CB8AC3E}">
        <p14:creationId xmlns:p14="http://schemas.microsoft.com/office/powerpoint/2010/main" val="41240125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lvl1pPr>
              <a:defRPr smtClean="0"/>
            </a:lvl1pPr>
          </a:lstStyle>
          <a:p>
            <a:pPr>
              <a:defRPr/>
            </a:pPr>
            <a:fld id="{316C6BB4-AB2D-45CC-AFFC-E71B1E239438}" type="datetimeFigureOut">
              <a:rPr lang="pt-BR"/>
              <a:pPr>
                <a:defRPr/>
              </a:pPr>
              <a:t>30/11/17</a:t>
            </a:fld>
            <a:endParaRPr lang="pt-BR"/>
          </a:p>
        </p:txBody>
      </p:sp>
      <p:sp>
        <p:nvSpPr>
          <p:cNvPr id="3" name="Marcador de Posição do Rodapé 2"/>
          <p:cNvSpPr>
            <a:spLocks noGrp="1"/>
          </p:cNvSpPr>
          <p:nvPr>
            <p:ph type="ftr" sz="quarter" idx="11"/>
          </p:nvPr>
        </p:nvSpPr>
        <p:spPr/>
        <p:txBody>
          <a:bodyPr/>
          <a:lstStyle>
            <a:lvl1pPr>
              <a:defRPr>
                <a:cs typeface="Arial" pitchFamily="34" charset="0"/>
              </a:defRPr>
            </a:lvl1pPr>
          </a:lstStyle>
          <a:p>
            <a:pPr>
              <a:defRPr/>
            </a:pPr>
            <a:endParaRPr lang="pt-BR"/>
          </a:p>
        </p:txBody>
      </p:sp>
      <p:sp>
        <p:nvSpPr>
          <p:cNvPr id="4" name="Marcador de Posição do Número do Diapositivo 3"/>
          <p:cNvSpPr>
            <a:spLocks noGrp="1"/>
          </p:cNvSpPr>
          <p:nvPr>
            <p:ph type="sldNum" sz="quarter" idx="12"/>
          </p:nvPr>
        </p:nvSpPr>
        <p:spPr/>
        <p:txBody>
          <a:bodyPr/>
          <a:lstStyle>
            <a:lvl1pPr>
              <a:defRPr smtClean="0"/>
            </a:lvl1pPr>
          </a:lstStyle>
          <a:p>
            <a:pPr>
              <a:defRPr/>
            </a:pPr>
            <a:fld id="{D43BED72-265A-4355-A27F-B4015E4D0B10}" type="slidenum">
              <a:rPr lang="pt-BR"/>
              <a:pPr>
                <a:defRPr/>
              </a:pPr>
              <a:t>‹#›</a:t>
            </a:fld>
            <a:endParaRPr lang="pt-BR"/>
          </a:p>
        </p:txBody>
      </p:sp>
    </p:spTree>
    <p:extLst>
      <p:ext uri="{BB962C8B-B14F-4D97-AF65-F5344CB8AC3E}">
        <p14:creationId xmlns:p14="http://schemas.microsoft.com/office/powerpoint/2010/main" val="24618570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B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lvl1pPr>
              <a:defRPr smtClean="0"/>
            </a:lvl1pPr>
          </a:lstStyle>
          <a:p>
            <a:pPr>
              <a:defRPr/>
            </a:pPr>
            <a:fld id="{E5DE4758-F7CF-4B95-9EA1-445B112A7FEA}" type="datetimeFigureOut">
              <a:rPr lang="pt-BR"/>
              <a:pPr>
                <a:defRPr/>
              </a:pPr>
              <a:t>30/11/17</a:t>
            </a:fld>
            <a:endParaRPr lang="pt-BR"/>
          </a:p>
        </p:txBody>
      </p:sp>
      <p:sp>
        <p:nvSpPr>
          <p:cNvPr id="6" name="Marcador de Posição do Rodapé 5"/>
          <p:cNvSpPr>
            <a:spLocks noGrp="1"/>
          </p:cNvSpPr>
          <p:nvPr>
            <p:ph type="ftr" sz="quarter" idx="11"/>
          </p:nvPr>
        </p:nvSpPr>
        <p:spPr/>
        <p:txBody>
          <a:bodyPr/>
          <a:lstStyle>
            <a:lvl1pPr>
              <a:defRPr>
                <a:cs typeface="Arial" pitchFamily="34" charset="0"/>
              </a:defRPr>
            </a:lvl1pPr>
          </a:lstStyle>
          <a:p>
            <a:pPr>
              <a:defRPr/>
            </a:pPr>
            <a:endParaRPr lang="pt-BR"/>
          </a:p>
        </p:txBody>
      </p:sp>
      <p:sp>
        <p:nvSpPr>
          <p:cNvPr id="7" name="Marcador de Posição do Número do Diapositivo 6"/>
          <p:cNvSpPr>
            <a:spLocks noGrp="1"/>
          </p:cNvSpPr>
          <p:nvPr>
            <p:ph type="sldNum" sz="quarter" idx="12"/>
          </p:nvPr>
        </p:nvSpPr>
        <p:spPr/>
        <p:txBody>
          <a:bodyPr/>
          <a:lstStyle>
            <a:lvl1pPr>
              <a:defRPr smtClean="0"/>
            </a:lvl1pPr>
          </a:lstStyle>
          <a:p>
            <a:pPr>
              <a:defRPr/>
            </a:pPr>
            <a:fld id="{9C23CEB1-AC5B-4F20-A9C4-FD2264AC92DE}" type="slidenum">
              <a:rPr lang="pt-BR"/>
              <a:pPr>
                <a:defRPr/>
              </a:pPr>
              <a:t>‹#›</a:t>
            </a:fld>
            <a:endParaRPr lang="pt-BR"/>
          </a:p>
        </p:txBody>
      </p:sp>
    </p:spTree>
    <p:extLst>
      <p:ext uri="{BB962C8B-B14F-4D97-AF65-F5344CB8AC3E}">
        <p14:creationId xmlns:p14="http://schemas.microsoft.com/office/powerpoint/2010/main" val="9658030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BR"/>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lvl1pPr>
              <a:defRPr smtClean="0"/>
            </a:lvl1pPr>
          </a:lstStyle>
          <a:p>
            <a:pPr>
              <a:defRPr/>
            </a:pPr>
            <a:fld id="{F1ECBAAE-7144-479F-8F4A-F9A3490CD6EF}" type="datetimeFigureOut">
              <a:rPr lang="pt-BR"/>
              <a:pPr>
                <a:defRPr/>
              </a:pPr>
              <a:t>30/11/17</a:t>
            </a:fld>
            <a:endParaRPr lang="pt-BR"/>
          </a:p>
        </p:txBody>
      </p:sp>
      <p:sp>
        <p:nvSpPr>
          <p:cNvPr id="6" name="Marcador de Posição do Rodapé 5"/>
          <p:cNvSpPr>
            <a:spLocks noGrp="1"/>
          </p:cNvSpPr>
          <p:nvPr>
            <p:ph type="ftr" sz="quarter" idx="11"/>
          </p:nvPr>
        </p:nvSpPr>
        <p:spPr/>
        <p:txBody>
          <a:bodyPr/>
          <a:lstStyle>
            <a:lvl1pPr>
              <a:defRPr>
                <a:cs typeface="Arial" pitchFamily="34" charset="0"/>
              </a:defRPr>
            </a:lvl1pPr>
          </a:lstStyle>
          <a:p>
            <a:pPr>
              <a:defRPr/>
            </a:pPr>
            <a:endParaRPr lang="pt-BR"/>
          </a:p>
        </p:txBody>
      </p:sp>
      <p:sp>
        <p:nvSpPr>
          <p:cNvPr id="7" name="Marcador de Posição do Número do Diapositivo 6"/>
          <p:cNvSpPr>
            <a:spLocks noGrp="1"/>
          </p:cNvSpPr>
          <p:nvPr>
            <p:ph type="sldNum" sz="quarter" idx="12"/>
          </p:nvPr>
        </p:nvSpPr>
        <p:spPr/>
        <p:txBody>
          <a:bodyPr/>
          <a:lstStyle>
            <a:lvl1pPr>
              <a:defRPr smtClean="0"/>
            </a:lvl1pPr>
          </a:lstStyle>
          <a:p>
            <a:pPr>
              <a:defRPr/>
            </a:pPr>
            <a:fld id="{39DB0F35-2B0F-4878-B8EF-F7D611555831}" type="slidenum">
              <a:rPr lang="pt-BR"/>
              <a:pPr>
                <a:defRPr/>
              </a:pPr>
              <a:t>‹#›</a:t>
            </a:fld>
            <a:endParaRPr lang="pt-BR"/>
          </a:p>
        </p:txBody>
      </p:sp>
    </p:spTree>
    <p:extLst>
      <p:ext uri="{BB962C8B-B14F-4D97-AF65-F5344CB8AC3E}">
        <p14:creationId xmlns:p14="http://schemas.microsoft.com/office/powerpoint/2010/main" val="34128125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a Data 3"/>
          <p:cNvSpPr>
            <a:spLocks noGrp="1"/>
          </p:cNvSpPr>
          <p:nvPr>
            <p:ph type="dt" sz="half" idx="10"/>
          </p:nvPr>
        </p:nvSpPr>
        <p:spPr/>
        <p:txBody>
          <a:bodyPr/>
          <a:lstStyle>
            <a:lvl1pPr>
              <a:defRPr smtClean="0"/>
            </a:lvl1pPr>
          </a:lstStyle>
          <a:p>
            <a:pPr>
              <a:defRPr/>
            </a:pPr>
            <a:fld id="{0ECC3A33-368D-4230-9FD6-CCEA893385B4}" type="datetimeFigureOut">
              <a:rPr lang="pt-BR"/>
              <a:pPr>
                <a:defRPr/>
              </a:pPr>
              <a:t>30/11/17</a:t>
            </a:fld>
            <a:endParaRPr lang="pt-BR"/>
          </a:p>
        </p:txBody>
      </p:sp>
      <p:sp>
        <p:nvSpPr>
          <p:cNvPr id="5" name="Marcador de Posição do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6" name="Marcador de Posição do Número do Diapositivo 5"/>
          <p:cNvSpPr>
            <a:spLocks noGrp="1"/>
          </p:cNvSpPr>
          <p:nvPr>
            <p:ph type="sldNum" sz="quarter" idx="12"/>
          </p:nvPr>
        </p:nvSpPr>
        <p:spPr/>
        <p:txBody>
          <a:bodyPr/>
          <a:lstStyle>
            <a:lvl1pPr>
              <a:defRPr smtClean="0"/>
            </a:lvl1pPr>
          </a:lstStyle>
          <a:p>
            <a:pPr>
              <a:defRPr/>
            </a:pPr>
            <a:fld id="{19963223-7FAF-4FB6-80B5-A4B9EDE0D6AD}" type="slidenum">
              <a:rPr lang="pt-BR"/>
              <a:pPr>
                <a:defRPr/>
              </a:pPr>
              <a:t>‹#›</a:t>
            </a:fld>
            <a:endParaRPr lang="pt-BR"/>
          </a:p>
        </p:txBody>
      </p:sp>
    </p:spTree>
    <p:extLst>
      <p:ext uri="{BB962C8B-B14F-4D97-AF65-F5344CB8AC3E}">
        <p14:creationId xmlns:p14="http://schemas.microsoft.com/office/powerpoint/2010/main" val="451772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4230610"/>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B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a Data 3"/>
          <p:cNvSpPr>
            <a:spLocks noGrp="1"/>
          </p:cNvSpPr>
          <p:nvPr>
            <p:ph type="dt" sz="half" idx="10"/>
          </p:nvPr>
        </p:nvSpPr>
        <p:spPr/>
        <p:txBody>
          <a:bodyPr/>
          <a:lstStyle>
            <a:lvl1pPr>
              <a:defRPr smtClean="0"/>
            </a:lvl1pPr>
          </a:lstStyle>
          <a:p>
            <a:pPr>
              <a:defRPr/>
            </a:pPr>
            <a:fld id="{6AC2F4A2-D817-4AF9-9017-6B38E1FDB769}" type="datetimeFigureOut">
              <a:rPr lang="pt-BR"/>
              <a:pPr>
                <a:defRPr/>
              </a:pPr>
              <a:t>30/11/17</a:t>
            </a:fld>
            <a:endParaRPr lang="pt-BR"/>
          </a:p>
        </p:txBody>
      </p:sp>
      <p:sp>
        <p:nvSpPr>
          <p:cNvPr id="5" name="Marcador de Posição do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6" name="Marcador de Posição do Número do Diapositivo 5"/>
          <p:cNvSpPr>
            <a:spLocks noGrp="1"/>
          </p:cNvSpPr>
          <p:nvPr>
            <p:ph type="sldNum" sz="quarter" idx="12"/>
          </p:nvPr>
        </p:nvSpPr>
        <p:spPr/>
        <p:txBody>
          <a:bodyPr/>
          <a:lstStyle>
            <a:lvl1pPr>
              <a:defRPr smtClean="0"/>
            </a:lvl1pPr>
          </a:lstStyle>
          <a:p>
            <a:pPr>
              <a:defRPr/>
            </a:pPr>
            <a:fld id="{E62FF4FF-B0BC-46E5-A9F0-8C478B23F2D1}" type="slidenum">
              <a:rPr lang="pt-BR"/>
              <a:pPr>
                <a:defRPr/>
              </a:pPr>
              <a:t>‹#›</a:t>
            </a:fld>
            <a:endParaRPr lang="pt-BR"/>
          </a:p>
        </p:txBody>
      </p:sp>
    </p:spTree>
    <p:extLst>
      <p:ext uri="{BB962C8B-B14F-4D97-AF65-F5344CB8AC3E}">
        <p14:creationId xmlns:p14="http://schemas.microsoft.com/office/powerpoint/2010/main" val="15414647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69"/>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10523C26-144E-4EC0-963C-070A67945788}"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8638D95C-0272-4A2F-982C-7F37317D5235}" type="slidenum">
              <a:rPr lang="en-US"/>
              <a:pPr>
                <a:defRPr/>
              </a:pPr>
              <a:t>‹#›</a:t>
            </a:fld>
            <a:endParaRPr lang="en-US"/>
          </a:p>
        </p:txBody>
      </p:sp>
    </p:spTree>
    <p:extLst>
      <p:ext uri="{BB962C8B-B14F-4D97-AF65-F5344CB8AC3E}">
        <p14:creationId xmlns:p14="http://schemas.microsoft.com/office/powerpoint/2010/main" val="39006697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5802EDF9-F223-4CEF-8776-C6B2B564B372}"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33A8FE4E-8B4E-4557-B6B6-441A9405111C}" type="slidenum">
              <a:rPr lang="en-US"/>
              <a:pPr>
                <a:defRPr/>
              </a:pPr>
              <a:t>‹#›</a:t>
            </a:fld>
            <a:endParaRPr lang="en-US"/>
          </a:p>
        </p:txBody>
      </p:sp>
    </p:spTree>
    <p:extLst>
      <p:ext uri="{BB962C8B-B14F-4D97-AF65-F5344CB8AC3E}">
        <p14:creationId xmlns:p14="http://schemas.microsoft.com/office/powerpoint/2010/main" val="2055049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44"/>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smtClean="0"/>
            </a:lvl1pPr>
          </a:lstStyle>
          <a:p>
            <a:pPr>
              <a:defRPr/>
            </a:pPr>
            <a:fld id="{EDBA53C8-02AC-45ED-A063-22B1488917A4}"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53F58357-BB47-460F-B1C4-9B9769EAD02B}" type="slidenum">
              <a:rPr lang="en-US"/>
              <a:pPr>
                <a:defRPr/>
              </a:pPr>
              <a:t>‹#›</a:t>
            </a:fld>
            <a:endParaRPr lang="en-US"/>
          </a:p>
        </p:txBody>
      </p:sp>
    </p:spTree>
    <p:extLst>
      <p:ext uri="{BB962C8B-B14F-4D97-AF65-F5344CB8AC3E}">
        <p14:creationId xmlns:p14="http://schemas.microsoft.com/office/powerpoint/2010/main" val="5792866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smtClean="0"/>
            </a:lvl1pPr>
          </a:lstStyle>
          <a:p>
            <a:pPr>
              <a:defRPr/>
            </a:pPr>
            <a:fld id="{E9A0DC7A-FE28-48E8-8849-D34E93D700F7}" type="datetimeFigureOut">
              <a:rPr lang="en-US"/>
              <a:pPr>
                <a:defRPr/>
              </a:pPr>
              <a:t>30/11/17</a:t>
            </a:fld>
            <a:endParaRPr lang="en-US"/>
          </a:p>
        </p:txBody>
      </p:sp>
      <p:sp>
        <p:nvSpPr>
          <p:cNvPr id="6"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smtClean="0"/>
            </a:lvl1pPr>
          </a:lstStyle>
          <a:p>
            <a:pPr>
              <a:defRPr/>
            </a:pPr>
            <a:fld id="{2D8C0BAA-97D8-4DC9-9A14-682EC12DD514}" type="slidenum">
              <a:rPr lang="en-US"/>
              <a:pPr>
                <a:defRPr/>
              </a:pPr>
              <a:t>‹#›</a:t>
            </a:fld>
            <a:endParaRPr lang="en-US"/>
          </a:p>
        </p:txBody>
      </p:sp>
    </p:spTree>
    <p:extLst>
      <p:ext uri="{BB962C8B-B14F-4D97-AF65-F5344CB8AC3E}">
        <p14:creationId xmlns:p14="http://schemas.microsoft.com/office/powerpoint/2010/main" val="42572587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smtClean="0"/>
            </a:lvl1pPr>
          </a:lstStyle>
          <a:p>
            <a:pPr>
              <a:defRPr/>
            </a:pPr>
            <a:fld id="{F6A8D9EA-0BE2-41C6-B370-BF4D70168654}" type="datetimeFigureOut">
              <a:rPr lang="en-US"/>
              <a:pPr>
                <a:defRPr/>
              </a:pPr>
              <a:t>30/11/17</a:t>
            </a:fld>
            <a:endParaRPr lang="en-US"/>
          </a:p>
        </p:txBody>
      </p:sp>
      <p:sp>
        <p:nvSpPr>
          <p:cNvPr id="8"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9" name="Espaço Reservado para Número de Slide 5"/>
          <p:cNvSpPr>
            <a:spLocks noGrp="1"/>
          </p:cNvSpPr>
          <p:nvPr>
            <p:ph type="sldNum" sz="quarter" idx="12"/>
          </p:nvPr>
        </p:nvSpPr>
        <p:spPr/>
        <p:txBody>
          <a:bodyPr/>
          <a:lstStyle>
            <a:lvl1pPr>
              <a:defRPr smtClean="0"/>
            </a:lvl1pPr>
          </a:lstStyle>
          <a:p>
            <a:pPr>
              <a:defRPr/>
            </a:pPr>
            <a:fld id="{CAF8EAD3-6ACD-42BE-83D8-DE699F88FF2F}" type="slidenum">
              <a:rPr lang="en-US"/>
              <a:pPr>
                <a:defRPr/>
              </a:pPr>
              <a:t>‹#›</a:t>
            </a:fld>
            <a:endParaRPr lang="en-US"/>
          </a:p>
        </p:txBody>
      </p:sp>
    </p:spTree>
    <p:extLst>
      <p:ext uri="{BB962C8B-B14F-4D97-AF65-F5344CB8AC3E}">
        <p14:creationId xmlns:p14="http://schemas.microsoft.com/office/powerpoint/2010/main" val="4912505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smtClean="0"/>
            </a:lvl1pPr>
          </a:lstStyle>
          <a:p>
            <a:pPr>
              <a:defRPr/>
            </a:pPr>
            <a:fld id="{02D726F2-F412-4447-A1AE-801792A5AB32}" type="datetimeFigureOut">
              <a:rPr lang="en-US"/>
              <a:pPr>
                <a:defRPr/>
              </a:pPr>
              <a:t>30/11/17</a:t>
            </a:fld>
            <a:endParaRPr lang="en-US"/>
          </a:p>
        </p:txBody>
      </p:sp>
      <p:sp>
        <p:nvSpPr>
          <p:cNvPr id="4"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5" name="Espaço Reservado para Número de Slide 5"/>
          <p:cNvSpPr>
            <a:spLocks noGrp="1"/>
          </p:cNvSpPr>
          <p:nvPr>
            <p:ph type="sldNum" sz="quarter" idx="12"/>
          </p:nvPr>
        </p:nvSpPr>
        <p:spPr/>
        <p:txBody>
          <a:bodyPr/>
          <a:lstStyle>
            <a:lvl1pPr>
              <a:defRPr smtClean="0"/>
            </a:lvl1pPr>
          </a:lstStyle>
          <a:p>
            <a:pPr>
              <a:defRPr/>
            </a:pPr>
            <a:fld id="{35856D3B-0662-4BF7-9C52-665CD341A09D}" type="slidenum">
              <a:rPr lang="en-US"/>
              <a:pPr>
                <a:defRPr/>
              </a:pPr>
              <a:t>‹#›</a:t>
            </a:fld>
            <a:endParaRPr lang="en-US"/>
          </a:p>
        </p:txBody>
      </p:sp>
    </p:spTree>
    <p:extLst>
      <p:ext uri="{BB962C8B-B14F-4D97-AF65-F5344CB8AC3E}">
        <p14:creationId xmlns:p14="http://schemas.microsoft.com/office/powerpoint/2010/main" val="10914405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smtClean="0"/>
            </a:lvl1pPr>
          </a:lstStyle>
          <a:p>
            <a:pPr>
              <a:defRPr/>
            </a:pPr>
            <a:fld id="{31B233DF-0E50-4EBA-B419-18B77A985D39}" type="datetimeFigureOut">
              <a:rPr lang="en-US"/>
              <a:pPr>
                <a:defRPr/>
              </a:pPr>
              <a:t>30/11/17</a:t>
            </a:fld>
            <a:endParaRPr lang="en-US"/>
          </a:p>
        </p:txBody>
      </p:sp>
      <p:sp>
        <p:nvSpPr>
          <p:cNvPr id="3"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4" name="Espaço Reservado para Número de Slide 5"/>
          <p:cNvSpPr>
            <a:spLocks noGrp="1"/>
          </p:cNvSpPr>
          <p:nvPr>
            <p:ph type="sldNum" sz="quarter" idx="12"/>
          </p:nvPr>
        </p:nvSpPr>
        <p:spPr/>
        <p:txBody>
          <a:bodyPr/>
          <a:lstStyle>
            <a:lvl1pPr>
              <a:defRPr smtClean="0"/>
            </a:lvl1pPr>
          </a:lstStyle>
          <a:p>
            <a:pPr>
              <a:defRPr/>
            </a:pPr>
            <a:fld id="{08C33693-34F0-4D32-A84F-3D99BBD6EA63}" type="slidenum">
              <a:rPr lang="en-US"/>
              <a:pPr>
                <a:defRPr/>
              </a:pPr>
              <a:t>‹#›</a:t>
            </a:fld>
            <a:endParaRPr lang="en-US"/>
          </a:p>
        </p:txBody>
      </p:sp>
    </p:spTree>
    <p:extLst>
      <p:ext uri="{BB962C8B-B14F-4D97-AF65-F5344CB8AC3E}">
        <p14:creationId xmlns:p14="http://schemas.microsoft.com/office/powerpoint/2010/main" val="995399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4"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smtClean="0"/>
            </a:lvl1pPr>
          </a:lstStyle>
          <a:p>
            <a:pPr>
              <a:defRPr/>
            </a:pPr>
            <a:fld id="{51798F4A-8AD8-4143-BB1F-74BC65D81E1F}" type="datetimeFigureOut">
              <a:rPr lang="en-US"/>
              <a:pPr>
                <a:defRPr/>
              </a:pPr>
              <a:t>30/11/17</a:t>
            </a:fld>
            <a:endParaRPr lang="en-US"/>
          </a:p>
        </p:txBody>
      </p:sp>
      <p:sp>
        <p:nvSpPr>
          <p:cNvPr id="6"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smtClean="0"/>
            </a:lvl1pPr>
          </a:lstStyle>
          <a:p>
            <a:pPr>
              <a:defRPr/>
            </a:pPr>
            <a:fld id="{A86E89FE-FCAA-4754-9D17-DC9E8C8BBDA0}" type="slidenum">
              <a:rPr lang="en-US"/>
              <a:pPr>
                <a:defRPr/>
              </a:pPr>
              <a:t>‹#›</a:t>
            </a:fld>
            <a:endParaRPr lang="en-US"/>
          </a:p>
        </p:txBody>
      </p:sp>
    </p:spTree>
    <p:extLst>
      <p:ext uri="{BB962C8B-B14F-4D97-AF65-F5344CB8AC3E}">
        <p14:creationId xmlns:p14="http://schemas.microsoft.com/office/powerpoint/2010/main" val="5062404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smtClean="0"/>
            </a:lvl1pPr>
          </a:lstStyle>
          <a:p>
            <a:pPr>
              <a:defRPr/>
            </a:pPr>
            <a:fld id="{F7F770BA-8A30-478B-966B-0F4BB54D23EF}" type="datetimeFigureOut">
              <a:rPr lang="en-US"/>
              <a:pPr>
                <a:defRPr/>
              </a:pPr>
              <a:t>30/11/17</a:t>
            </a:fld>
            <a:endParaRPr lang="en-US"/>
          </a:p>
        </p:txBody>
      </p:sp>
      <p:sp>
        <p:nvSpPr>
          <p:cNvPr id="6"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smtClean="0"/>
            </a:lvl1pPr>
          </a:lstStyle>
          <a:p>
            <a:pPr>
              <a:defRPr/>
            </a:pPr>
            <a:fld id="{53F64200-545F-4CC0-97DB-66B710129D76}" type="slidenum">
              <a:rPr lang="en-US"/>
              <a:pPr>
                <a:defRPr/>
              </a:pPr>
              <a:t>‹#›</a:t>
            </a:fld>
            <a:endParaRPr lang="en-US"/>
          </a:p>
        </p:txBody>
      </p:sp>
    </p:spTree>
    <p:extLst>
      <p:ext uri="{BB962C8B-B14F-4D97-AF65-F5344CB8AC3E}">
        <p14:creationId xmlns:p14="http://schemas.microsoft.com/office/powerpoint/2010/main" val="1380364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94546270"/>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0E96F4BD-4081-4521-BB77-B0B3BE139194}"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AA89E110-54EA-4931-A5CF-1CB20C8F7A43}" type="slidenum">
              <a:rPr lang="en-US"/>
              <a:pPr>
                <a:defRPr/>
              </a:pPr>
              <a:t>‹#›</a:t>
            </a:fld>
            <a:endParaRPr lang="en-US"/>
          </a:p>
        </p:txBody>
      </p:sp>
    </p:spTree>
    <p:extLst>
      <p:ext uri="{BB962C8B-B14F-4D97-AF65-F5344CB8AC3E}">
        <p14:creationId xmlns:p14="http://schemas.microsoft.com/office/powerpoint/2010/main" val="9933150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9"/>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smtClean="0"/>
            </a:lvl1pPr>
          </a:lstStyle>
          <a:p>
            <a:pPr>
              <a:defRPr/>
            </a:pPr>
            <a:fld id="{64F4D667-5EC1-4D4E-968F-0C65104EDA87}" type="datetimeFigureOut">
              <a:rPr lang="en-US"/>
              <a:pPr>
                <a:defRPr/>
              </a:pPr>
              <a:t>30/11/17</a:t>
            </a:fld>
            <a:endParaRPr lang="en-US"/>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smtClean="0"/>
            </a:lvl1pPr>
          </a:lstStyle>
          <a:p>
            <a:pPr>
              <a:defRPr/>
            </a:pPr>
            <a:fld id="{3A53F4D2-7E7B-45BA-821F-9074849BF494}" type="slidenum">
              <a:rPr lang="en-US"/>
              <a:pPr>
                <a:defRPr/>
              </a:pPr>
              <a:t>‹#›</a:t>
            </a:fld>
            <a:endParaRPr lang="en-US"/>
          </a:p>
        </p:txBody>
      </p:sp>
    </p:spTree>
    <p:extLst>
      <p:ext uri="{BB962C8B-B14F-4D97-AF65-F5344CB8AC3E}">
        <p14:creationId xmlns:p14="http://schemas.microsoft.com/office/powerpoint/2010/main" val="42262159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F0561BE9-61D8-43F6-A606-5F2F9585E7BD}" type="datetimeFigureOut">
              <a:rPr lang="en-US"/>
              <a:pPr>
                <a:defRPr/>
              </a:pPr>
              <a:t>30/11/17</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01A1E784-0D0C-4B56-A922-9617A833B390}" type="slidenum">
              <a:rPr lang="en-US"/>
              <a:pPr>
                <a:defRPr/>
              </a:pPr>
              <a:t>‹#›</a:t>
            </a:fld>
            <a:endParaRPr lang="en-US"/>
          </a:p>
        </p:txBody>
      </p:sp>
    </p:spTree>
    <p:extLst>
      <p:ext uri="{BB962C8B-B14F-4D97-AF65-F5344CB8AC3E}">
        <p14:creationId xmlns:p14="http://schemas.microsoft.com/office/powerpoint/2010/main" val="328409503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CDF866BE-2B1F-4A46-B1B0-9E6587E23EEA}" type="datetimeFigureOut">
              <a:rPr lang="en-US"/>
              <a:pPr>
                <a:defRPr/>
              </a:pPr>
              <a:t>30/11/17</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38AD7680-29AF-4578-9889-2EF5A29B93C8}" type="slidenum">
              <a:rPr lang="en-US"/>
              <a:pPr>
                <a:defRPr/>
              </a:pPr>
              <a:t>‹#›</a:t>
            </a:fld>
            <a:endParaRPr lang="en-US"/>
          </a:p>
        </p:txBody>
      </p:sp>
    </p:spTree>
    <p:extLst>
      <p:ext uri="{BB962C8B-B14F-4D97-AF65-F5344CB8AC3E}">
        <p14:creationId xmlns:p14="http://schemas.microsoft.com/office/powerpoint/2010/main" val="409020873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D52AD9D8-FAB1-4B6D-9CC8-57A71734E379}" type="datetimeFigureOut">
              <a:rPr lang="en-US"/>
              <a:pPr>
                <a:defRPr/>
              </a:pPr>
              <a:t>30/11/17</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D3914F52-116D-4E80-AA56-25FDC3D29E03}" type="slidenum">
              <a:rPr lang="en-US"/>
              <a:pPr>
                <a:defRPr/>
              </a:pPr>
              <a:t>‹#›</a:t>
            </a:fld>
            <a:endParaRPr lang="en-US"/>
          </a:p>
        </p:txBody>
      </p:sp>
    </p:spTree>
    <p:extLst>
      <p:ext uri="{BB962C8B-B14F-4D97-AF65-F5344CB8AC3E}">
        <p14:creationId xmlns:p14="http://schemas.microsoft.com/office/powerpoint/2010/main" val="276097907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5A95C825-8556-474A-91CB-8D300B6AEACF}" type="datetimeFigureOut">
              <a:rPr lang="en-US"/>
              <a:pPr>
                <a:defRPr/>
              </a:pPr>
              <a:t>30/11/17</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8874F6DF-E823-4F54-9858-703B4E8426A0}" type="slidenum">
              <a:rPr lang="en-US"/>
              <a:pPr>
                <a:defRPr/>
              </a:pPr>
              <a:t>‹#›</a:t>
            </a:fld>
            <a:endParaRPr lang="en-US"/>
          </a:p>
        </p:txBody>
      </p:sp>
    </p:spTree>
    <p:extLst>
      <p:ext uri="{BB962C8B-B14F-4D97-AF65-F5344CB8AC3E}">
        <p14:creationId xmlns:p14="http://schemas.microsoft.com/office/powerpoint/2010/main" val="20482378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870B9F83-1AF6-4B71-9466-B5B6C4BC1628}" type="datetimeFigureOut">
              <a:rPr lang="en-US"/>
              <a:pPr>
                <a:defRPr/>
              </a:pPr>
              <a:t>30/11/17</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523C842A-7C81-4CA9-BB6F-A07F2E9DC2B0}" type="slidenum">
              <a:rPr lang="en-US"/>
              <a:pPr>
                <a:defRPr/>
              </a:pPr>
              <a:t>‹#›</a:t>
            </a:fld>
            <a:endParaRPr lang="en-US"/>
          </a:p>
        </p:txBody>
      </p:sp>
    </p:spTree>
    <p:extLst>
      <p:ext uri="{BB962C8B-B14F-4D97-AF65-F5344CB8AC3E}">
        <p14:creationId xmlns:p14="http://schemas.microsoft.com/office/powerpoint/2010/main" val="317922324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5ABF24AB-B9F6-48EF-8B66-8BCBE5A132F1}" type="datetimeFigureOut">
              <a:rPr lang="en-US"/>
              <a:pPr>
                <a:defRPr/>
              </a:pPr>
              <a:t>30/11/17</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5AAA8D8B-5A68-42B7-9420-7D6DAF480D16}" type="slidenum">
              <a:rPr lang="en-US"/>
              <a:pPr>
                <a:defRPr/>
              </a:pPr>
              <a:t>‹#›</a:t>
            </a:fld>
            <a:endParaRPr lang="en-US"/>
          </a:p>
        </p:txBody>
      </p:sp>
    </p:spTree>
    <p:extLst>
      <p:ext uri="{BB962C8B-B14F-4D97-AF65-F5344CB8AC3E}">
        <p14:creationId xmlns:p14="http://schemas.microsoft.com/office/powerpoint/2010/main" val="18079209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8F617F23-EA77-45B7-B207-B285355D816E}" type="datetimeFigureOut">
              <a:rPr lang="en-US"/>
              <a:pPr>
                <a:defRPr/>
              </a:pPr>
              <a:t>30/11/17</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36B531E5-5B9C-4024-A416-4DBCDC546397}" type="slidenum">
              <a:rPr lang="en-US"/>
              <a:pPr>
                <a:defRPr/>
              </a:pPr>
              <a:t>‹#›</a:t>
            </a:fld>
            <a:endParaRPr lang="en-US"/>
          </a:p>
        </p:txBody>
      </p:sp>
    </p:spTree>
    <p:extLst>
      <p:ext uri="{BB962C8B-B14F-4D97-AF65-F5344CB8AC3E}">
        <p14:creationId xmlns:p14="http://schemas.microsoft.com/office/powerpoint/2010/main" val="34555597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481FD06B-3026-4796-BF01-F15A32A41B59}" type="datetimeFigureOut">
              <a:rPr lang="en-US"/>
              <a:pPr>
                <a:defRPr/>
              </a:pPr>
              <a:t>30/11/17</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ED06C2FA-8AE3-471B-934F-BBF81CF7F452}" type="slidenum">
              <a:rPr lang="en-US"/>
              <a:pPr>
                <a:defRPr/>
              </a:pPr>
              <a:t>‹#›</a:t>
            </a:fld>
            <a:endParaRPr lang="en-US"/>
          </a:p>
        </p:txBody>
      </p:sp>
    </p:spTree>
    <p:extLst>
      <p:ext uri="{BB962C8B-B14F-4D97-AF65-F5344CB8AC3E}">
        <p14:creationId xmlns:p14="http://schemas.microsoft.com/office/powerpoint/2010/main" val="2726134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85185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29C275A0-D81A-47AB-BF84-6B39C4FDAF63}" type="datetimeFigureOut">
              <a:rPr lang="en-US"/>
              <a:pPr>
                <a:defRPr/>
              </a:pPr>
              <a:t>30/11/17</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2E6E7D7F-DFC4-4A04-BE3B-2EB851D900F2}" type="slidenum">
              <a:rPr lang="en-US"/>
              <a:pPr>
                <a:defRPr/>
              </a:pPr>
              <a:t>‹#›</a:t>
            </a:fld>
            <a:endParaRPr lang="en-US"/>
          </a:p>
        </p:txBody>
      </p:sp>
    </p:spTree>
    <p:extLst>
      <p:ext uri="{BB962C8B-B14F-4D97-AF65-F5344CB8AC3E}">
        <p14:creationId xmlns:p14="http://schemas.microsoft.com/office/powerpoint/2010/main" val="364384669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8392BF08-A18A-49E7-AACF-9B5DD6523C50}" type="datetimeFigureOut">
              <a:rPr lang="en-US"/>
              <a:pPr>
                <a:defRPr/>
              </a:pPr>
              <a:t>30/11/17</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23F90707-A2EA-4E18-823D-63EDBC4D6278}" type="slidenum">
              <a:rPr lang="en-US"/>
              <a:pPr>
                <a:defRPr/>
              </a:pPr>
              <a:t>‹#›</a:t>
            </a:fld>
            <a:endParaRPr lang="en-US"/>
          </a:p>
        </p:txBody>
      </p:sp>
    </p:spTree>
    <p:extLst>
      <p:ext uri="{BB962C8B-B14F-4D97-AF65-F5344CB8AC3E}">
        <p14:creationId xmlns:p14="http://schemas.microsoft.com/office/powerpoint/2010/main" val="267829981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5FACD5E9-0838-4429-9B18-6F0E53854F95}" type="datetimeFigureOut">
              <a:rPr lang="en-US"/>
              <a:pPr>
                <a:defRPr/>
              </a:pPr>
              <a:t>30/11/17</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C434E64E-78D4-4CD2-9761-EE84B3C9B0C1}" type="slidenum">
              <a:rPr lang="en-US"/>
              <a:pPr>
                <a:defRPr/>
              </a:pPr>
              <a:t>‹#›</a:t>
            </a:fld>
            <a:endParaRPr lang="en-US"/>
          </a:p>
        </p:txBody>
      </p:sp>
    </p:spTree>
    <p:extLst>
      <p:ext uri="{BB962C8B-B14F-4D97-AF65-F5344CB8AC3E}">
        <p14:creationId xmlns:p14="http://schemas.microsoft.com/office/powerpoint/2010/main" val="2019098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489"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756" y="273052"/>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435102"/>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761001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a Data 3"/>
          <p:cNvSpPr>
            <a:spLocks noGrp="1"/>
          </p:cNvSpPr>
          <p:nvPr>
            <p:ph type="dt" sz="half" idx="10"/>
          </p:nvPr>
        </p:nvSpPr>
        <p:spPr/>
        <p:txBody>
          <a:bodyPr/>
          <a:lstStyle/>
          <a:p>
            <a:fld id="{89C1C667-40BB-41C2-A431-B8E261EAEB4B}" type="datetimeFigureOut">
              <a:rPr lang="pt-BR" smtClean="0"/>
              <a:t>30/11/17</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98243D68-6BCC-4A48-B3A2-6128FE8A0A4D}" type="slidenum">
              <a:rPr lang="pt-BR" smtClean="0"/>
              <a:t>‹#›</a:t>
            </a:fld>
            <a:endParaRPr lang="pt-BR"/>
          </a:p>
        </p:txBody>
      </p:sp>
    </p:spTree>
    <p:extLst>
      <p:ext uri="{BB962C8B-B14F-4D97-AF65-F5344CB8AC3E}">
        <p14:creationId xmlns:p14="http://schemas.microsoft.com/office/powerpoint/2010/main" val="2428603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248278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8957096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32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1" y="274638"/>
            <a:ext cx="6036733" cy="5632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95977241"/>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75545" y="1773238"/>
            <a:ext cx="8147756" cy="4133850"/>
          </a:xfrm>
        </p:spPr>
        <p:txBody>
          <a:bodyPr/>
          <a:lstStyle/>
          <a:p>
            <a:pPr lvl="0"/>
            <a:endParaRPr lang="en-GB" noProof="0" smtClean="0"/>
          </a:p>
        </p:txBody>
      </p:sp>
    </p:spTree>
    <p:extLst>
      <p:ext uri="{BB962C8B-B14F-4D97-AF65-F5344CB8AC3E}">
        <p14:creationId xmlns:p14="http://schemas.microsoft.com/office/powerpoint/2010/main" val="402760202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347133" y="6381763"/>
            <a:ext cx="8321323" cy="276225"/>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10800000" scaled="1"/>
            <a:tileRect/>
          </a:gradFill>
          <a:ln w="9525">
            <a:noFill/>
            <a:miter lim="800000"/>
            <a:headEnd/>
            <a:tailEnd/>
          </a:ln>
          <a:effectLst/>
        </p:spPr>
        <p:txBody>
          <a:bodyPr>
            <a:spAutoFit/>
          </a:bodyPr>
          <a:lstStyle/>
          <a:p>
            <a:pPr algn="r" fontAlgn="base">
              <a:spcBef>
                <a:spcPct val="0"/>
              </a:spcBef>
              <a:spcAft>
                <a:spcPct val="0"/>
              </a:spcAft>
              <a:defRPr/>
            </a:pPr>
            <a:r>
              <a:rPr lang="en-GB" sz="1200" b="1" dirty="0">
                <a:solidFill>
                  <a:srgbClr val="FFFFFF"/>
                </a:solidFill>
              </a:rPr>
              <a:t>Chinese Association of Cardiovascular Surgeons 2007</a:t>
            </a: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4"/>
            <a:ext cx="8229600" cy="4525963"/>
          </a:xfrm>
        </p:spPr>
        <p:txBody>
          <a:bodyPr/>
          <a:lstStyle/>
          <a:p>
            <a:pPr lvl="0"/>
            <a:endParaRPr lang="en-GB" noProof="0" smtClean="0"/>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fontAlgn="base">
              <a:spcBef>
                <a:spcPct val="0"/>
              </a:spcBef>
              <a:spcAft>
                <a:spcPct val="0"/>
              </a:spcAft>
              <a:defRPr/>
            </a:pPr>
            <a:endParaRPr lang="en-GB">
              <a:solidFill>
                <a:srgbClr val="000000"/>
              </a:solidFill>
            </a:endParaRPr>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defRPr>
            </a:lvl1pPr>
          </a:lstStyle>
          <a:p>
            <a:pPr fontAlgn="base">
              <a:spcBef>
                <a:spcPct val="0"/>
              </a:spcBef>
              <a:spcAft>
                <a:spcPct val="0"/>
              </a:spcAft>
              <a:defRPr/>
            </a:pPr>
            <a:endParaRPr lang="en-GB">
              <a:solidFill>
                <a:srgbClr val="000000"/>
              </a:solidFill>
            </a:endParaRPr>
          </a:p>
        </p:txBody>
      </p:sp>
      <p:sp>
        <p:nvSpPr>
          <p:cNvPr id="7"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fontAlgn="base">
              <a:spcBef>
                <a:spcPct val="0"/>
              </a:spcBef>
              <a:spcAft>
                <a:spcPct val="0"/>
              </a:spcAft>
              <a:defRPr/>
            </a:pPr>
            <a:fld id="{8880EC41-475F-4612-BCFE-04183F5826B8}"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3311547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216D846-8A22-4662-9D43-34801AAFF5FD}" type="datetimeFigureOut">
              <a:rPr lang="pt-BR" smtClean="0">
                <a:solidFill>
                  <a:prstClr val="black">
                    <a:tint val="75000"/>
                  </a:prstClr>
                </a:solidFill>
              </a:rPr>
              <a:pPr/>
              <a:t>30/11/17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FD2BB61-1390-4A73-8617-FD82D6C4C75F}"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1659981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216D846-8A22-4662-9D43-34801AAFF5FD}" type="datetimeFigureOut">
              <a:rPr lang="pt-BR" smtClean="0">
                <a:solidFill>
                  <a:prstClr val="black">
                    <a:tint val="75000"/>
                  </a:prstClr>
                </a:solidFill>
              </a:rPr>
              <a:pPr/>
              <a:t>30/11/17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FD2BB61-1390-4A73-8617-FD82D6C4C75F}"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136598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216D846-8A22-4662-9D43-34801AAFF5FD}" type="datetimeFigureOut">
              <a:rPr lang="pt-BR" smtClean="0">
                <a:solidFill>
                  <a:prstClr val="black">
                    <a:tint val="75000"/>
                  </a:prstClr>
                </a:solidFill>
              </a:rPr>
              <a:pPr/>
              <a:t>30/11/17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FD2BB61-1390-4A73-8617-FD82D6C4C75F}"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402624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216D846-8A22-4662-9D43-34801AAFF5FD}" type="datetimeFigureOut">
              <a:rPr lang="pt-BR" smtClean="0">
                <a:solidFill>
                  <a:prstClr val="black">
                    <a:tint val="75000"/>
                  </a:prstClr>
                </a:solidFill>
              </a:rPr>
              <a:pPr/>
              <a:t>30/11/17</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FD2BB61-1390-4A73-8617-FD82D6C4C75F}"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998936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216D846-8A22-4662-9D43-34801AAFF5FD}" type="datetimeFigureOut">
              <a:rPr lang="pt-BR" smtClean="0">
                <a:solidFill>
                  <a:prstClr val="black">
                    <a:tint val="75000"/>
                  </a:prstClr>
                </a:solidFill>
              </a:rPr>
              <a:pPr/>
              <a:t>30/11/17</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7FD2BB61-1390-4A73-8617-FD82D6C4C75F}"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268602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B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89C1C667-40BB-41C2-A431-B8E261EAEB4B}" type="datetimeFigureOut">
              <a:rPr lang="pt-BR" smtClean="0"/>
              <a:t>30/11/17</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98243D68-6BCC-4A48-B3A2-6128FE8A0A4D}" type="slidenum">
              <a:rPr lang="pt-BR" smtClean="0"/>
              <a:t>‹#›</a:t>
            </a:fld>
            <a:endParaRPr lang="pt-BR"/>
          </a:p>
        </p:txBody>
      </p:sp>
    </p:spTree>
    <p:extLst>
      <p:ext uri="{BB962C8B-B14F-4D97-AF65-F5344CB8AC3E}">
        <p14:creationId xmlns:p14="http://schemas.microsoft.com/office/powerpoint/2010/main" val="4162812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216D846-8A22-4662-9D43-34801AAFF5FD}" type="datetimeFigureOut">
              <a:rPr lang="pt-BR" smtClean="0">
                <a:solidFill>
                  <a:prstClr val="black">
                    <a:tint val="75000"/>
                  </a:prstClr>
                </a:solidFill>
              </a:rPr>
              <a:pPr/>
              <a:t>30/11/17</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7FD2BB61-1390-4A73-8617-FD82D6C4C75F}"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1886723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216D846-8A22-4662-9D43-34801AAFF5FD}" type="datetimeFigureOut">
              <a:rPr lang="pt-BR" smtClean="0">
                <a:solidFill>
                  <a:prstClr val="black">
                    <a:tint val="75000"/>
                  </a:prstClr>
                </a:solidFill>
              </a:rPr>
              <a:pPr/>
              <a:t>30/11/17</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7FD2BB61-1390-4A73-8617-FD82D6C4C75F}"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2313448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216D846-8A22-4662-9D43-34801AAFF5FD}" type="datetimeFigureOut">
              <a:rPr lang="pt-BR" smtClean="0">
                <a:solidFill>
                  <a:prstClr val="black">
                    <a:tint val="75000"/>
                  </a:prstClr>
                </a:solidFill>
              </a:rPr>
              <a:pPr/>
              <a:t>30/11/17</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FD2BB61-1390-4A73-8617-FD82D6C4C75F}"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681883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216D846-8A22-4662-9D43-34801AAFF5FD}" type="datetimeFigureOut">
              <a:rPr lang="pt-BR" smtClean="0">
                <a:solidFill>
                  <a:prstClr val="black">
                    <a:tint val="75000"/>
                  </a:prstClr>
                </a:solidFill>
              </a:rPr>
              <a:pPr/>
              <a:t>30/11/17</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FD2BB61-1390-4A73-8617-FD82D6C4C75F}"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316397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216D846-8A22-4662-9D43-34801AAFF5FD}" type="datetimeFigureOut">
              <a:rPr lang="pt-BR" smtClean="0">
                <a:solidFill>
                  <a:prstClr val="black">
                    <a:tint val="75000"/>
                  </a:prstClr>
                </a:solidFill>
              </a:rPr>
              <a:pPr/>
              <a:t>30/11/17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FD2BB61-1390-4A73-8617-FD82D6C4C75F}"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20925752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216D846-8A22-4662-9D43-34801AAFF5FD}" type="datetimeFigureOut">
              <a:rPr lang="pt-BR" smtClean="0">
                <a:solidFill>
                  <a:prstClr val="black">
                    <a:tint val="75000"/>
                  </a:prstClr>
                </a:solidFill>
              </a:rPr>
              <a:pPr/>
              <a:t>30/11/17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FD2BB61-1390-4A73-8617-FD82D6C4C75F}"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309949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69"/>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6F63D084-6198-4873-91D7-BE244250D2F3}" type="datetimeFigureOut">
              <a:rPr lang="en-US">
                <a:solidFill>
                  <a:prstClr val="black">
                    <a:tint val="75000"/>
                  </a:prstClr>
                </a:solidFill>
              </a:rPr>
              <a:pPr>
                <a:defRPr/>
              </a:pPr>
              <a:t>30/11/17</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6D364BFF-F234-424E-B1FE-E8912A203E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2568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A613374-138E-4121-9213-238E842A404E}" type="datetimeFigureOut">
              <a:rPr lang="en-US">
                <a:solidFill>
                  <a:prstClr val="black">
                    <a:tint val="75000"/>
                  </a:prstClr>
                </a:solidFill>
              </a:rPr>
              <a:pPr>
                <a:defRPr/>
              </a:pPr>
              <a:t>30/11/17</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5E4F7EC6-B5C6-4F2A-8A3E-3B8008BCE2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6544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44"/>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98368BEA-7DF0-4DAC-9FFD-C38A5B666EC7}" type="datetimeFigureOut">
              <a:rPr lang="en-US">
                <a:solidFill>
                  <a:prstClr val="black">
                    <a:tint val="75000"/>
                  </a:prstClr>
                </a:solidFill>
              </a:rPr>
              <a:pPr>
                <a:defRPr/>
              </a:pPr>
              <a:t>30/11/17</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00DD1320-0B15-4D60-87EF-CDB4ECC36A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2647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0A10B05A-7EF8-4DEA-91E6-236FC7CCDFC3}" type="datetimeFigureOut">
              <a:rPr lang="en-US">
                <a:solidFill>
                  <a:prstClr val="black">
                    <a:tint val="75000"/>
                  </a:prstClr>
                </a:solidFill>
              </a:rPr>
              <a:pPr>
                <a:defRPr/>
              </a:pPr>
              <a:t>30/11/17</a:t>
            </a:fld>
            <a:endParaRPr lang="en-US">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2577D4B7-65BE-4DBF-B860-851EDE308A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172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5" name="Marcador de Posição da Data 4"/>
          <p:cNvSpPr>
            <a:spLocks noGrp="1"/>
          </p:cNvSpPr>
          <p:nvPr>
            <p:ph type="dt" sz="half" idx="10"/>
          </p:nvPr>
        </p:nvSpPr>
        <p:spPr/>
        <p:txBody>
          <a:bodyPr/>
          <a:lstStyle/>
          <a:p>
            <a:fld id="{89C1C667-40BB-41C2-A431-B8E261EAEB4B}" type="datetimeFigureOut">
              <a:rPr lang="pt-BR" smtClean="0"/>
              <a:t>30/11/17</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98243D68-6BCC-4A48-B3A2-6128FE8A0A4D}" type="slidenum">
              <a:rPr lang="pt-BR" smtClean="0"/>
              <a:t>‹#›</a:t>
            </a:fld>
            <a:endParaRPr lang="pt-BR"/>
          </a:p>
        </p:txBody>
      </p:sp>
    </p:spTree>
    <p:extLst>
      <p:ext uri="{BB962C8B-B14F-4D97-AF65-F5344CB8AC3E}">
        <p14:creationId xmlns:p14="http://schemas.microsoft.com/office/powerpoint/2010/main" val="37291352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9C237222-BCB1-4881-BFDA-D5942742803C}" type="datetimeFigureOut">
              <a:rPr lang="en-US">
                <a:solidFill>
                  <a:prstClr val="black">
                    <a:tint val="75000"/>
                  </a:prstClr>
                </a:solidFill>
              </a:rPr>
              <a:pPr>
                <a:defRPr/>
              </a:pPr>
              <a:t>30/11/17</a:t>
            </a:fld>
            <a:endParaRPr lang="en-US">
              <a:solidFill>
                <a:prstClr val="black">
                  <a:tint val="7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Espaço Reservado para Número de Slide 5"/>
          <p:cNvSpPr>
            <a:spLocks noGrp="1"/>
          </p:cNvSpPr>
          <p:nvPr>
            <p:ph type="sldNum" sz="quarter" idx="12"/>
          </p:nvPr>
        </p:nvSpPr>
        <p:spPr/>
        <p:txBody>
          <a:bodyPr/>
          <a:lstStyle>
            <a:lvl1pPr>
              <a:defRPr/>
            </a:lvl1pPr>
          </a:lstStyle>
          <a:p>
            <a:pPr>
              <a:defRPr/>
            </a:pPr>
            <a:fld id="{9E6F8560-35BA-425D-96BB-E09C93B395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8971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8CABEAE5-6919-40A3-97EB-0A43F82DCF1E}" type="datetimeFigureOut">
              <a:rPr lang="en-US">
                <a:solidFill>
                  <a:prstClr val="black">
                    <a:tint val="75000"/>
                  </a:prstClr>
                </a:solidFill>
              </a:rPr>
              <a:pPr>
                <a:defRPr/>
              </a:pPr>
              <a:t>30/11/17</a:t>
            </a:fld>
            <a:endParaRPr lang="en-US">
              <a:solidFill>
                <a:prstClr val="black">
                  <a:tint val="7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Espaço Reservado para Número de Slide 5"/>
          <p:cNvSpPr>
            <a:spLocks noGrp="1"/>
          </p:cNvSpPr>
          <p:nvPr>
            <p:ph type="sldNum" sz="quarter" idx="12"/>
          </p:nvPr>
        </p:nvSpPr>
        <p:spPr/>
        <p:txBody>
          <a:bodyPr/>
          <a:lstStyle>
            <a:lvl1pPr>
              <a:defRPr/>
            </a:lvl1pPr>
          </a:lstStyle>
          <a:p>
            <a:pPr>
              <a:defRPr/>
            </a:pPr>
            <a:fld id="{39C14F4F-08C6-4850-BBA3-F748764B27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1805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8DB01F7F-625D-41B3-AE5A-4C5B1FAC11E1}" type="datetimeFigureOut">
              <a:rPr lang="en-US">
                <a:solidFill>
                  <a:prstClr val="black">
                    <a:tint val="75000"/>
                  </a:prstClr>
                </a:solidFill>
              </a:rPr>
              <a:pPr>
                <a:defRPr/>
              </a:pPr>
              <a:t>30/11/17</a:t>
            </a:fld>
            <a:endParaRPr lang="en-US">
              <a:solidFill>
                <a:prstClr val="black">
                  <a:tint val="7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Espaço Reservado para Número de Slide 5"/>
          <p:cNvSpPr>
            <a:spLocks noGrp="1"/>
          </p:cNvSpPr>
          <p:nvPr>
            <p:ph type="sldNum" sz="quarter" idx="12"/>
          </p:nvPr>
        </p:nvSpPr>
        <p:spPr/>
        <p:txBody>
          <a:bodyPr/>
          <a:lstStyle>
            <a:lvl1pPr>
              <a:defRPr/>
            </a:lvl1pPr>
          </a:lstStyle>
          <a:p>
            <a:pPr>
              <a:defRPr/>
            </a:pPr>
            <a:fld id="{33A74E87-28BB-4447-8E79-6A767423EF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42325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4"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307605C1-93C7-48BA-BCA3-DA5B5A8B82BD}" type="datetimeFigureOut">
              <a:rPr lang="en-US">
                <a:solidFill>
                  <a:prstClr val="black">
                    <a:tint val="75000"/>
                  </a:prstClr>
                </a:solidFill>
              </a:rPr>
              <a:pPr>
                <a:defRPr/>
              </a:pPr>
              <a:t>30/11/17</a:t>
            </a:fld>
            <a:endParaRPr lang="en-US">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1E16DC39-8A73-4CBB-BEA8-8A32B72407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850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33F866F9-8F12-4E7A-A5A3-6494519CB88B}" type="datetimeFigureOut">
              <a:rPr lang="en-US">
                <a:solidFill>
                  <a:prstClr val="black">
                    <a:tint val="75000"/>
                  </a:prstClr>
                </a:solidFill>
              </a:rPr>
              <a:pPr>
                <a:defRPr/>
              </a:pPr>
              <a:t>30/11/17</a:t>
            </a:fld>
            <a:endParaRPr lang="en-US">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EF29EE22-CA8E-4597-B68E-1CAADDB5A6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6999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C151F0A0-6B7F-46B3-B800-18769EFA2556}" type="datetimeFigureOut">
              <a:rPr lang="en-US">
                <a:solidFill>
                  <a:prstClr val="black">
                    <a:tint val="75000"/>
                  </a:prstClr>
                </a:solidFill>
              </a:rPr>
              <a:pPr>
                <a:defRPr/>
              </a:pPr>
              <a:t>30/11/17</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9A7A1581-A97D-4BFD-85C5-1BC87AC906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2084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9"/>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1A88908-CCB6-494C-905B-CB53298C2333}" type="datetimeFigureOut">
              <a:rPr lang="en-US">
                <a:solidFill>
                  <a:prstClr val="black">
                    <a:tint val="75000"/>
                  </a:prstClr>
                </a:solidFill>
              </a:rPr>
              <a:pPr>
                <a:defRPr/>
              </a:pPr>
              <a:t>30/11/17</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D365ECB1-819C-4E86-BAE2-C878AA4D54B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8536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ECF01235-A3B1-4085-9190-9FEA39EB06D2}" type="datetimeFigureOut">
              <a:rPr lang="en-US">
                <a:solidFill>
                  <a:prstClr val="black">
                    <a:tint val="75000"/>
                  </a:prstClr>
                </a:solidFill>
              </a:rPr>
              <a:pPr>
                <a:defRPr/>
              </a:pPr>
              <a:t>30/11/17</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6460FCC7-DD47-4838-8208-A325D313F1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53479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C49BBE2-AB4C-495F-8DCA-69B810AD73AB}" type="datetimeFigureOut">
              <a:rPr lang="en-US">
                <a:solidFill>
                  <a:prstClr val="black">
                    <a:tint val="75000"/>
                  </a:prstClr>
                </a:solidFill>
              </a:rPr>
              <a:pPr>
                <a:defRPr/>
              </a:pPr>
              <a:t>30/11/17</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8B3323D3-763F-44AA-9722-98997BE288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66507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7C0E96FE-C4E4-4061-8CA1-129F8896108D}" type="datetimeFigureOut">
              <a:rPr lang="en-US">
                <a:solidFill>
                  <a:prstClr val="black">
                    <a:tint val="75000"/>
                  </a:prstClr>
                </a:solidFill>
              </a:rPr>
              <a:pPr>
                <a:defRPr/>
              </a:pPr>
              <a:t>30/11/17</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C72372A9-1DF4-4207-8977-E8D158EAC2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226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B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7" name="Marcador de Posição da Data 6"/>
          <p:cNvSpPr>
            <a:spLocks noGrp="1"/>
          </p:cNvSpPr>
          <p:nvPr>
            <p:ph type="dt" sz="half" idx="10"/>
          </p:nvPr>
        </p:nvSpPr>
        <p:spPr/>
        <p:txBody>
          <a:bodyPr/>
          <a:lstStyle/>
          <a:p>
            <a:fld id="{89C1C667-40BB-41C2-A431-B8E261EAEB4B}" type="datetimeFigureOut">
              <a:rPr lang="pt-BR" smtClean="0"/>
              <a:t>30/11/17</a:t>
            </a:fld>
            <a:endParaRPr lang="pt-BR"/>
          </a:p>
        </p:txBody>
      </p:sp>
      <p:sp>
        <p:nvSpPr>
          <p:cNvPr id="8" name="Marcador de Posição do Rodapé 7"/>
          <p:cNvSpPr>
            <a:spLocks noGrp="1"/>
          </p:cNvSpPr>
          <p:nvPr>
            <p:ph type="ftr" sz="quarter" idx="11"/>
          </p:nvPr>
        </p:nvSpPr>
        <p:spPr/>
        <p:txBody>
          <a:bodyPr/>
          <a:lstStyle/>
          <a:p>
            <a:endParaRPr lang="pt-BR"/>
          </a:p>
        </p:txBody>
      </p:sp>
      <p:sp>
        <p:nvSpPr>
          <p:cNvPr id="9" name="Marcador de Posição do Número do Diapositivo 8"/>
          <p:cNvSpPr>
            <a:spLocks noGrp="1"/>
          </p:cNvSpPr>
          <p:nvPr>
            <p:ph type="sldNum" sz="quarter" idx="12"/>
          </p:nvPr>
        </p:nvSpPr>
        <p:spPr/>
        <p:txBody>
          <a:bodyPr/>
          <a:lstStyle/>
          <a:p>
            <a:fld id="{98243D68-6BCC-4A48-B3A2-6128FE8A0A4D}" type="slidenum">
              <a:rPr lang="pt-BR" smtClean="0"/>
              <a:t>‹#›</a:t>
            </a:fld>
            <a:endParaRPr lang="pt-BR"/>
          </a:p>
        </p:txBody>
      </p:sp>
    </p:spTree>
    <p:extLst>
      <p:ext uri="{BB962C8B-B14F-4D97-AF65-F5344CB8AC3E}">
        <p14:creationId xmlns:p14="http://schemas.microsoft.com/office/powerpoint/2010/main" val="31488898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D316EBC0-93AC-41EB-9413-571E3A8EDD5B}" type="datetimeFigureOut">
              <a:rPr lang="en-US">
                <a:solidFill>
                  <a:prstClr val="black">
                    <a:tint val="75000"/>
                  </a:prstClr>
                </a:solidFill>
              </a:rPr>
              <a:pPr>
                <a:defRPr/>
              </a:pPr>
              <a:t>30/11/17</a:t>
            </a:fld>
            <a:endParaRPr lang="en-US">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5521CC4E-AA29-4BBB-851B-078BFF5C0DE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00517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0CB7C515-BE4B-4171-853E-ADEB0F47B121}" type="datetimeFigureOut">
              <a:rPr lang="en-US">
                <a:solidFill>
                  <a:prstClr val="black">
                    <a:tint val="75000"/>
                  </a:prstClr>
                </a:solidFill>
              </a:rPr>
              <a:pPr>
                <a:defRPr/>
              </a:pPr>
              <a:t>30/11/17</a:t>
            </a:fld>
            <a:endParaRPr lang="en-US">
              <a:solidFill>
                <a:prstClr val="black">
                  <a:tint val="7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Espaço Reservado para Número de Slide 5"/>
          <p:cNvSpPr>
            <a:spLocks noGrp="1"/>
          </p:cNvSpPr>
          <p:nvPr>
            <p:ph type="sldNum" sz="quarter" idx="12"/>
          </p:nvPr>
        </p:nvSpPr>
        <p:spPr/>
        <p:txBody>
          <a:bodyPr/>
          <a:lstStyle>
            <a:lvl1pPr>
              <a:defRPr/>
            </a:lvl1pPr>
          </a:lstStyle>
          <a:p>
            <a:pPr>
              <a:defRPr/>
            </a:pPr>
            <a:fld id="{3DA36D8A-442A-4A96-8688-A2720CC895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40146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DF058E5B-F129-46BE-A229-38C6A6730B0A}" type="datetimeFigureOut">
              <a:rPr lang="en-US">
                <a:solidFill>
                  <a:prstClr val="black">
                    <a:tint val="75000"/>
                  </a:prstClr>
                </a:solidFill>
              </a:rPr>
              <a:pPr>
                <a:defRPr/>
              </a:pPr>
              <a:t>30/11/17</a:t>
            </a:fld>
            <a:endParaRPr lang="en-US">
              <a:solidFill>
                <a:prstClr val="black">
                  <a:tint val="7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Espaço Reservado para Número de Slide 5"/>
          <p:cNvSpPr>
            <a:spLocks noGrp="1"/>
          </p:cNvSpPr>
          <p:nvPr>
            <p:ph type="sldNum" sz="quarter" idx="12"/>
          </p:nvPr>
        </p:nvSpPr>
        <p:spPr/>
        <p:txBody>
          <a:bodyPr/>
          <a:lstStyle>
            <a:lvl1pPr>
              <a:defRPr/>
            </a:lvl1pPr>
          </a:lstStyle>
          <a:p>
            <a:pPr>
              <a:defRPr/>
            </a:pPr>
            <a:fld id="{20EAF4EF-12DE-43C1-A742-1224771885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4074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7C8DCCE9-8D44-4B57-886E-95D4A8E246AE}" type="datetimeFigureOut">
              <a:rPr lang="en-US">
                <a:solidFill>
                  <a:prstClr val="black">
                    <a:tint val="75000"/>
                  </a:prstClr>
                </a:solidFill>
              </a:rPr>
              <a:pPr>
                <a:defRPr/>
              </a:pPr>
              <a:t>30/11/17</a:t>
            </a:fld>
            <a:endParaRPr lang="en-US">
              <a:solidFill>
                <a:prstClr val="black">
                  <a:tint val="7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Espaço Reservado para Número de Slide 5"/>
          <p:cNvSpPr>
            <a:spLocks noGrp="1"/>
          </p:cNvSpPr>
          <p:nvPr>
            <p:ph type="sldNum" sz="quarter" idx="12"/>
          </p:nvPr>
        </p:nvSpPr>
        <p:spPr/>
        <p:txBody>
          <a:bodyPr/>
          <a:lstStyle>
            <a:lvl1pPr>
              <a:defRPr/>
            </a:lvl1pPr>
          </a:lstStyle>
          <a:p>
            <a:pPr>
              <a:defRPr/>
            </a:pPr>
            <a:fld id="{0BC669F9-4D40-4F5E-BF8E-6589EB350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1527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58B1E35D-431B-436D-9AA0-45D1674A34FC}" type="datetimeFigureOut">
              <a:rPr lang="en-US">
                <a:solidFill>
                  <a:prstClr val="black">
                    <a:tint val="75000"/>
                  </a:prstClr>
                </a:solidFill>
              </a:rPr>
              <a:pPr>
                <a:defRPr/>
              </a:pPr>
              <a:t>30/11/17</a:t>
            </a:fld>
            <a:endParaRPr lang="en-US">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E513D94A-0A4D-4589-A60E-5C2F156EE5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1638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D07E1B4E-BB35-4D50-B58F-0C4D273FB6F5}" type="datetimeFigureOut">
              <a:rPr lang="en-US">
                <a:solidFill>
                  <a:prstClr val="black">
                    <a:tint val="75000"/>
                  </a:prstClr>
                </a:solidFill>
              </a:rPr>
              <a:pPr>
                <a:defRPr/>
              </a:pPr>
              <a:t>30/11/17</a:t>
            </a:fld>
            <a:endParaRPr lang="en-US">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2C5C8F84-24F8-43A7-A677-EB79F33F0D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5753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CBA4CCBB-D322-4E1F-B386-3FFF71DEC55E}" type="datetimeFigureOut">
              <a:rPr lang="en-US">
                <a:solidFill>
                  <a:prstClr val="black">
                    <a:tint val="75000"/>
                  </a:prstClr>
                </a:solidFill>
              </a:rPr>
              <a:pPr>
                <a:defRPr/>
              </a:pPr>
              <a:t>30/11/17</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38FD8F39-6FFD-4E96-B886-E61D9982C3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076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7C5D20B-DDC7-4DBC-85EF-DE9B15AD7117}" type="datetimeFigureOut">
              <a:rPr lang="en-US">
                <a:solidFill>
                  <a:prstClr val="black">
                    <a:tint val="75000"/>
                  </a:prstClr>
                </a:solidFill>
              </a:rPr>
              <a:pPr>
                <a:defRPr/>
              </a:pPr>
              <a:t>30/11/17</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BE815B2E-2682-4DAF-9B7F-CC30EFB6DD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89016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626015908"/>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21025021"/>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a Data 2"/>
          <p:cNvSpPr>
            <a:spLocks noGrp="1"/>
          </p:cNvSpPr>
          <p:nvPr>
            <p:ph type="dt" sz="half" idx="10"/>
          </p:nvPr>
        </p:nvSpPr>
        <p:spPr/>
        <p:txBody>
          <a:bodyPr/>
          <a:lstStyle/>
          <a:p>
            <a:fld id="{89C1C667-40BB-41C2-A431-B8E261EAEB4B}" type="datetimeFigureOut">
              <a:rPr lang="pt-BR" smtClean="0"/>
              <a:t>30/11/17</a:t>
            </a:fld>
            <a:endParaRPr lang="pt-BR"/>
          </a:p>
        </p:txBody>
      </p:sp>
      <p:sp>
        <p:nvSpPr>
          <p:cNvPr id="4" name="Marcador de Posição do Rodapé 3"/>
          <p:cNvSpPr>
            <a:spLocks noGrp="1"/>
          </p:cNvSpPr>
          <p:nvPr>
            <p:ph type="ftr" sz="quarter" idx="11"/>
          </p:nvPr>
        </p:nvSpPr>
        <p:spPr/>
        <p:txBody>
          <a:bodyPr/>
          <a:lstStyle/>
          <a:p>
            <a:endParaRPr lang="pt-BR"/>
          </a:p>
        </p:txBody>
      </p:sp>
      <p:sp>
        <p:nvSpPr>
          <p:cNvPr id="5" name="Marcador de Posição do Número do Diapositivo 4"/>
          <p:cNvSpPr>
            <a:spLocks noGrp="1"/>
          </p:cNvSpPr>
          <p:nvPr>
            <p:ph type="sldNum" sz="quarter" idx="12"/>
          </p:nvPr>
        </p:nvSpPr>
        <p:spPr/>
        <p:txBody>
          <a:bodyPr/>
          <a:lstStyle/>
          <a:p>
            <a:fld id="{98243D68-6BCC-4A48-B3A2-6128FE8A0A4D}" type="slidenum">
              <a:rPr lang="pt-BR" smtClean="0"/>
              <a:t>‹#›</a:t>
            </a:fld>
            <a:endParaRPr lang="pt-BR"/>
          </a:p>
        </p:txBody>
      </p:sp>
    </p:spTree>
    <p:extLst>
      <p:ext uri="{BB962C8B-B14F-4D97-AF65-F5344CB8AC3E}">
        <p14:creationId xmlns:p14="http://schemas.microsoft.com/office/powerpoint/2010/main" val="26956884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448266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5545" y="1773238"/>
            <a:ext cx="4006144"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7164" y="1773238"/>
            <a:ext cx="400614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8630085"/>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18614090"/>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97456210"/>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88752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756" y="27306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8693251"/>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1595628"/>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162237"/>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32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9" y="274638"/>
            <a:ext cx="6036733" cy="5632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55437281"/>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75545" y="1773238"/>
            <a:ext cx="8147756" cy="4133850"/>
          </a:xfrm>
        </p:spPr>
        <p:txBody>
          <a:bodyPr/>
          <a:lstStyle/>
          <a:p>
            <a:pPr lvl="0"/>
            <a:endParaRPr lang="en-GB" noProof="0" dirty="0" smtClean="0"/>
          </a:p>
        </p:txBody>
      </p:sp>
    </p:spTree>
    <p:extLst>
      <p:ext uri="{BB962C8B-B14F-4D97-AF65-F5344CB8AC3E}">
        <p14:creationId xmlns:p14="http://schemas.microsoft.com/office/powerpoint/2010/main" val="882352078"/>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9C1C667-40BB-41C2-A431-B8E261EAEB4B}" type="datetimeFigureOut">
              <a:rPr lang="pt-BR" smtClean="0"/>
              <a:t>30/11/17</a:t>
            </a:fld>
            <a:endParaRPr lang="pt-BR"/>
          </a:p>
        </p:txBody>
      </p:sp>
      <p:sp>
        <p:nvSpPr>
          <p:cNvPr id="3" name="Marcador de Posição do Rodapé 2"/>
          <p:cNvSpPr>
            <a:spLocks noGrp="1"/>
          </p:cNvSpPr>
          <p:nvPr>
            <p:ph type="ftr" sz="quarter" idx="11"/>
          </p:nvPr>
        </p:nvSpPr>
        <p:spPr/>
        <p:txBody>
          <a:bodyPr/>
          <a:lstStyle/>
          <a:p>
            <a:endParaRPr lang="pt-BR"/>
          </a:p>
        </p:txBody>
      </p:sp>
      <p:sp>
        <p:nvSpPr>
          <p:cNvPr id="4" name="Marcador de Posição do Número do Diapositivo 3"/>
          <p:cNvSpPr>
            <a:spLocks noGrp="1"/>
          </p:cNvSpPr>
          <p:nvPr>
            <p:ph type="sldNum" sz="quarter" idx="12"/>
          </p:nvPr>
        </p:nvSpPr>
        <p:spPr/>
        <p:txBody>
          <a:bodyPr/>
          <a:lstStyle/>
          <a:p>
            <a:fld id="{98243D68-6BCC-4A48-B3A2-6128FE8A0A4D}" type="slidenum">
              <a:rPr lang="pt-BR" smtClean="0"/>
              <a:t>‹#›</a:t>
            </a:fld>
            <a:endParaRPr lang="pt-BR"/>
          </a:p>
        </p:txBody>
      </p:sp>
    </p:spTree>
    <p:extLst>
      <p:ext uri="{BB962C8B-B14F-4D97-AF65-F5344CB8AC3E}">
        <p14:creationId xmlns:p14="http://schemas.microsoft.com/office/powerpoint/2010/main" val="37633821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347663" y="6381750"/>
            <a:ext cx="8320087" cy="276225"/>
          </a:xfrm>
          <a:prstGeom prst="rect">
            <a:avLst/>
          </a:prstGeom>
          <a:gradFill rotWithShape="1">
            <a:gsLst>
              <a:gs pos="0">
                <a:srgbClr val="0059A0"/>
              </a:gs>
              <a:gs pos="50000">
                <a:srgbClr val="0083E6"/>
              </a:gs>
              <a:gs pos="100000">
                <a:srgbClr val="009DFF"/>
              </a:gs>
            </a:gsLst>
            <a:lin ang="108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GB" sz="1200" b="1" smtClean="0">
                <a:solidFill>
                  <a:srgbClr val="FFFFFF"/>
                </a:solidFill>
              </a:rPr>
              <a:t>Chinese Association of Cardiovascular Surgeons 2007</a:t>
            </a: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6"/>
            <a:ext cx="8229600" cy="4525963"/>
          </a:xfrm>
        </p:spPr>
        <p:txBody>
          <a:bodyPr/>
          <a:lstStyle/>
          <a:p>
            <a:pPr lvl="0"/>
            <a:endParaRPr lang="en-GB" noProof="0" dirty="0" smtClean="0"/>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solidFill>
                  <a:srgbClr val="000000"/>
                </a:solidFill>
                <a:latin typeface="Arial" pitchFamily="34" charset="0"/>
                <a:cs typeface="+mn-cs"/>
              </a:defRPr>
            </a:lvl1pPr>
          </a:lstStyle>
          <a:p>
            <a:pPr fontAlgn="base">
              <a:spcBef>
                <a:spcPct val="0"/>
              </a:spcBef>
              <a:spcAft>
                <a:spcPct val="0"/>
              </a:spcAft>
              <a:defRPr/>
            </a:pPr>
            <a:endParaRPr lang="en-GB"/>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solidFill>
                  <a:srgbClr val="000000"/>
                </a:solidFill>
                <a:latin typeface="Arial" pitchFamily="34" charset="0"/>
                <a:cs typeface="+mn-cs"/>
              </a:defRPr>
            </a:lvl1pPr>
          </a:lstStyle>
          <a:p>
            <a:pPr fontAlgn="base">
              <a:spcBef>
                <a:spcPct val="0"/>
              </a:spcBef>
              <a:spcAft>
                <a:spcPct val="0"/>
              </a:spcAft>
              <a:defRPr/>
            </a:pPr>
            <a:endParaRPr lang="en-GB"/>
          </a:p>
        </p:txBody>
      </p:sp>
      <p:sp>
        <p:nvSpPr>
          <p:cNvPr id="7" name="Slide Number Placeholder 5"/>
          <p:cNvSpPr>
            <a:spLocks noGrp="1"/>
          </p:cNvSpPr>
          <p:nvPr>
            <p:ph type="sldNum" sz="quarter" idx="12"/>
          </p:nvPr>
        </p:nvSpPr>
        <p:spPr>
          <a:xfrm>
            <a:off x="6553200" y="6245225"/>
            <a:ext cx="2133600" cy="476250"/>
          </a:xfrm>
          <a:prstGeom prst="rect">
            <a:avLst/>
          </a:prstGeom>
        </p:spPr>
        <p:txBody>
          <a:bodyPr/>
          <a:lstStyle>
            <a:lvl1pPr>
              <a:defRPr>
                <a:solidFill>
                  <a:srgbClr val="000000"/>
                </a:solidFill>
                <a:latin typeface="Arial" pitchFamily="34" charset="0"/>
                <a:cs typeface="+mn-cs"/>
              </a:defRPr>
            </a:lvl1pPr>
          </a:lstStyle>
          <a:p>
            <a:pPr fontAlgn="base">
              <a:spcBef>
                <a:spcPct val="0"/>
              </a:spcBef>
              <a:spcAft>
                <a:spcPct val="0"/>
              </a:spcAft>
              <a:defRPr/>
            </a:pPr>
            <a:fld id="{60041686-FD52-4284-BED0-2B4183EEE044}"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38479098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237ED53-31F2-4C71-A2A8-7A6EE29A1462}" type="datetimeFigureOut">
              <a:rPr lang="pt-BR"/>
              <a:pPr>
                <a:defRPr/>
              </a:pPr>
              <a:t>30/11/17</a:t>
            </a:fld>
            <a:endParaRPr lang="pt-BR"/>
          </a:p>
        </p:txBody>
      </p:sp>
      <p:sp>
        <p:nvSpPr>
          <p:cNvPr id="5" name="Espaço Reservado para Rodapé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350358C-75FD-428C-B682-1F481CA21F41}" type="slidenum">
              <a:rPr lang="pt-BR"/>
              <a:pPr>
                <a:defRPr/>
              </a:pPr>
              <a:t>‹#›</a:t>
            </a:fld>
            <a:endParaRPr lang="pt-BR"/>
          </a:p>
        </p:txBody>
      </p:sp>
    </p:spTree>
    <p:extLst>
      <p:ext uri="{BB962C8B-B14F-4D97-AF65-F5344CB8AC3E}">
        <p14:creationId xmlns:p14="http://schemas.microsoft.com/office/powerpoint/2010/main" val="2320683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7AC0557-ADF8-4410-9237-F751CEFFBFC4}" type="datetimeFigureOut">
              <a:rPr lang="pt-BR"/>
              <a:pPr>
                <a:defRPr/>
              </a:pPr>
              <a:t>30/11/17</a:t>
            </a:fld>
            <a:endParaRPr lang="pt-BR"/>
          </a:p>
        </p:txBody>
      </p:sp>
      <p:sp>
        <p:nvSpPr>
          <p:cNvPr id="5" name="Espaço Reservado para Rodapé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0228B44-DC41-4BDA-9155-BADD061D805F}" type="slidenum">
              <a:rPr lang="pt-BR"/>
              <a:pPr>
                <a:defRPr/>
              </a:pPr>
              <a:t>‹#›</a:t>
            </a:fld>
            <a:endParaRPr lang="pt-BR"/>
          </a:p>
        </p:txBody>
      </p:sp>
    </p:spTree>
    <p:extLst>
      <p:ext uri="{BB962C8B-B14F-4D97-AF65-F5344CB8AC3E}">
        <p14:creationId xmlns:p14="http://schemas.microsoft.com/office/powerpoint/2010/main" val="13687469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E7EDB42-2988-43B0-9143-9245FB5323E7}" type="datetimeFigureOut">
              <a:rPr lang="pt-BR"/>
              <a:pPr>
                <a:defRPr/>
              </a:pPr>
              <a:t>30/11/17</a:t>
            </a:fld>
            <a:endParaRPr lang="pt-BR"/>
          </a:p>
        </p:txBody>
      </p:sp>
      <p:sp>
        <p:nvSpPr>
          <p:cNvPr id="5" name="Espaço Reservado para Rodapé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89313C0-5032-40DB-A250-1F943A92AB9F}" type="slidenum">
              <a:rPr lang="pt-BR"/>
              <a:pPr>
                <a:defRPr/>
              </a:pPr>
              <a:t>‹#›</a:t>
            </a:fld>
            <a:endParaRPr lang="pt-BR"/>
          </a:p>
        </p:txBody>
      </p:sp>
    </p:spTree>
    <p:extLst>
      <p:ext uri="{BB962C8B-B14F-4D97-AF65-F5344CB8AC3E}">
        <p14:creationId xmlns:p14="http://schemas.microsoft.com/office/powerpoint/2010/main" val="32052658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174C4F7-D4B4-49D4-B073-12A8B5A65368}" type="datetimeFigureOut">
              <a:rPr lang="pt-BR"/>
              <a:pPr>
                <a:defRPr/>
              </a:pPr>
              <a:t>30/11/17</a:t>
            </a:fld>
            <a:endParaRPr lang="pt-BR"/>
          </a:p>
        </p:txBody>
      </p:sp>
      <p:sp>
        <p:nvSpPr>
          <p:cNvPr id="6" name="Espaço Reservado para Rodapé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pt-BR"/>
          </a:p>
        </p:txBody>
      </p:sp>
      <p:sp>
        <p:nvSpPr>
          <p:cNvPr id="7" name="Espaço Reservado para Número de Slide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378A7CA-CA14-40A6-9B6C-CB2AE935A38B}" type="slidenum">
              <a:rPr lang="pt-BR"/>
              <a:pPr>
                <a:defRPr/>
              </a:pPr>
              <a:t>‹#›</a:t>
            </a:fld>
            <a:endParaRPr lang="pt-BR"/>
          </a:p>
        </p:txBody>
      </p:sp>
    </p:spTree>
    <p:extLst>
      <p:ext uri="{BB962C8B-B14F-4D97-AF65-F5344CB8AC3E}">
        <p14:creationId xmlns:p14="http://schemas.microsoft.com/office/powerpoint/2010/main" val="12927614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C647F8C-7AE9-46E0-9BF7-C7160B98414F}" type="datetimeFigureOut">
              <a:rPr lang="pt-BR"/>
              <a:pPr>
                <a:defRPr/>
              </a:pPr>
              <a:t>30/11/17</a:t>
            </a:fld>
            <a:endParaRPr lang="pt-BR"/>
          </a:p>
        </p:txBody>
      </p:sp>
      <p:sp>
        <p:nvSpPr>
          <p:cNvPr id="8" name="Espaço Reservado para Rodapé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pt-BR"/>
          </a:p>
        </p:txBody>
      </p:sp>
      <p:sp>
        <p:nvSpPr>
          <p:cNvPr id="9" name="Espaço Reservado para Número de Slide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2270873-7744-4E59-8E60-A5A853B45B9B}" type="slidenum">
              <a:rPr lang="pt-BR"/>
              <a:pPr>
                <a:defRPr/>
              </a:pPr>
              <a:t>‹#›</a:t>
            </a:fld>
            <a:endParaRPr lang="pt-BR"/>
          </a:p>
        </p:txBody>
      </p:sp>
    </p:spTree>
    <p:extLst>
      <p:ext uri="{BB962C8B-B14F-4D97-AF65-F5344CB8AC3E}">
        <p14:creationId xmlns:p14="http://schemas.microsoft.com/office/powerpoint/2010/main" val="3797735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9D4F5B9-5546-4DA8-8F31-AD6275DF77D7}" type="datetimeFigureOut">
              <a:rPr lang="pt-BR"/>
              <a:pPr>
                <a:defRPr/>
              </a:pPr>
              <a:t>30/11/17</a:t>
            </a:fld>
            <a:endParaRPr lang="pt-BR"/>
          </a:p>
        </p:txBody>
      </p:sp>
      <p:sp>
        <p:nvSpPr>
          <p:cNvPr id="4" name="Espaço Reservado para Rodapé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pt-BR"/>
          </a:p>
        </p:txBody>
      </p:sp>
      <p:sp>
        <p:nvSpPr>
          <p:cNvPr id="5" name="Espaço Reservado para Número de Slide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F297FE0-54B0-421B-9FBF-33A53840CDB3}" type="slidenum">
              <a:rPr lang="pt-BR"/>
              <a:pPr>
                <a:defRPr/>
              </a:pPr>
              <a:t>‹#›</a:t>
            </a:fld>
            <a:endParaRPr lang="pt-BR"/>
          </a:p>
        </p:txBody>
      </p:sp>
    </p:spTree>
    <p:extLst>
      <p:ext uri="{BB962C8B-B14F-4D97-AF65-F5344CB8AC3E}">
        <p14:creationId xmlns:p14="http://schemas.microsoft.com/office/powerpoint/2010/main" val="26292966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A7EE7FB-8107-4F2C-9187-0DAB91EC5A7C}" type="datetimeFigureOut">
              <a:rPr lang="pt-BR"/>
              <a:pPr>
                <a:defRPr/>
              </a:pPr>
              <a:t>30/11/17</a:t>
            </a:fld>
            <a:endParaRPr lang="pt-BR"/>
          </a:p>
        </p:txBody>
      </p:sp>
      <p:sp>
        <p:nvSpPr>
          <p:cNvPr id="3" name="Espaço Reservado para Rodapé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pt-BR"/>
          </a:p>
        </p:txBody>
      </p:sp>
      <p:sp>
        <p:nvSpPr>
          <p:cNvPr id="4" name="Espaço Reservado para Número de Slide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59D1578-2613-43E4-B672-939A992CD537}" type="slidenum">
              <a:rPr lang="pt-BR"/>
              <a:pPr>
                <a:defRPr/>
              </a:pPr>
              <a:t>‹#›</a:t>
            </a:fld>
            <a:endParaRPr lang="pt-BR"/>
          </a:p>
        </p:txBody>
      </p:sp>
    </p:spTree>
    <p:extLst>
      <p:ext uri="{BB962C8B-B14F-4D97-AF65-F5344CB8AC3E}">
        <p14:creationId xmlns:p14="http://schemas.microsoft.com/office/powerpoint/2010/main" val="22164430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073A277-E96E-4A58-992E-0A3B3B069EDF}" type="datetimeFigureOut">
              <a:rPr lang="pt-BR"/>
              <a:pPr>
                <a:defRPr/>
              </a:pPr>
              <a:t>30/11/17</a:t>
            </a:fld>
            <a:endParaRPr lang="pt-BR"/>
          </a:p>
        </p:txBody>
      </p:sp>
      <p:sp>
        <p:nvSpPr>
          <p:cNvPr id="6" name="Espaço Reservado para Rodapé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pt-BR"/>
          </a:p>
        </p:txBody>
      </p:sp>
      <p:sp>
        <p:nvSpPr>
          <p:cNvPr id="7" name="Espaço Reservado para Número de Slide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1256F97-C245-4CF0-8AE9-96506F185050}" type="slidenum">
              <a:rPr lang="pt-BR"/>
              <a:pPr>
                <a:defRPr/>
              </a:pPr>
              <a:t>‹#›</a:t>
            </a:fld>
            <a:endParaRPr lang="pt-BR"/>
          </a:p>
        </p:txBody>
      </p:sp>
    </p:spTree>
    <p:extLst>
      <p:ext uri="{BB962C8B-B14F-4D97-AF65-F5344CB8AC3E}">
        <p14:creationId xmlns:p14="http://schemas.microsoft.com/office/powerpoint/2010/main" val="10703126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EF32A16-5886-4E14-AF82-CF0642D25A31}" type="datetimeFigureOut">
              <a:rPr lang="pt-BR"/>
              <a:pPr>
                <a:defRPr/>
              </a:pPr>
              <a:t>30/11/17</a:t>
            </a:fld>
            <a:endParaRPr lang="pt-BR"/>
          </a:p>
        </p:txBody>
      </p:sp>
      <p:sp>
        <p:nvSpPr>
          <p:cNvPr id="6" name="Espaço Reservado para Rodapé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pt-BR"/>
          </a:p>
        </p:txBody>
      </p:sp>
      <p:sp>
        <p:nvSpPr>
          <p:cNvPr id="7" name="Espaço Reservado para Número de Slide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E6FFDF9-F406-493D-A7DD-0A2ECF567E26}" type="slidenum">
              <a:rPr lang="pt-BR"/>
              <a:pPr>
                <a:defRPr/>
              </a:pPr>
              <a:t>‹#›</a:t>
            </a:fld>
            <a:endParaRPr lang="pt-BR"/>
          </a:p>
        </p:txBody>
      </p:sp>
    </p:spTree>
    <p:extLst>
      <p:ext uri="{BB962C8B-B14F-4D97-AF65-F5344CB8AC3E}">
        <p14:creationId xmlns:p14="http://schemas.microsoft.com/office/powerpoint/2010/main" val="22068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B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9C1C667-40BB-41C2-A431-B8E261EAEB4B}" type="datetimeFigureOut">
              <a:rPr lang="pt-BR" smtClean="0"/>
              <a:t>30/11/17</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98243D68-6BCC-4A48-B3A2-6128FE8A0A4D}" type="slidenum">
              <a:rPr lang="pt-BR" smtClean="0"/>
              <a:t>‹#›</a:t>
            </a:fld>
            <a:endParaRPr lang="pt-BR"/>
          </a:p>
        </p:txBody>
      </p:sp>
    </p:spTree>
    <p:extLst>
      <p:ext uri="{BB962C8B-B14F-4D97-AF65-F5344CB8AC3E}">
        <p14:creationId xmlns:p14="http://schemas.microsoft.com/office/powerpoint/2010/main" val="27681449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C854A47-7600-4935-859B-1264CC0D9AE4}" type="datetimeFigureOut">
              <a:rPr lang="pt-BR"/>
              <a:pPr>
                <a:defRPr/>
              </a:pPr>
              <a:t>30/11/17</a:t>
            </a:fld>
            <a:endParaRPr lang="pt-BR"/>
          </a:p>
        </p:txBody>
      </p:sp>
      <p:sp>
        <p:nvSpPr>
          <p:cNvPr id="5" name="Espaço Reservado para Rodapé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1768E96-58CA-4E01-85CC-C53AF04BEB6C}" type="slidenum">
              <a:rPr lang="pt-BR"/>
              <a:pPr>
                <a:defRPr/>
              </a:pPr>
              <a:t>‹#›</a:t>
            </a:fld>
            <a:endParaRPr lang="pt-BR"/>
          </a:p>
        </p:txBody>
      </p:sp>
    </p:spTree>
    <p:extLst>
      <p:ext uri="{BB962C8B-B14F-4D97-AF65-F5344CB8AC3E}">
        <p14:creationId xmlns:p14="http://schemas.microsoft.com/office/powerpoint/2010/main" val="32217239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9D16B0A-027D-4A1D-94D3-9CB375BD129D}" type="datetimeFigureOut">
              <a:rPr lang="pt-BR"/>
              <a:pPr>
                <a:defRPr/>
              </a:pPr>
              <a:t>30/11/17</a:t>
            </a:fld>
            <a:endParaRPr lang="pt-BR"/>
          </a:p>
        </p:txBody>
      </p:sp>
      <p:sp>
        <p:nvSpPr>
          <p:cNvPr id="5" name="Espaço Reservado para Rodapé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C5186D6-37B7-44C5-80D8-FFDD42EA7BBD}" type="slidenum">
              <a:rPr lang="pt-BR"/>
              <a:pPr>
                <a:defRPr/>
              </a:pPr>
              <a:t>‹#›</a:t>
            </a:fld>
            <a:endParaRPr lang="pt-BR"/>
          </a:p>
        </p:txBody>
      </p:sp>
    </p:spTree>
    <p:extLst>
      <p:ext uri="{BB962C8B-B14F-4D97-AF65-F5344CB8AC3E}">
        <p14:creationId xmlns:p14="http://schemas.microsoft.com/office/powerpoint/2010/main" val="26295193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20638"/>
            <a:ext cx="349885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3613" y="20638"/>
            <a:ext cx="5624512"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638" y="2817813"/>
            <a:ext cx="7669212"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62863" y="2819400"/>
            <a:ext cx="14605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638" y="5089525"/>
            <a:ext cx="909796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47F28"/>
              </a:solidFill>
            </a:endParaRPr>
          </a:p>
        </p:txBody>
      </p:sp>
      <p:sp>
        <p:nvSpPr>
          <p:cNvPr id="2" name="Title 1"/>
          <p:cNvSpPr>
            <a:spLocks noGrp="1"/>
          </p:cNvSpPr>
          <p:nvPr>
            <p:ph type="ctrTitle"/>
          </p:nvPr>
        </p:nvSpPr>
        <p:spPr>
          <a:xfrm>
            <a:off x="685800" y="2130425"/>
            <a:ext cx="7772400" cy="1470025"/>
          </a:xfrm>
        </p:spPr>
        <p:txBody>
          <a:bodyPr/>
          <a:lstStyle/>
          <a:p>
            <a:r>
              <a:rPr lang="pt-B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lang="en-US"/>
          </a:p>
        </p:txBody>
      </p:sp>
      <p:sp>
        <p:nvSpPr>
          <p:cNvPr id="10"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698E266-D307-4F71-B7FE-B7CB468EC251}" type="datetimeFigureOut">
              <a:rPr lang="en-US"/>
              <a:pPr>
                <a:defRPr/>
              </a:pPr>
              <a:t>30/11/17</a:t>
            </a:fld>
            <a:endParaRPr lang="en-US" dirty="0"/>
          </a:p>
        </p:txBody>
      </p:sp>
      <p:sp>
        <p:nvSpPr>
          <p:cNvPr id="11" name="Footer Placeholder 4"/>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en-US"/>
          </a:p>
        </p:txBody>
      </p:sp>
      <p:sp>
        <p:nvSpPr>
          <p:cNvPr id="12"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8344D40-62FD-48C9-8C2F-5EB93C5A9D75}" type="slidenum">
              <a:rPr lang="en-US"/>
              <a:pPr>
                <a:defRPr/>
              </a:pPr>
              <a:t>‹#›</a:t>
            </a:fld>
            <a:endParaRPr lang="en-US" dirty="0"/>
          </a:p>
        </p:txBody>
      </p:sp>
    </p:spTree>
    <p:extLst>
      <p:ext uri="{BB962C8B-B14F-4D97-AF65-F5344CB8AC3E}">
        <p14:creationId xmlns:p14="http://schemas.microsoft.com/office/powerpoint/2010/main" val="2647720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FC23950-25E3-4664-9D43-DBACF541D439}" type="datetimeFigureOut">
              <a:rPr lang="pt-BR"/>
              <a:pPr>
                <a:defRPr/>
              </a:pPr>
              <a:t>30/11/17</a:t>
            </a:fld>
            <a:endParaRPr lang="pt-B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pt-B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A06E8F2-8290-4FFB-B8DA-FDC905661B3C}" type="slidenum">
              <a:rPr lang="pt-BR"/>
              <a:pPr>
                <a:defRPr/>
              </a:pPr>
              <a:t>‹#›</a:t>
            </a:fld>
            <a:endParaRPr lang="pt-BR"/>
          </a:p>
        </p:txBody>
      </p:sp>
    </p:spTree>
    <p:extLst>
      <p:ext uri="{BB962C8B-B14F-4D97-AF65-F5344CB8AC3E}">
        <p14:creationId xmlns:p14="http://schemas.microsoft.com/office/powerpoint/2010/main" val="7186668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B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3C764DF-95F5-4FD2-915C-E141C1C81C3F}" type="datetimeFigureOut">
              <a:rPr lang="pt-BR"/>
              <a:pPr>
                <a:defRPr/>
              </a:pPr>
              <a:t>30/11/17</a:t>
            </a:fld>
            <a:endParaRPr lang="pt-B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pt-B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85B8278-A794-4360-BE54-C46447288376}" type="slidenum">
              <a:rPr lang="pt-BR"/>
              <a:pPr>
                <a:defRPr/>
              </a:pPr>
              <a:t>‹#›</a:t>
            </a:fld>
            <a:endParaRPr lang="pt-BR"/>
          </a:p>
        </p:txBody>
      </p:sp>
    </p:spTree>
    <p:extLst>
      <p:ext uri="{BB962C8B-B14F-4D97-AF65-F5344CB8AC3E}">
        <p14:creationId xmlns:p14="http://schemas.microsoft.com/office/powerpoint/2010/main" val="9467831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BD7E0D8-0501-4E14-9A32-E0CCF3F69F91}" type="datetimeFigureOut">
              <a:rPr lang="pt-BR"/>
              <a:pPr>
                <a:defRPr/>
              </a:pPr>
              <a:t>30/11/17</a:t>
            </a:fld>
            <a:endParaRPr lang="pt-B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pt-B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2A9F7F1-FBA3-40F1-BBF9-C40C6634A748}" type="slidenum">
              <a:rPr lang="pt-BR"/>
              <a:pPr>
                <a:defRPr/>
              </a:pPr>
              <a:t>‹#›</a:t>
            </a:fld>
            <a:endParaRPr lang="pt-BR"/>
          </a:p>
        </p:txBody>
      </p:sp>
    </p:spTree>
    <p:extLst>
      <p:ext uri="{BB962C8B-B14F-4D97-AF65-F5344CB8AC3E}">
        <p14:creationId xmlns:p14="http://schemas.microsoft.com/office/powerpoint/2010/main" val="17350760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3826CD0-BCCE-4AC0-ABE1-F1CC5ED27653}" type="datetimeFigureOut">
              <a:rPr lang="pt-BR"/>
              <a:pPr>
                <a:defRPr/>
              </a:pPr>
              <a:t>30/11/17</a:t>
            </a:fld>
            <a:endParaRPr lang="pt-B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pt-B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C3D8CEE-AF09-4A9C-B49E-694922E5922E}" type="slidenum">
              <a:rPr lang="pt-BR"/>
              <a:pPr>
                <a:defRPr/>
              </a:pPr>
              <a:t>‹#›</a:t>
            </a:fld>
            <a:endParaRPr lang="pt-BR"/>
          </a:p>
        </p:txBody>
      </p:sp>
    </p:spTree>
    <p:extLst>
      <p:ext uri="{BB962C8B-B14F-4D97-AF65-F5344CB8AC3E}">
        <p14:creationId xmlns:p14="http://schemas.microsoft.com/office/powerpoint/2010/main" val="41529125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12F8D56-6061-4923-9A97-DC8852D4D0D5}" type="datetimeFigureOut">
              <a:rPr lang="pt-BR"/>
              <a:pPr>
                <a:defRPr/>
              </a:pPr>
              <a:t>30/11/17</a:t>
            </a:fld>
            <a:endParaRPr lang="pt-B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pt-B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06488E4-8C77-4733-B8D8-C7BE2A5C7699}" type="slidenum">
              <a:rPr lang="pt-BR"/>
              <a:pPr>
                <a:defRPr/>
              </a:pPr>
              <a:t>‹#›</a:t>
            </a:fld>
            <a:endParaRPr lang="pt-BR"/>
          </a:p>
        </p:txBody>
      </p:sp>
    </p:spTree>
    <p:extLst>
      <p:ext uri="{BB962C8B-B14F-4D97-AF65-F5344CB8AC3E}">
        <p14:creationId xmlns:p14="http://schemas.microsoft.com/office/powerpoint/2010/main" val="35662106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l="2599" r="5875" b="5263"/>
          <a:stretch>
            <a:fillRect/>
          </a:stretch>
        </p:blipFill>
        <p:spPr bwMode="auto">
          <a:xfrm>
            <a:off x="3175" y="5867400"/>
            <a:ext cx="9144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C1A4A2B-D75B-425E-AE37-D1F17D4C4941}" type="datetimeFigureOut">
              <a:rPr lang="en-US"/>
              <a:pPr>
                <a:defRPr/>
              </a:pPr>
              <a:t>30/11/17</a:t>
            </a:fld>
            <a:endParaRPr lang="en-US" dirty="0"/>
          </a:p>
        </p:txBody>
      </p:sp>
      <p:sp>
        <p:nvSpPr>
          <p:cNvPr id="4" name="Footer Placeholder 2"/>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en-US"/>
          </a:p>
        </p:txBody>
      </p:sp>
      <p:sp>
        <p:nvSpPr>
          <p:cNvPr id="5"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EACBF6D-E567-4AAA-8F20-2CDEEEF5F6F8}" type="slidenum">
              <a:rPr lang="en-US"/>
              <a:pPr>
                <a:defRPr/>
              </a:pPr>
              <a:t>‹#›</a:t>
            </a:fld>
            <a:endParaRPr lang="en-US" dirty="0"/>
          </a:p>
        </p:txBody>
      </p:sp>
    </p:spTree>
    <p:extLst>
      <p:ext uri="{BB962C8B-B14F-4D97-AF65-F5344CB8AC3E}">
        <p14:creationId xmlns:p14="http://schemas.microsoft.com/office/powerpoint/2010/main" val="821770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B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87914C8-29B1-401E-8572-9701A810010E}" type="datetimeFigureOut">
              <a:rPr lang="pt-BR"/>
              <a:pPr>
                <a:defRPr/>
              </a:pPr>
              <a:t>30/11/17</a:t>
            </a:fld>
            <a:endParaRPr lang="pt-B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pt-B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930219D-7D1B-45C1-B9C6-D1F62C77A751}" type="slidenum">
              <a:rPr lang="pt-BR"/>
              <a:pPr>
                <a:defRPr/>
              </a:pPr>
              <a:t>‹#›</a:t>
            </a:fld>
            <a:endParaRPr lang="pt-BR"/>
          </a:p>
        </p:txBody>
      </p:sp>
    </p:spTree>
    <p:extLst>
      <p:ext uri="{BB962C8B-B14F-4D97-AF65-F5344CB8AC3E}">
        <p14:creationId xmlns:p14="http://schemas.microsoft.com/office/powerpoint/2010/main" val="287273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B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9C1C667-40BB-41C2-A431-B8E261EAEB4B}" type="datetimeFigureOut">
              <a:rPr lang="pt-BR" smtClean="0"/>
              <a:t>30/11/17</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98243D68-6BCC-4A48-B3A2-6128FE8A0A4D}" type="slidenum">
              <a:rPr lang="pt-BR" smtClean="0"/>
              <a:t>‹#›</a:t>
            </a:fld>
            <a:endParaRPr lang="pt-BR"/>
          </a:p>
        </p:txBody>
      </p:sp>
    </p:spTree>
    <p:extLst>
      <p:ext uri="{BB962C8B-B14F-4D97-AF65-F5344CB8AC3E}">
        <p14:creationId xmlns:p14="http://schemas.microsoft.com/office/powerpoint/2010/main" val="27657192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B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971CF1A-2B75-499D-B276-E72FFC4DB271}" type="datetimeFigureOut">
              <a:rPr lang="pt-BR"/>
              <a:pPr>
                <a:defRPr/>
              </a:pPr>
              <a:t>30/11/17</a:t>
            </a:fld>
            <a:endParaRPr lang="pt-B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pt-B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1825AAA-5E46-488B-AD0D-4FA28FDA3142}" type="slidenum">
              <a:rPr lang="pt-BR"/>
              <a:pPr>
                <a:defRPr/>
              </a:pPr>
              <a:t>‹#›</a:t>
            </a:fld>
            <a:endParaRPr lang="pt-BR"/>
          </a:p>
        </p:txBody>
      </p:sp>
    </p:spTree>
    <p:extLst>
      <p:ext uri="{BB962C8B-B14F-4D97-AF65-F5344CB8AC3E}">
        <p14:creationId xmlns:p14="http://schemas.microsoft.com/office/powerpoint/2010/main" val="9355998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B277153-D5FD-464F-A7B9-7DC7EF733146}" type="datetimeFigureOut">
              <a:rPr lang="en-US"/>
              <a:pPr>
                <a:defRPr/>
              </a:pPr>
              <a:t>30/11/17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391ED41-0C51-4BE1-A56B-7AA9754144EE}" type="slidenum">
              <a:rPr lang="en-US"/>
              <a:pPr>
                <a:defRPr/>
              </a:pPr>
              <a:t>‹#›</a:t>
            </a:fld>
            <a:endParaRPr lang="en-US" dirty="0"/>
          </a:p>
        </p:txBody>
      </p:sp>
    </p:spTree>
    <p:extLst>
      <p:ext uri="{BB962C8B-B14F-4D97-AF65-F5344CB8AC3E}">
        <p14:creationId xmlns:p14="http://schemas.microsoft.com/office/powerpoint/2010/main" val="27776923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C873CFE-C6FC-4EBE-BCA4-77AF126DEDF0}" type="datetimeFigureOut">
              <a:rPr lang="pt-BR"/>
              <a:pPr>
                <a:defRPr/>
              </a:pPr>
              <a:t>30/11/17</a:t>
            </a:fld>
            <a:endParaRPr lang="pt-B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pt-B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E9C9D04-7303-446C-973F-0374BDD96210}" type="slidenum">
              <a:rPr lang="pt-BR"/>
              <a:pPr>
                <a:defRPr/>
              </a:pPr>
              <a:t>‹#›</a:t>
            </a:fld>
            <a:endParaRPr lang="pt-BR"/>
          </a:p>
        </p:txBody>
      </p:sp>
    </p:spTree>
    <p:extLst>
      <p:ext uri="{BB962C8B-B14F-4D97-AF65-F5344CB8AC3E}">
        <p14:creationId xmlns:p14="http://schemas.microsoft.com/office/powerpoint/2010/main" val="8383943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20638"/>
            <a:ext cx="349885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3613" y="20638"/>
            <a:ext cx="5624512"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638" y="2817813"/>
            <a:ext cx="7669212"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62863" y="2819400"/>
            <a:ext cx="14605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638" y="5089525"/>
            <a:ext cx="909796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pt-PT" smtClean="0"/>
              <a:t>Clique para editar os estilos</a:t>
            </a:r>
          </a:p>
        </p:txBody>
      </p:sp>
      <p:sp>
        <p:nvSpPr>
          <p:cNvPr id="2" name="Title 1"/>
          <p:cNvSpPr>
            <a:spLocks noGrp="1"/>
          </p:cNvSpPr>
          <p:nvPr>
            <p:ph type="title"/>
          </p:nvPr>
        </p:nvSpPr>
        <p:spPr>
          <a:xfrm>
            <a:off x="106344" y="4114800"/>
            <a:ext cx="7315200" cy="914400"/>
          </a:xfrm>
        </p:spPr>
        <p:txBody>
          <a:bodyPr anchor="b">
            <a:normAutofit/>
          </a:bodyPr>
          <a:lstStyle>
            <a:lvl1pPr marL="0" indent="0">
              <a:defRPr lang="en-US" sz="3600" b="1" kern="1200" baseline="0">
                <a:solidFill>
                  <a:schemeClr val="bg1"/>
                </a:solidFill>
                <a:latin typeface="Arial" pitchFamily="34" charset="0"/>
                <a:ea typeface="+mn-ea"/>
                <a:cs typeface="Arial" pitchFamily="34" charset="0"/>
              </a:defRPr>
            </a:lvl1pPr>
          </a:lstStyle>
          <a:p>
            <a:pPr lvl="0"/>
            <a:r>
              <a:rPr lang="pt-BR" smtClean="0"/>
              <a:t>Click to edit Master title style</a:t>
            </a:r>
            <a:endParaRPr lang="en-US" dirty="0"/>
          </a:p>
        </p:txBody>
      </p:sp>
      <p:sp>
        <p:nvSpPr>
          <p:cNvPr id="10" name="Date Placeholder 3"/>
          <p:cNvSpPr>
            <a:spLocks noGrp="1"/>
          </p:cNvSpPr>
          <p:nvPr>
            <p:ph type="dt" sz="half" idx="15"/>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2FCDC0FA-6F96-45E7-ADF8-152AAEA5F8B0}" type="datetimeFigureOut">
              <a:rPr lang="en-US"/>
              <a:pPr>
                <a:defRPr/>
              </a:pPr>
              <a:t>30/11/17</a:t>
            </a:fld>
            <a:endParaRPr lang="en-US" dirty="0"/>
          </a:p>
        </p:txBody>
      </p:sp>
      <p:sp>
        <p:nvSpPr>
          <p:cNvPr id="11" name="Footer Placeholder 4"/>
          <p:cNvSpPr>
            <a:spLocks noGrp="1"/>
          </p:cNvSpPr>
          <p:nvPr>
            <p:ph type="ftr" sz="quarter" idx="16"/>
          </p:nvPr>
        </p:nvSpPr>
        <p:spPr/>
        <p:txBody>
          <a:bodyPr/>
          <a:lstStyle>
            <a:lvl1pPr fontAlgn="base">
              <a:spcBef>
                <a:spcPct val="0"/>
              </a:spcBef>
              <a:spcAft>
                <a:spcPct val="0"/>
              </a:spcAft>
              <a:defRPr dirty="0">
                <a:solidFill>
                  <a:prstClr val="white"/>
                </a:solidFill>
                <a:latin typeface="Arial" pitchFamily="34" charset="0"/>
              </a:defRPr>
            </a:lvl1pPr>
          </a:lstStyle>
          <a:p>
            <a:pPr>
              <a:defRPr/>
            </a:pPr>
            <a:endParaRPr lang="en-US"/>
          </a:p>
        </p:txBody>
      </p:sp>
      <p:sp>
        <p:nvSpPr>
          <p:cNvPr id="12" name="Slide Number Placeholder 5"/>
          <p:cNvSpPr>
            <a:spLocks noGrp="1"/>
          </p:cNvSpPr>
          <p:nvPr>
            <p:ph type="sldNum" sz="quarter" idx="17"/>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D1F20B24-EC23-4716-AAE4-51B8BCA97D57}" type="slidenum">
              <a:rPr lang="en-US"/>
              <a:pPr>
                <a:defRPr/>
              </a:pPr>
              <a:t>‹#›</a:t>
            </a:fld>
            <a:endParaRPr lang="en-US" dirty="0"/>
          </a:p>
        </p:txBody>
      </p:sp>
    </p:spTree>
    <p:extLst>
      <p:ext uri="{BB962C8B-B14F-4D97-AF65-F5344CB8AC3E}">
        <p14:creationId xmlns:p14="http://schemas.microsoft.com/office/powerpoint/2010/main" val="3982878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pt-PT" smtClean="0"/>
              <a:t>Clique para editar o estilo</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8744EB0-59FA-470E-9820-2385468A00F1}" type="datetimeFigureOut">
              <a:rPr lang="en-US"/>
              <a:pPr>
                <a:defRPr/>
              </a:pPr>
              <a:t>30/11/17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dirty="0">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0ECB560-4E07-4D5A-81CB-B1FBEDDB1CCB}" type="slidenum">
              <a:rPr lang="en-US"/>
              <a:pPr>
                <a:defRPr/>
              </a:pPr>
              <a:t>‹#›</a:t>
            </a:fld>
            <a:endParaRPr lang="en-US" dirty="0"/>
          </a:p>
        </p:txBody>
      </p:sp>
    </p:spTree>
    <p:extLst>
      <p:ext uri="{BB962C8B-B14F-4D97-AF65-F5344CB8AC3E}">
        <p14:creationId xmlns:p14="http://schemas.microsoft.com/office/powerpoint/2010/main" val="4196383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085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108548" name="Rectangle 4"/>
          <p:cNvSpPr>
            <a:spLocks noGrp="1" noChangeArrowheads="1"/>
          </p:cNvSpPr>
          <p:nvPr>
            <p:ph type="dt" sz="half" idx="2"/>
          </p:nvPr>
        </p:nvSpPr>
        <p:spPr/>
        <p:txBody>
          <a:bodyPr/>
          <a:lstStyle>
            <a:lvl1pPr>
              <a:defRPr/>
            </a:lvl1pPr>
          </a:lstStyle>
          <a:p>
            <a:fld id="{F2AE80BE-7BA9-4780-A24E-540D83A525EC}" type="datetime1">
              <a:rPr lang="en-US">
                <a:solidFill>
                  <a:srgbClr val="000000"/>
                </a:solidFill>
              </a:rPr>
              <a:pPr/>
              <a:t>30/11/17</a:t>
            </a:fld>
            <a:endParaRPr lang="en-US" altLang="en-US">
              <a:solidFill>
                <a:srgbClr val="000000"/>
              </a:solidFill>
            </a:endParaRPr>
          </a:p>
        </p:txBody>
      </p:sp>
      <p:sp>
        <p:nvSpPr>
          <p:cNvPr id="108549"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solidFill>
                <a:srgbClr val="000000"/>
              </a:solidFill>
            </a:endParaRPr>
          </a:p>
        </p:txBody>
      </p:sp>
      <p:sp>
        <p:nvSpPr>
          <p:cNvPr id="108551"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pPr>
            <a:endParaRPr lang="en-US">
              <a:solidFill>
                <a:srgbClr val="000000"/>
              </a:solidFill>
            </a:endParaRPr>
          </a:p>
        </p:txBody>
      </p:sp>
      <p:sp>
        <p:nvSpPr>
          <p:cNvPr id="108552"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336528883"/>
      </p:ext>
    </p:extLst>
  </p:cSld>
  <p:clrMapOvr>
    <a:masterClrMapping/>
  </p:clrMapOvr>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38B541-C519-4F78-9FDD-74CE897FC448}" type="datetime1">
              <a:rPr lang="en-US">
                <a:solidFill>
                  <a:srgbClr val="000000"/>
                </a:solidFill>
              </a:rPr>
              <a:pPr/>
              <a:t>30/11/17</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0411465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89C935B-4EB1-4549-BA74-570498D7833D}" type="datetime1">
              <a:rPr lang="en-US">
                <a:solidFill>
                  <a:srgbClr val="000000"/>
                </a:solidFill>
              </a:rPr>
              <a:pPr/>
              <a:t>30/11/17</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3783300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98A485C-DC1F-46AD-92CB-EB4E53CF7A25}" type="datetime1">
              <a:rPr lang="en-US">
                <a:solidFill>
                  <a:srgbClr val="000000"/>
                </a:solidFill>
              </a:rPr>
              <a:pPr/>
              <a:t>30/11/17</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9678658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E9B247D-5D20-4D0B-B24C-802A4A0AEFBE}" type="datetime1">
              <a:rPr lang="en-US">
                <a:solidFill>
                  <a:srgbClr val="000000"/>
                </a:solidFill>
              </a:rPr>
              <a:pPr/>
              <a:t>30/11/17</a:t>
            </a:fld>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6402061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6.xml"/><Relationship Id="rId12" Type="http://schemas.openxmlformats.org/officeDocument/2006/relationships/theme" Target="../theme/theme10.xml"/><Relationship Id="rId1" Type="http://schemas.openxmlformats.org/officeDocument/2006/relationships/slideLayout" Target="../slideLayouts/slideLayout106.xml"/><Relationship Id="rId2" Type="http://schemas.openxmlformats.org/officeDocument/2006/relationships/slideLayout" Target="../slideLayouts/slideLayout107.xml"/><Relationship Id="rId3" Type="http://schemas.openxmlformats.org/officeDocument/2006/relationships/slideLayout" Target="../slideLayouts/slideLayout108.xml"/><Relationship Id="rId4" Type="http://schemas.openxmlformats.org/officeDocument/2006/relationships/slideLayout" Target="../slideLayouts/slideLayout109.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 Id="rId9" Type="http://schemas.openxmlformats.org/officeDocument/2006/relationships/slideLayout" Target="../slideLayouts/slideLayout114.xml"/><Relationship Id="rId10"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7.xml"/><Relationship Id="rId12" Type="http://schemas.openxmlformats.org/officeDocument/2006/relationships/theme" Target="../theme/theme11.xml"/><Relationship Id="rId1" Type="http://schemas.openxmlformats.org/officeDocument/2006/relationships/slideLayout" Target="../slideLayouts/slideLayout117.xml"/><Relationship Id="rId2" Type="http://schemas.openxmlformats.org/officeDocument/2006/relationships/slideLayout" Target="../slideLayouts/slideLayout118.xml"/><Relationship Id="rId3" Type="http://schemas.openxmlformats.org/officeDocument/2006/relationships/slideLayout" Target="../slideLayouts/slideLayout119.xml"/><Relationship Id="rId4" Type="http://schemas.openxmlformats.org/officeDocument/2006/relationships/slideLayout" Target="../slideLayouts/slideLayout120.xml"/><Relationship Id="rId5" Type="http://schemas.openxmlformats.org/officeDocument/2006/relationships/slideLayout" Target="../slideLayouts/slideLayout121.xml"/><Relationship Id="rId6" Type="http://schemas.openxmlformats.org/officeDocument/2006/relationships/slideLayout" Target="../slideLayouts/slideLayout122.xml"/><Relationship Id="rId7" Type="http://schemas.openxmlformats.org/officeDocument/2006/relationships/slideLayout" Target="../slideLayouts/slideLayout123.xml"/><Relationship Id="rId8" Type="http://schemas.openxmlformats.org/officeDocument/2006/relationships/slideLayout" Target="../slideLayouts/slideLayout124.xml"/><Relationship Id="rId9" Type="http://schemas.openxmlformats.org/officeDocument/2006/relationships/slideLayout" Target="../slideLayouts/slideLayout125.xml"/><Relationship Id="rId10"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8.xml"/><Relationship Id="rId12" Type="http://schemas.openxmlformats.org/officeDocument/2006/relationships/theme" Target="../theme/theme12.xml"/><Relationship Id="rId1" Type="http://schemas.openxmlformats.org/officeDocument/2006/relationships/slideLayout" Target="../slideLayouts/slideLayout128.xml"/><Relationship Id="rId2" Type="http://schemas.openxmlformats.org/officeDocument/2006/relationships/slideLayout" Target="../slideLayouts/slideLayout129.xml"/><Relationship Id="rId3" Type="http://schemas.openxmlformats.org/officeDocument/2006/relationships/slideLayout" Target="../slideLayouts/slideLayout130.xml"/><Relationship Id="rId4" Type="http://schemas.openxmlformats.org/officeDocument/2006/relationships/slideLayout" Target="../slideLayouts/slideLayout131.xml"/><Relationship Id="rId5" Type="http://schemas.openxmlformats.org/officeDocument/2006/relationships/slideLayout" Target="../slideLayouts/slideLayout132.xml"/><Relationship Id="rId6" Type="http://schemas.openxmlformats.org/officeDocument/2006/relationships/slideLayout" Target="../slideLayouts/slideLayout133.xml"/><Relationship Id="rId7" Type="http://schemas.openxmlformats.org/officeDocument/2006/relationships/slideLayout" Target="../slideLayouts/slideLayout134.xml"/><Relationship Id="rId8" Type="http://schemas.openxmlformats.org/officeDocument/2006/relationships/slideLayout" Target="../slideLayouts/slideLayout135.xml"/><Relationship Id="rId9" Type="http://schemas.openxmlformats.org/officeDocument/2006/relationships/slideLayout" Target="../slideLayouts/slideLayout136.xml"/><Relationship Id="rId10"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9.xml"/><Relationship Id="rId12" Type="http://schemas.openxmlformats.org/officeDocument/2006/relationships/theme" Target="../theme/theme13.xml"/><Relationship Id="rId1" Type="http://schemas.openxmlformats.org/officeDocument/2006/relationships/slideLayout" Target="../slideLayouts/slideLayout139.xml"/><Relationship Id="rId2" Type="http://schemas.openxmlformats.org/officeDocument/2006/relationships/slideLayout" Target="../slideLayouts/slideLayout140.xml"/><Relationship Id="rId3" Type="http://schemas.openxmlformats.org/officeDocument/2006/relationships/slideLayout" Target="../slideLayouts/slideLayout141.xml"/><Relationship Id="rId4" Type="http://schemas.openxmlformats.org/officeDocument/2006/relationships/slideLayout" Target="../slideLayouts/slideLayout142.xml"/><Relationship Id="rId5" Type="http://schemas.openxmlformats.org/officeDocument/2006/relationships/slideLayout" Target="../slideLayouts/slideLayout143.xml"/><Relationship Id="rId6" Type="http://schemas.openxmlformats.org/officeDocument/2006/relationships/slideLayout" Target="../slideLayouts/slideLayout144.xml"/><Relationship Id="rId7" Type="http://schemas.openxmlformats.org/officeDocument/2006/relationships/slideLayout" Target="../slideLayouts/slideLayout145.xml"/><Relationship Id="rId8" Type="http://schemas.openxmlformats.org/officeDocument/2006/relationships/slideLayout" Target="../slideLayouts/slideLayout146.xml"/><Relationship Id="rId9" Type="http://schemas.openxmlformats.org/officeDocument/2006/relationships/slideLayout" Target="../slideLayouts/slideLayout147.xml"/><Relationship Id="rId10"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60.xml"/><Relationship Id="rId12" Type="http://schemas.openxmlformats.org/officeDocument/2006/relationships/theme" Target="../theme/theme14.xml"/><Relationship Id="rId1" Type="http://schemas.openxmlformats.org/officeDocument/2006/relationships/slideLayout" Target="../slideLayouts/slideLayout150.xml"/><Relationship Id="rId2" Type="http://schemas.openxmlformats.org/officeDocument/2006/relationships/slideLayout" Target="../slideLayouts/slideLayout151.xml"/><Relationship Id="rId3" Type="http://schemas.openxmlformats.org/officeDocument/2006/relationships/slideLayout" Target="../slideLayouts/slideLayout152.xml"/><Relationship Id="rId4" Type="http://schemas.openxmlformats.org/officeDocument/2006/relationships/slideLayout" Target="../slideLayouts/slideLayout153.xml"/><Relationship Id="rId5" Type="http://schemas.openxmlformats.org/officeDocument/2006/relationships/slideLayout" Target="../slideLayouts/slideLayout154.xml"/><Relationship Id="rId6" Type="http://schemas.openxmlformats.org/officeDocument/2006/relationships/slideLayout" Target="../slideLayouts/slideLayout155.xml"/><Relationship Id="rId7" Type="http://schemas.openxmlformats.org/officeDocument/2006/relationships/slideLayout" Target="../slideLayouts/slideLayout156.xml"/><Relationship Id="rId8" Type="http://schemas.openxmlformats.org/officeDocument/2006/relationships/slideLayout" Target="../slideLayouts/slideLayout157.xml"/><Relationship Id="rId9" Type="http://schemas.openxmlformats.org/officeDocument/2006/relationships/slideLayout" Target="../slideLayouts/slideLayout158.xml"/><Relationship Id="rId10"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71.xml"/><Relationship Id="rId12" Type="http://schemas.openxmlformats.org/officeDocument/2006/relationships/theme" Target="../theme/theme15.xml"/><Relationship Id="rId1" Type="http://schemas.openxmlformats.org/officeDocument/2006/relationships/slideLayout" Target="../slideLayouts/slideLayout161.xml"/><Relationship Id="rId2" Type="http://schemas.openxmlformats.org/officeDocument/2006/relationships/slideLayout" Target="../slideLayouts/slideLayout162.xml"/><Relationship Id="rId3" Type="http://schemas.openxmlformats.org/officeDocument/2006/relationships/slideLayout" Target="../slideLayouts/slideLayout163.xml"/><Relationship Id="rId4" Type="http://schemas.openxmlformats.org/officeDocument/2006/relationships/slideLayout" Target="../slideLayouts/slideLayout164.xml"/><Relationship Id="rId5" Type="http://schemas.openxmlformats.org/officeDocument/2006/relationships/slideLayout" Target="../slideLayouts/slideLayout165.xml"/><Relationship Id="rId6" Type="http://schemas.openxmlformats.org/officeDocument/2006/relationships/slideLayout" Target="../slideLayouts/slideLayout166.xml"/><Relationship Id="rId7" Type="http://schemas.openxmlformats.org/officeDocument/2006/relationships/slideLayout" Target="../slideLayouts/slideLayout167.xml"/><Relationship Id="rId8" Type="http://schemas.openxmlformats.org/officeDocument/2006/relationships/slideLayout" Target="../slideLayouts/slideLayout168.xml"/><Relationship Id="rId9" Type="http://schemas.openxmlformats.org/officeDocument/2006/relationships/slideLayout" Target="../slideLayouts/slideLayout169.xml"/><Relationship Id="rId10"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82.xml"/><Relationship Id="rId12" Type="http://schemas.openxmlformats.org/officeDocument/2006/relationships/theme" Target="../theme/theme16.xml"/><Relationship Id="rId1" Type="http://schemas.openxmlformats.org/officeDocument/2006/relationships/slideLayout" Target="../slideLayouts/slideLayout172.xml"/><Relationship Id="rId2" Type="http://schemas.openxmlformats.org/officeDocument/2006/relationships/slideLayout" Target="../slideLayouts/slideLayout173.xml"/><Relationship Id="rId3" Type="http://schemas.openxmlformats.org/officeDocument/2006/relationships/slideLayout" Target="../slideLayouts/slideLayout174.xml"/><Relationship Id="rId4" Type="http://schemas.openxmlformats.org/officeDocument/2006/relationships/slideLayout" Target="../slideLayouts/slideLayout175.xml"/><Relationship Id="rId5" Type="http://schemas.openxmlformats.org/officeDocument/2006/relationships/slideLayout" Target="../slideLayouts/slideLayout176.xml"/><Relationship Id="rId6" Type="http://schemas.openxmlformats.org/officeDocument/2006/relationships/slideLayout" Target="../slideLayouts/slideLayout177.xml"/><Relationship Id="rId7" Type="http://schemas.openxmlformats.org/officeDocument/2006/relationships/slideLayout" Target="../slideLayouts/slideLayout178.xml"/><Relationship Id="rId8" Type="http://schemas.openxmlformats.org/officeDocument/2006/relationships/slideLayout" Target="../slideLayouts/slideLayout179.xml"/><Relationship Id="rId9" Type="http://schemas.openxmlformats.org/officeDocument/2006/relationships/slideLayout" Target="../slideLayouts/slideLayout180.xml"/><Relationship Id="rId10" Type="http://schemas.openxmlformats.org/officeDocument/2006/relationships/slideLayout" Target="../slideLayouts/slideLayout18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theme" Target="../theme/theme6.xml"/><Relationship Id="rId15" Type="http://schemas.openxmlformats.org/officeDocument/2006/relationships/image" Target="../media/image2.pn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theme" Target="../theme/theme7.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theme" Target="../theme/theme8.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5.xml"/><Relationship Id="rId12" Type="http://schemas.openxmlformats.org/officeDocument/2006/relationships/theme" Target="../theme/theme9.xml"/><Relationship Id="rId1" Type="http://schemas.openxmlformats.org/officeDocument/2006/relationships/slideLayout" Target="../slideLayouts/slideLayout95.xml"/><Relationship Id="rId2" Type="http://schemas.openxmlformats.org/officeDocument/2006/relationships/slideLayout" Target="../slideLayouts/slideLayout96.xml"/><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B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667-40BB-41C2-A431-B8E261EAEB4B}" type="datetimeFigureOut">
              <a:rPr lang="pt-BR" smtClean="0"/>
              <a:t>30/11/17</a:t>
            </a:fld>
            <a:endParaRPr lang="pt-B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43D68-6BCC-4A48-B3A2-6128FE8A0A4D}" type="slidenum">
              <a:rPr lang="pt-BR" smtClean="0"/>
              <a:t>‹#›</a:t>
            </a:fld>
            <a:endParaRPr lang="pt-BR"/>
          </a:p>
        </p:txBody>
      </p:sp>
    </p:spTree>
    <p:extLst>
      <p:ext uri="{BB962C8B-B14F-4D97-AF65-F5344CB8AC3E}">
        <p14:creationId xmlns:p14="http://schemas.microsoft.com/office/powerpoint/2010/main" val="2948135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pt-B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pt-B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69BE2E9-56BF-4221-98AF-997EB2F27E0D}" type="slidenum">
              <a:rPr lang="pt-BR">
                <a:solidFill>
                  <a:srgbClr val="000000"/>
                </a:solidFill>
              </a:rPr>
              <a:pPr fontAlgn="base">
                <a:spcBef>
                  <a:spcPct val="0"/>
                </a:spcBef>
                <a:spcAft>
                  <a:spcPct val="0"/>
                </a:spcAft>
                <a:defRPr/>
              </a:pPr>
              <a:t>‹#›</a:t>
            </a:fld>
            <a:endParaRPr lang="pt-BR">
              <a:solidFill>
                <a:srgbClr val="000000"/>
              </a:solidFill>
            </a:endParaRPr>
          </a:p>
        </p:txBody>
      </p:sp>
    </p:spTree>
    <p:extLst>
      <p:ext uri="{BB962C8B-B14F-4D97-AF65-F5344CB8AC3E}">
        <p14:creationId xmlns:p14="http://schemas.microsoft.com/office/powerpoint/2010/main" val="400690455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pt-B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pt-B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7CE3D1E-7053-40DF-8053-587978C0DA68}" type="slidenum">
              <a:rPr lang="pt-BR">
                <a:solidFill>
                  <a:srgbClr val="000000"/>
                </a:solidFill>
              </a:rPr>
              <a:pPr fontAlgn="base">
                <a:spcBef>
                  <a:spcPct val="0"/>
                </a:spcBef>
                <a:spcAft>
                  <a:spcPct val="0"/>
                </a:spcAft>
                <a:defRPr/>
              </a:pPr>
              <a:t>‹#›</a:t>
            </a:fld>
            <a:endParaRPr lang="pt-BR">
              <a:solidFill>
                <a:srgbClr val="000000"/>
              </a:solidFill>
            </a:endParaRPr>
          </a:p>
        </p:txBody>
      </p:sp>
    </p:spTree>
    <p:extLst>
      <p:ext uri="{BB962C8B-B14F-4D97-AF65-F5344CB8AC3E}">
        <p14:creationId xmlns:p14="http://schemas.microsoft.com/office/powerpoint/2010/main" val="246269446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0" tIns="45672" rIns="91340" bIns="45672" numCol="1" anchor="ctr" anchorCtr="0" compatLnSpc="1">
            <a:prstTxWarp prst="textNoShape">
              <a:avLst/>
            </a:prstTxWarp>
          </a:bodyPr>
          <a:lstStyle/>
          <a:p>
            <a:pPr lvl="0"/>
            <a:r>
              <a:rPr lang="pt-BR" smtClean="0"/>
              <a:t>Clique para editar o título mestre</a:t>
            </a:r>
          </a:p>
        </p:txBody>
      </p:sp>
      <p:sp>
        <p:nvSpPr>
          <p:cNvPr id="13315" name="Espaço Reservado para Texto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0" tIns="45672" rIns="91340" bIns="45672"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60"/>
            <a:ext cx="2133600" cy="365125"/>
          </a:xfrm>
          <a:prstGeom prst="rect">
            <a:avLst/>
          </a:prstGeom>
        </p:spPr>
        <p:txBody>
          <a:bodyPr vert="horz" wrap="square" lIns="91340" tIns="45672" rIns="91340" bIns="45672" numCol="1" anchor="ctr" anchorCtr="0" compatLnSpc="1">
            <a:prstTxWarp prst="textNoShape">
              <a:avLst/>
            </a:prstTxWarp>
          </a:bodyPr>
          <a:lstStyle>
            <a:lvl1pPr>
              <a:defRPr sz="1200" smtClean="0">
                <a:solidFill>
                  <a:srgbClr val="898989"/>
                </a:solidFill>
                <a:cs typeface="Arial" pitchFamily="34" charset="0"/>
              </a:defRPr>
            </a:lvl1pPr>
          </a:lstStyle>
          <a:p>
            <a:pPr defTabSz="913453" fontAlgn="base">
              <a:spcBef>
                <a:spcPct val="0"/>
              </a:spcBef>
              <a:spcAft>
                <a:spcPct val="0"/>
              </a:spcAft>
              <a:defRPr/>
            </a:pPr>
            <a:fld id="{FD0043DB-474A-49EA-AF95-F0850C9256FC}" type="datetimeFigureOut">
              <a:rPr lang="en-US">
                <a:latin typeface="Arial" pitchFamily="34" charset="0"/>
                <a:ea typeface="ＭＳ Ｐゴシック" pitchFamily="34" charset="-128"/>
              </a:rPr>
              <a:pPr defTabSz="913453" fontAlgn="base">
                <a:spcBef>
                  <a:spcPct val="0"/>
                </a:spcBef>
                <a:spcAft>
                  <a:spcPct val="0"/>
                </a:spcAft>
                <a:defRPr/>
              </a:pPr>
              <a:t>30/11/17</a:t>
            </a:fld>
            <a:endParaRPr lang="en-US">
              <a:latin typeface="Arial" pitchFamily="34" charset="0"/>
              <a:ea typeface="ＭＳ Ｐゴシック" pitchFamily="34" charset="-128"/>
            </a:endParaRPr>
          </a:p>
        </p:txBody>
      </p:sp>
      <p:sp>
        <p:nvSpPr>
          <p:cNvPr id="5" name="Espaço Reservado para Rodapé 4"/>
          <p:cNvSpPr>
            <a:spLocks noGrp="1"/>
          </p:cNvSpPr>
          <p:nvPr>
            <p:ph type="ftr" sz="quarter" idx="3"/>
          </p:nvPr>
        </p:nvSpPr>
        <p:spPr>
          <a:xfrm>
            <a:off x="3124200" y="6356360"/>
            <a:ext cx="2895600" cy="365125"/>
          </a:xfrm>
          <a:prstGeom prst="rect">
            <a:avLst/>
          </a:prstGeom>
        </p:spPr>
        <p:txBody>
          <a:bodyPr vert="horz" lIns="91340" tIns="45672" rIns="91340" bIns="45672" rtlCol="0" anchor="ctr"/>
          <a:lstStyle>
            <a:lvl1pPr algn="ctr">
              <a:defRPr sz="1200">
                <a:solidFill>
                  <a:prstClr val="black">
                    <a:tint val="75000"/>
                  </a:prstClr>
                </a:solidFill>
                <a:latin typeface="Arial" charset="0"/>
                <a:ea typeface="+mn-ea"/>
                <a:cs typeface="Arial" charset="0"/>
              </a:defRPr>
            </a:lvl1pPr>
          </a:lstStyle>
          <a:p>
            <a:pPr defTabSz="913453" fontAlgn="base">
              <a:spcBef>
                <a:spcPct val="0"/>
              </a:spcBef>
              <a:spcAft>
                <a:spcPct val="0"/>
              </a:spcAft>
              <a:defRPr/>
            </a:pPr>
            <a:endParaRPr lang="en-US"/>
          </a:p>
        </p:txBody>
      </p:sp>
      <p:sp>
        <p:nvSpPr>
          <p:cNvPr id="6" name="Espaço Reservado para Número de Slide 5"/>
          <p:cNvSpPr>
            <a:spLocks noGrp="1"/>
          </p:cNvSpPr>
          <p:nvPr>
            <p:ph type="sldNum" sz="quarter" idx="4"/>
          </p:nvPr>
        </p:nvSpPr>
        <p:spPr>
          <a:xfrm>
            <a:off x="6553200" y="6356360"/>
            <a:ext cx="2133600" cy="365125"/>
          </a:xfrm>
          <a:prstGeom prst="rect">
            <a:avLst/>
          </a:prstGeom>
        </p:spPr>
        <p:txBody>
          <a:bodyPr vert="horz" wrap="square" lIns="91340" tIns="45672" rIns="91340" bIns="45672" numCol="1" anchor="ctr" anchorCtr="0" compatLnSpc="1">
            <a:prstTxWarp prst="textNoShape">
              <a:avLst/>
            </a:prstTxWarp>
          </a:bodyPr>
          <a:lstStyle>
            <a:lvl1pPr algn="r">
              <a:defRPr sz="1200" smtClean="0">
                <a:solidFill>
                  <a:srgbClr val="898989"/>
                </a:solidFill>
                <a:cs typeface="Arial" pitchFamily="34" charset="0"/>
              </a:defRPr>
            </a:lvl1pPr>
          </a:lstStyle>
          <a:p>
            <a:pPr defTabSz="913453" fontAlgn="base">
              <a:spcBef>
                <a:spcPct val="0"/>
              </a:spcBef>
              <a:spcAft>
                <a:spcPct val="0"/>
              </a:spcAft>
              <a:defRPr/>
            </a:pPr>
            <a:fld id="{589F6666-3179-41FC-86BF-FF6C3F9CC9D7}" type="slidenum">
              <a:rPr lang="en-US">
                <a:latin typeface="Arial" pitchFamily="34" charset="0"/>
                <a:ea typeface="ＭＳ Ｐゴシック" pitchFamily="34" charset="-128"/>
              </a:rPr>
              <a:pPr defTabSz="913453" fontAlgn="base">
                <a:spcBef>
                  <a:spcPct val="0"/>
                </a:spcBef>
                <a:spcAft>
                  <a:spcPct val="0"/>
                </a:spcAft>
                <a:defRPr/>
              </a:pPr>
              <a:t>‹#›</a:t>
            </a:fld>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290222463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6725" algn="ctr" rtl="0" fontAlgn="base">
        <a:spcBef>
          <a:spcPct val="0"/>
        </a:spcBef>
        <a:spcAft>
          <a:spcPct val="0"/>
        </a:spcAft>
        <a:defRPr sz="4400">
          <a:solidFill>
            <a:schemeClr val="tx1"/>
          </a:solidFill>
          <a:latin typeface="Calibri" pitchFamily="34" charset="0"/>
        </a:defRPr>
      </a:lvl6pPr>
      <a:lvl7pPr marL="913453" algn="ctr" rtl="0" fontAlgn="base">
        <a:spcBef>
          <a:spcPct val="0"/>
        </a:spcBef>
        <a:spcAft>
          <a:spcPct val="0"/>
        </a:spcAft>
        <a:defRPr sz="4400">
          <a:solidFill>
            <a:schemeClr val="tx1"/>
          </a:solidFill>
          <a:latin typeface="Calibri" pitchFamily="34" charset="0"/>
        </a:defRPr>
      </a:lvl7pPr>
      <a:lvl8pPr marL="1370180" algn="ctr" rtl="0" fontAlgn="base">
        <a:spcBef>
          <a:spcPct val="0"/>
        </a:spcBef>
        <a:spcAft>
          <a:spcPct val="0"/>
        </a:spcAft>
        <a:defRPr sz="4400">
          <a:solidFill>
            <a:schemeClr val="tx1"/>
          </a:solidFill>
          <a:latin typeface="Calibri" pitchFamily="34" charset="0"/>
        </a:defRPr>
      </a:lvl8pPr>
      <a:lvl9pPr marL="1826905" algn="ctr" rtl="0" fontAlgn="base">
        <a:spcBef>
          <a:spcPct val="0"/>
        </a:spcBef>
        <a:spcAft>
          <a:spcPct val="0"/>
        </a:spcAft>
        <a:defRPr sz="4400">
          <a:solidFill>
            <a:schemeClr val="tx1"/>
          </a:solidFill>
          <a:latin typeface="Calibri" pitchFamily="34" charset="0"/>
        </a:defRPr>
      </a:lvl9pPr>
    </p:titleStyle>
    <p:bodyStyle>
      <a:lvl1pPr marL="342545" indent="-342545"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180" indent="-285453"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1817" indent="-228363"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598542" indent="-228363"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5269" indent="-228363"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1995" indent="-228363" algn="l" defTabSz="9134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722" indent="-228363" algn="l" defTabSz="9134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448" indent="-228363" algn="l" defTabSz="9134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174" indent="-228363" algn="l" defTabSz="9134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3453" rtl="0" eaLnBrk="1" latinLnBrk="0" hangingPunct="1">
        <a:defRPr sz="1800" kern="1200">
          <a:solidFill>
            <a:schemeClr val="tx1"/>
          </a:solidFill>
          <a:latin typeface="+mn-lt"/>
          <a:ea typeface="+mn-ea"/>
          <a:cs typeface="+mn-cs"/>
        </a:defRPr>
      </a:lvl1pPr>
      <a:lvl2pPr marL="456725" algn="l" defTabSz="913453" rtl="0" eaLnBrk="1" latinLnBrk="0" hangingPunct="1">
        <a:defRPr sz="1800" kern="1200">
          <a:solidFill>
            <a:schemeClr val="tx1"/>
          </a:solidFill>
          <a:latin typeface="+mn-lt"/>
          <a:ea typeface="+mn-ea"/>
          <a:cs typeface="+mn-cs"/>
        </a:defRPr>
      </a:lvl2pPr>
      <a:lvl3pPr marL="913453" algn="l" defTabSz="913453" rtl="0" eaLnBrk="1" latinLnBrk="0" hangingPunct="1">
        <a:defRPr sz="1800" kern="1200">
          <a:solidFill>
            <a:schemeClr val="tx1"/>
          </a:solidFill>
          <a:latin typeface="+mn-lt"/>
          <a:ea typeface="+mn-ea"/>
          <a:cs typeface="+mn-cs"/>
        </a:defRPr>
      </a:lvl3pPr>
      <a:lvl4pPr marL="1370180" algn="l" defTabSz="913453" rtl="0" eaLnBrk="1" latinLnBrk="0" hangingPunct="1">
        <a:defRPr sz="1800" kern="1200">
          <a:solidFill>
            <a:schemeClr val="tx1"/>
          </a:solidFill>
          <a:latin typeface="+mn-lt"/>
          <a:ea typeface="+mn-ea"/>
          <a:cs typeface="+mn-cs"/>
        </a:defRPr>
      </a:lvl4pPr>
      <a:lvl5pPr marL="1826905" algn="l" defTabSz="913453" rtl="0" eaLnBrk="1" latinLnBrk="0" hangingPunct="1">
        <a:defRPr sz="1800" kern="1200">
          <a:solidFill>
            <a:schemeClr val="tx1"/>
          </a:solidFill>
          <a:latin typeface="+mn-lt"/>
          <a:ea typeface="+mn-ea"/>
          <a:cs typeface="+mn-cs"/>
        </a:defRPr>
      </a:lvl5pPr>
      <a:lvl6pPr marL="2283632" algn="l" defTabSz="913453" rtl="0" eaLnBrk="1" latinLnBrk="0" hangingPunct="1">
        <a:defRPr sz="1800" kern="1200">
          <a:solidFill>
            <a:schemeClr val="tx1"/>
          </a:solidFill>
          <a:latin typeface="+mn-lt"/>
          <a:ea typeface="+mn-ea"/>
          <a:cs typeface="+mn-cs"/>
        </a:defRPr>
      </a:lvl6pPr>
      <a:lvl7pPr marL="2740358" algn="l" defTabSz="913453" rtl="0" eaLnBrk="1" latinLnBrk="0" hangingPunct="1">
        <a:defRPr sz="1800" kern="1200">
          <a:solidFill>
            <a:schemeClr val="tx1"/>
          </a:solidFill>
          <a:latin typeface="+mn-lt"/>
          <a:ea typeface="+mn-ea"/>
          <a:cs typeface="+mn-cs"/>
        </a:defRPr>
      </a:lvl7pPr>
      <a:lvl8pPr marL="3197080" algn="l" defTabSz="913453" rtl="0" eaLnBrk="1" latinLnBrk="0" hangingPunct="1">
        <a:defRPr sz="1800" kern="1200">
          <a:solidFill>
            <a:schemeClr val="tx1"/>
          </a:solidFill>
          <a:latin typeface="+mn-lt"/>
          <a:ea typeface="+mn-ea"/>
          <a:cs typeface="+mn-cs"/>
        </a:defRPr>
      </a:lvl8pPr>
      <a:lvl9pPr marL="3653809" algn="l" defTabSz="91345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3315"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ea typeface="ＭＳ Ｐゴシック" pitchFamily="34" charset="-128"/>
                <a:cs typeface="Arial" pitchFamily="34" charset="0"/>
              </a:defRPr>
            </a:lvl1pPr>
          </a:lstStyle>
          <a:p>
            <a:pPr fontAlgn="base">
              <a:spcBef>
                <a:spcPct val="0"/>
              </a:spcBef>
              <a:spcAft>
                <a:spcPct val="0"/>
              </a:spcAft>
              <a:defRPr/>
            </a:pPr>
            <a:fld id="{7B634C36-0B7A-46EB-BA59-EE980F57F26B}" type="datetimeFigureOut">
              <a:rPr lang="en-US">
                <a:latin typeface="Arial" pitchFamily="34" charset="0"/>
              </a:rPr>
              <a:pPr fontAlgn="base">
                <a:spcBef>
                  <a:spcPct val="0"/>
                </a:spcBef>
                <a:spcAft>
                  <a:spcPct val="0"/>
                </a:spcAft>
                <a:defRPr/>
              </a:pPr>
              <a:t>30/11/17</a:t>
            </a:fld>
            <a:endParaRPr lang="en-US">
              <a:latin typeface="Arial" pitchFamily="34" charset="0"/>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ea typeface="ＭＳ Ｐゴシック" pitchFamily="34" charset="-128"/>
                <a:cs typeface="Arial" pitchFamily="34" charset="0"/>
              </a:defRPr>
            </a:lvl1pPr>
          </a:lstStyle>
          <a:p>
            <a:pPr fontAlgn="base">
              <a:spcBef>
                <a:spcPct val="0"/>
              </a:spcBef>
              <a:spcAft>
                <a:spcPct val="0"/>
              </a:spcAft>
              <a:defRPr/>
            </a:pPr>
            <a:fld id="{3C46663E-082C-4EF0-98D8-898290FDD82E}" type="slidenum">
              <a:rPr lang="en-US">
                <a:latin typeface="Arial" pitchFamily="34" charset="0"/>
              </a:rPr>
              <a:pPr fontAlgn="base">
                <a:spcBef>
                  <a:spcPct val="0"/>
                </a:spcBef>
                <a:spcAft>
                  <a:spcPct val="0"/>
                </a:spcAft>
                <a:defRPr/>
              </a:pPr>
              <a:t>‹#›</a:t>
            </a:fld>
            <a:endParaRPr lang="en-US">
              <a:latin typeface="Arial" pitchFamily="34" charset="0"/>
            </a:endParaRPr>
          </a:p>
        </p:txBody>
      </p:sp>
    </p:spTree>
    <p:extLst>
      <p:ext uri="{BB962C8B-B14F-4D97-AF65-F5344CB8AC3E}">
        <p14:creationId xmlns:p14="http://schemas.microsoft.com/office/powerpoint/2010/main" val="3669050557"/>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smtClean="0"/>
              <a:t>Clique para editar o estilo</a:t>
            </a:r>
            <a:endParaRPr lang="pt-BR" smtClean="0"/>
          </a:p>
        </p:txBody>
      </p:sp>
      <p:sp>
        <p:nvSpPr>
          <p:cNvPr id="15363"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smtClean="0"/>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pitchFamily="34" charset="0"/>
              </a:defRPr>
            </a:lvl1pPr>
          </a:lstStyle>
          <a:p>
            <a:pPr fontAlgn="base">
              <a:spcBef>
                <a:spcPct val="0"/>
              </a:spcBef>
              <a:spcAft>
                <a:spcPct val="0"/>
              </a:spcAft>
              <a:defRPr/>
            </a:pPr>
            <a:fld id="{CF6E042E-CCB6-41AF-BCE6-82464CE6AD23}" type="datetimeFigureOut">
              <a:rPr lang="pt-BR">
                <a:latin typeface="Arial" pitchFamily="34" charset="0"/>
                <a:ea typeface="ＭＳ Ｐゴシック" pitchFamily="34" charset="-128"/>
              </a:rPr>
              <a:pPr fontAlgn="base">
                <a:spcBef>
                  <a:spcPct val="0"/>
                </a:spcBef>
                <a:spcAft>
                  <a:spcPct val="0"/>
                </a:spcAft>
                <a:defRPr/>
              </a:pPr>
              <a:t>30/11/17</a:t>
            </a:fld>
            <a:endParaRPr lang="pt-BR">
              <a:latin typeface="Arial" pitchFamily="34" charset="0"/>
              <a:ea typeface="ＭＳ Ｐゴシック" pitchFamily="34" charset="-128"/>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itchFamily="34" charset="0"/>
                <a:ea typeface="+mn-ea"/>
                <a:cs typeface="+mn-cs"/>
              </a:defRPr>
            </a:lvl1pPr>
          </a:lstStyle>
          <a:p>
            <a:pPr fontAlgn="base">
              <a:spcBef>
                <a:spcPct val="0"/>
              </a:spcBef>
              <a:spcAft>
                <a:spcPct val="0"/>
              </a:spcAft>
              <a:defRPr/>
            </a:pPr>
            <a:endParaRPr lang="pt-B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pitchFamily="34" charset="0"/>
              </a:defRPr>
            </a:lvl1pPr>
          </a:lstStyle>
          <a:p>
            <a:pPr fontAlgn="base">
              <a:spcBef>
                <a:spcPct val="0"/>
              </a:spcBef>
              <a:spcAft>
                <a:spcPct val="0"/>
              </a:spcAft>
              <a:defRPr/>
            </a:pPr>
            <a:fld id="{E9217C70-E110-4775-8267-78E35C013042}" type="slidenum">
              <a:rPr lang="pt-BR">
                <a:latin typeface="Arial" pitchFamily="34" charset="0"/>
                <a:ea typeface="ＭＳ Ｐゴシック" pitchFamily="34" charset="-128"/>
              </a:rPr>
              <a:pPr fontAlgn="base">
                <a:spcBef>
                  <a:spcPct val="0"/>
                </a:spcBef>
                <a:spcAft>
                  <a:spcPct val="0"/>
                </a:spcAft>
                <a:defRPr/>
              </a:pPr>
              <a:t>‹#›</a:t>
            </a:fld>
            <a:endParaRPr lang="pt-BR">
              <a:latin typeface="Arial" pitchFamily="34" charset="0"/>
              <a:ea typeface="ＭＳ Ｐゴシック" pitchFamily="34" charset="-128"/>
            </a:endParaRPr>
          </a:p>
        </p:txBody>
      </p:sp>
    </p:spTree>
    <p:extLst>
      <p:ext uri="{BB962C8B-B14F-4D97-AF65-F5344CB8AC3E}">
        <p14:creationId xmlns:p14="http://schemas.microsoft.com/office/powerpoint/2010/main" val="2629791350"/>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3315"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pitchFamily="34" charset="0"/>
              </a:defRPr>
            </a:lvl1pPr>
          </a:lstStyle>
          <a:p>
            <a:pPr fontAlgn="base">
              <a:spcBef>
                <a:spcPct val="0"/>
              </a:spcBef>
              <a:spcAft>
                <a:spcPct val="0"/>
              </a:spcAft>
              <a:defRPr/>
            </a:pPr>
            <a:fld id="{FD0043DB-474A-49EA-AF95-F0850C9256FC}" type="datetimeFigureOut">
              <a:rPr lang="en-US">
                <a:latin typeface="Arial" pitchFamily="34" charset="0"/>
                <a:ea typeface="ＭＳ Ｐゴシック" pitchFamily="34" charset="-128"/>
              </a:rPr>
              <a:pPr fontAlgn="base">
                <a:spcBef>
                  <a:spcPct val="0"/>
                </a:spcBef>
                <a:spcAft>
                  <a:spcPct val="0"/>
                </a:spcAft>
                <a:defRPr/>
              </a:pPr>
              <a:t>30/11/17</a:t>
            </a:fld>
            <a:endParaRPr lang="en-US">
              <a:latin typeface="Arial" pitchFamily="34" charset="0"/>
              <a:ea typeface="ＭＳ Ｐゴシック" pitchFamily="34" charset="-128"/>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pitchFamily="34" charset="0"/>
              </a:defRPr>
            </a:lvl1pPr>
          </a:lstStyle>
          <a:p>
            <a:pPr fontAlgn="base">
              <a:spcBef>
                <a:spcPct val="0"/>
              </a:spcBef>
              <a:spcAft>
                <a:spcPct val="0"/>
              </a:spcAft>
              <a:defRPr/>
            </a:pPr>
            <a:fld id="{589F6666-3179-41FC-86BF-FF6C3F9CC9D7}" type="slidenum">
              <a:rPr lang="en-US">
                <a:latin typeface="Arial" pitchFamily="34" charset="0"/>
                <a:ea typeface="ＭＳ Ｐゴシック" pitchFamily="34" charset="-128"/>
              </a:rPr>
              <a:pPr fontAlgn="base">
                <a:spcBef>
                  <a:spcPct val="0"/>
                </a:spcBef>
                <a:spcAft>
                  <a:spcPct val="0"/>
                </a:spcAft>
                <a:defRPr/>
              </a:pPr>
              <a:t>‹#›</a:t>
            </a:fld>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45273767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Click to edit Master title style</a:t>
            </a:r>
            <a:endParaRPr lang="en-US" smtClean="0"/>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smtClean="0">
                <a:solidFill>
                  <a:prstClr val="black">
                    <a:tint val="75000"/>
                  </a:prstClr>
                </a:solidFill>
                <a:latin typeface="Calibri"/>
                <a:cs typeface="+mn-cs"/>
              </a:defRPr>
            </a:lvl1pPr>
          </a:lstStyle>
          <a:p>
            <a:pPr>
              <a:defRPr/>
            </a:pPr>
            <a:fld id="{DDC22F2D-D0D4-4F70-BEAC-C57022F67DC1}" type="datetimeFigureOut">
              <a:rPr lang="en-US"/>
              <a:pPr>
                <a:defRPr/>
              </a:pPr>
              <a:t>30/11/17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smtClean="0">
                <a:solidFill>
                  <a:prstClr val="black">
                    <a:tint val="75000"/>
                  </a:prstClr>
                </a:solidFill>
                <a:latin typeface="Calibri"/>
                <a:cs typeface="+mn-cs"/>
              </a:defRPr>
            </a:lvl1pPr>
          </a:lstStyle>
          <a:p>
            <a:pPr>
              <a:defRPr/>
            </a:pPr>
            <a:fld id="{6D111D39-0A9A-4AFE-9143-4B8334601ED3}" type="slidenum">
              <a:rPr lang="en-US"/>
              <a:pPr>
                <a:defRPr/>
              </a:pPr>
              <a:t>‹#›</a:t>
            </a:fld>
            <a:endParaRPr lang="en-US"/>
          </a:p>
        </p:txBody>
      </p:sp>
    </p:spTree>
    <p:extLst>
      <p:ext uri="{BB962C8B-B14F-4D97-AF65-F5344CB8AC3E}">
        <p14:creationId xmlns:p14="http://schemas.microsoft.com/office/powerpoint/2010/main" val="174653205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zh-TW" smtClean="0"/>
              <a:t>Click to edit Master title style</a:t>
            </a:r>
          </a:p>
        </p:txBody>
      </p:sp>
      <p:sp>
        <p:nvSpPr>
          <p:cNvPr id="5123" name="Rectangle 3"/>
          <p:cNvSpPr>
            <a:spLocks noGrp="1" noChangeArrowheads="1"/>
          </p:cNvSpPr>
          <p:nvPr>
            <p:ph type="body" idx="1"/>
          </p:nvPr>
        </p:nvSpPr>
        <p:spPr bwMode="auto">
          <a:xfrm>
            <a:off x="475545" y="1773238"/>
            <a:ext cx="8147756"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zh-TW" smtClean="0"/>
              <a:t>Click to edit Master text styles</a:t>
            </a:r>
          </a:p>
          <a:p>
            <a:pPr lvl="1"/>
            <a:r>
              <a:rPr lang="en-GB" altLang="zh-TW" smtClean="0"/>
              <a:t>Second level</a:t>
            </a:r>
          </a:p>
          <a:p>
            <a:pPr lvl="2"/>
            <a:r>
              <a:rPr lang="en-GB" altLang="zh-TW" smtClean="0"/>
              <a:t>Third level</a:t>
            </a:r>
          </a:p>
          <a:p>
            <a:pPr lvl="3"/>
            <a:r>
              <a:rPr lang="en-GB" altLang="zh-TW" smtClean="0"/>
              <a:t>Fourth level</a:t>
            </a:r>
          </a:p>
          <a:p>
            <a:pPr lvl="4"/>
            <a:r>
              <a:rPr lang="en-GB" altLang="zh-TW" smtClean="0"/>
              <a:t>Fifth level</a:t>
            </a:r>
          </a:p>
        </p:txBody>
      </p:sp>
      <p:sp>
        <p:nvSpPr>
          <p:cNvPr id="1032" name="Text Box 8"/>
          <p:cNvSpPr txBox="1">
            <a:spLocks noChangeArrowheads="1"/>
          </p:cNvSpPr>
          <p:nvPr userDrawn="1"/>
        </p:nvSpPr>
        <p:spPr bwMode="auto">
          <a:xfrm>
            <a:off x="1116189" y="6318250"/>
            <a:ext cx="7552267" cy="274638"/>
          </a:xfrm>
          <a:prstGeom prst="rect">
            <a:avLst/>
          </a:prstGeom>
          <a:gradFill rotWithShape="1">
            <a:gsLst>
              <a:gs pos="0">
                <a:srgbClr val="009900"/>
              </a:gs>
              <a:gs pos="100000">
                <a:srgbClr val="009900">
                  <a:gamma/>
                  <a:shade val="46275"/>
                  <a:invGamma/>
                </a:srgbClr>
              </a:gs>
            </a:gsLst>
            <a:lin ang="0" scaled="1"/>
          </a:gradFill>
          <a:ln w="9525">
            <a:noFill/>
            <a:miter lim="800000"/>
            <a:headEnd/>
            <a:tailEnd/>
          </a:ln>
        </p:spPr>
        <p:txBody>
          <a:bodyPr>
            <a:spAutoFit/>
          </a:bodyPr>
          <a:lstStyle/>
          <a:p>
            <a:pPr algn="r" fontAlgn="base">
              <a:spcBef>
                <a:spcPct val="0"/>
              </a:spcBef>
              <a:spcAft>
                <a:spcPct val="0"/>
              </a:spcAft>
              <a:defRPr/>
            </a:pPr>
            <a:r>
              <a:rPr lang="en-GB" sz="1200" b="1" dirty="0">
                <a:solidFill>
                  <a:srgbClr val="FFFFFF"/>
                </a:solidFill>
              </a:rPr>
              <a:t>Chinese Association of Cardiovascular Surgeons 2007</a:t>
            </a:r>
          </a:p>
        </p:txBody>
      </p:sp>
      <p:pic>
        <p:nvPicPr>
          <p:cNvPr id="5125" name="Picture 5" descr="logo-cmda-new"/>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12047" y="6169025"/>
            <a:ext cx="512234"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064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xmlns:p14="http://schemas.microsoft.com/office/powerpoint/2010/main"/>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pitchFamily="34" charset="0"/>
        </a:defRPr>
      </a:lvl2pPr>
      <a:lvl3pPr algn="ctr" rtl="0" eaLnBrk="0" fontAlgn="base" hangingPunct="0">
        <a:spcBef>
          <a:spcPct val="0"/>
        </a:spcBef>
        <a:spcAft>
          <a:spcPct val="0"/>
        </a:spcAft>
        <a:defRPr sz="3600" b="1">
          <a:solidFill>
            <a:schemeClr val="tx2"/>
          </a:solidFill>
          <a:latin typeface="Arial" pitchFamily="34" charset="0"/>
        </a:defRPr>
      </a:lvl3pPr>
      <a:lvl4pPr algn="ctr" rtl="0" eaLnBrk="0" fontAlgn="base" hangingPunct="0">
        <a:spcBef>
          <a:spcPct val="0"/>
        </a:spcBef>
        <a:spcAft>
          <a:spcPct val="0"/>
        </a:spcAft>
        <a:defRPr sz="3600" b="1">
          <a:solidFill>
            <a:schemeClr val="tx2"/>
          </a:solidFill>
          <a:latin typeface="Arial" pitchFamily="34" charset="0"/>
        </a:defRPr>
      </a:lvl4pPr>
      <a:lvl5pPr algn="ctr" rtl="0" eaLnBrk="0" fontAlgn="base" hangingPunct="0">
        <a:spcBef>
          <a:spcPct val="0"/>
        </a:spcBef>
        <a:spcAft>
          <a:spcPct val="0"/>
        </a:spcAft>
        <a:defRPr sz="3600" b="1">
          <a:solidFill>
            <a:schemeClr val="tx2"/>
          </a:solidFill>
          <a:latin typeface="Arial" pitchFamily="34" charset="0"/>
        </a:defRPr>
      </a:lvl5pPr>
      <a:lvl6pPr marL="457200" algn="ctr" rtl="0" fontAlgn="base">
        <a:spcBef>
          <a:spcPct val="0"/>
        </a:spcBef>
        <a:spcAft>
          <a:spcPct val="0"/>
        </a:spcAft>
        <a:defRPr sz="3600" b="1">
          <a:solidFill>
            <a:schemeClr val="tx2"/>
          </a:solidFill>
          <a:latin typeface="Arial" pitchFamily="34" charset="0"/>
        </a:defRPr>
      </a:lvl6pPr>
      <a:lvl7pPr marL="914400" algn="ctr" rtl="0" fontAlgn="base">
        <a:spcBef>
          <a:spcPct val="0"/>
        </a:spcBef>
        <a:spcAft>
          <a:spcPct val="0"/>
        </a:spcAft>
        <a:defRPr sz="3600" b="1">
          <a:solidFill>
            <a:schemeClr val="tx2"/>
          </a:solidFill>
          <a:latin typeface="Arial" pitchFamily="34" charset="0"/>
        </a:defRPr>
      </a:lvl7pPr>
      <a:lvl8pPr marL="1371600" algn="ctr" rtl="0" fontAlgn="base">
        <a:spcBef>
          <a:spcPct val="0"/>
        </a:spcBef>
        <a:spcAft>
          <a:spcPct val="0"/>
        </a:spcAft>
        <a:defRPr sz="3600" b="1">
          <a:solidFill>
            <a:schemeClr val="tx2"/>
          </a:solidFill>
          <a:latin typeface="Arial" pitchFamily="34" charset="0"/>
        </a:defRPr>
      </a:lvl8pPr>
      <a:lvl9pPr marL="1828800" algn="ctr" rtl="0" fontAlgn="base">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rgbClr val="00660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6D846-8A22-4662-9D43-34801AAFF5FD}" type="datetimeFigureOut">
              <a:rPr lang="pt-BR" smtClean="0">
                <a:solidFill>
                  <a:prstClr val="black">
                    <a:tint val="75000"/>
                  </a:prstClr>
                </a:solidFill>
              </a:rPr>
              <a:pPr/>
              <a:t>30/11/17</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2BB61-1390-4A73-8617-FD82D6C4C75F}"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16037402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2051" name="Espaço Reservado para Texto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1CF10CC4-5B7C-47C0-ACA5-07F270655637}" type="datetimeFigureOut">
              <a:rPr lang="en-US">
                <a:solidFill>
                  <a:prstClr val="black">
                    <a:tint val="75000"/>
                  </a:prstClr>
                </a:solidFill>
                <a:latin typeface="Arial" charset="0"/>
                <a:cs typeface="Arial" charset="0"/>
              </a:rPr>
              <a:pPr fontAlgn="base">
                <a:spcBef>
                  <a:spcPct val="0"/>
                </a:spcBef>
                <a:spcAft>
                  <a:spcPct val="0"/>
                </a:spcAft>
                <a:defRPr/>
              </a:pPr>
              <a:t>30/11/17</a:t>
            </a:fld>
            <a:endParaRPr lang="en-US">
              <a:solidFill>
                <a:prstClr val="black">
                  <a:tint val="75000"/>
                </a:prstClr>
              </a:solidFill>
              <a:latin typeface="Arial" charset="0"/>
              <a:cs typeface="Arial" charset="0"/>
            </a:endParaRPr>
          </a:p>
        </p:txBody>
      </p:sp>
      <p:sp>
        <p:nvSpPr>
          <p:cNvPr id="5" name="Espaço Reservado para Rodapé 4"/>
          <p:cNvSpPr>
            <a:spLocks noGrp="1"/>
          </p:cNvSpPr>
          <p:nvPr>
            <p:ph type="ftr" sz="quarter" idx="3"/>
          </p:nvPr>
        </p:nvSpPr>
        <p:spPr>
          <a:xfrm>
            <a:off x="3124200" y="63563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Espaço Reservado para Número de Slide 5"/>
          <p:cNvSpPr>
            <a:spLocks noGrp="1"/>
          </p:cNvSpPr>
          <p:nvPr>
            <p:ph type="sldNum" sz="quarter" idx="4"/>
          </p:nvPr>
        </p:nvSpPr>
        <p:spPr>
          <a:xfrm>
            <a:off x="6553200" y="63563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0F4978D8-936E-4072-8569-6822376E023A}"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0571547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2051"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fontAlgn="base">
              <a:spcBef>
                <a:spcPct val="0"/>
              </a:spcBef>
              <a:spcAft>
                <a:spcPct val="0"/>
              </a:spcAft>
              <a:defRPr/>
            </a:pPr>
            <a:fld id="{04D8864B-317F-46FB-A32D-01D2656C6DEB}" type="datetimeFigureOut">
              <a:rPr lang="en-US">
                <a:solidFill>
                  <a:prstClr val="black">
                    <a:tint val="75000"/>
                  </a:prstClr>
                </a:solidFill>
              </a:rPr>
              <a:pPr fontAlgn="base">
                <a:spcBef>
                  <a:spcPct val="0"/>
                </a:spcBef>
                <a:spcAft>
                  <a:spcPct val="0"/>
                </a:spcAft>
                <a:defRPr/>
              </a:pPr>
              <a:t>30/11/17</a:t>
            </a:fld>
            <a:endParaRPr lang="en-US">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fontAlgn="base">
              <a:spcBef>
                <a:spcPct val="0"/>
              </a:spcBef>
              <a:spcAft>
                <a:spcPct val="0"/>
              </a:spcAft>
              <a:defRPr/>
            </a:pPr>
            <a:fld id="{1915E016-72E8-4F04-893F-C2AA29DA9227}"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6961614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zh-TW" smtClean="0"/>
              <a:t>Click to edit Master title style</a:t>
            </a:r>
          </a:p>
        </p:txBody>
      </p:sp>
      <p:sp>
        <p:nvSpPr>
          <p:cNvPr id="1027" name="Rectangle 3"/>
          <p:cNvSpPr>
            <a:spLocks noGrp="1" noChangeArrowheads="1"/>
          </p:cNvSpPr>
          <p:nvPr>
            <p:ph type="body" idx="1"/>
          </p:nvPr>
        </p:nvSpPr>
        <p:spPr bwMode="auto">
          <a:xfrm>
            <a:off x="476250" y="1773238"/>
            <a:ext cx="81470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zh-TW" smtClean="0"/>
              <a:t>Click to edit Master text styles</a:t>
            </a:r>
          </a:p>
          <a:p>
            <a:pPr lvl="1"/>
            <a:r>
              <a:rPr lang="en-GB" altLang="zh-TW" smtClean="0"/>
              <a:t>Second level</a:t>
            </a:r>
          </a:p>
          <a:p>
            <a:pPr lvl="2"/>
            <a:r>
              <a:rPr lang="en-GB" altLang="zh-TW" smtClean="0"/>
              <a:t>Third level</a:t>
            </a:r>
          </a:p>
          <a:p>
            <a:pPr lvl="3"/>
            <a:r>
              <a:rPr lang="en-GB" altLang="zh-TW" smtClean="0"/>
              <a:t>Fourth level</a:t>
            </a:r>
          </a:p>
          <a:p>
            <a:pPr lvl="4"/>
            <a:r>
              <a:rPr lang="en-GB" altLang="zh-TW" smtClean="0"/>
              <a:t>Fifth level</a:t>
            </a:r>
          </a:p>
        </p:txBody>
      </p:sp>
      <p:sp>
        <p:nvSpPr>
          <p:cNvPr id="1028" name="Text Box 8"/>
          <p:cNvSpPr txBox="1">
            <a:spLocks noChangeArrowheads="1"/>
          </p:cNvSpPr>
          <p:nvPr userDrawn="1"/>
        </p:nvSpPr>
        <p:spPr bwMode="auto">
          <a:xfrm>
            <a:off x="1116013" y="6318250"/>
            <a:ext cx="7551737" cy="274638"/>
          </a:xfrm>
          <a:prstGeom prst="rect">
            <a:avLst/>
          </a:prstGeom>
          <a:gradFill rotWithShape="1">
            <a:gsLst>
              <a:gs pos="0">
                <a:srgbClr val="009900"/>
              </a:gs>
              <a:gs pos="100000">
                <a:srgbClr val="0047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GB" sz="1200" b="1" smtClean="0">
                <a:solidFill>
                  <a:srgbClr val="FFFFFF"/>
                </a:solidFill>
              </a:rPr>
              <a:t>Chinese Association of Cardiovascular Surgeons 2007</a:t>
            </a:r>
          </a:p>
        </p:txBody>
      </p:sp>
      <p:pic>
        <p:nvPicPr>
          <p:cNvPr id="1029" name="Picture 5" descr="logo-cmda-new"/>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12750" y="6169025"/>
            <a:ext cx="5111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3949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ransition xmlns:p14="http://schemas.microsoft.com/office/powerpoint/2010/main"/>
  <p:hf sldNum="0" hdr="0" ftr="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pitchFamily="34" charset="0"/>
        </a:defRPr>
      </a:lvl2pPr>
      <a:lvl3pPr algn="ctr" rtl="0" eaLnBrk="0" fontAlgn="base" hangingPunct="0">
        <a:spcBef>
          <a:spcPct val="0"/>
        </a:spcBef>
        <a:spcAft>
          <a:spcPct val="0"/>
        </a:spcAft>
        <a:defRPr sz="3600" b="1">
          <a:solidFill>
            <a:schemeClr val="tx2"/>
          </a:solidFill>
          <a:latin typeface="Arial" pitchFamily="34" charset="0"/>
        </a:defRPr>
      </a:lvl3pPr>
      <a:lvl4pPr algn="ctr" rtl="0" eaLnBrk="0" fontAlgn="base" hangingPunct="0">
        <a:spcBef>
          <a:spcPct val="0"/>
        </a:spcBef>
        <a:spcAft>
          <a:spcPct val="0"/>
        </a:spcAft>
        <a:defRPr sz="3600" b="1">
          <a:solidFill>
            <a:schemeClr val="tx2"/>
          </a:solidFill>
          <a:latin typeface="Arial" pitchFamily="34" charset="0"/>
        </a:defRPr>
      </a:lvl4pPr>
      <a:lvl5pPr algn="ctr" rtl="0" eaLnBrk="0" fontAlgn="base" hangingPunct="0">
        <a:spcBef>
          <a:spcPct val="0"/>
        </a:spcBef>
        <a:spcAft>
          <a:spcPct val="0"/>
        </a:spcAft>
        <a:defRPr sz="3600" b="1">
          <a:solidFill>
            <a:schemeClr val="tx2"/>
          </a:solidFill>
          <a:latin typeface="Arial" pitchFamily="34" charset="0"/>
        </a:defRPr>
      </a:lvl5pPr>
      <a:lvl6pPr marL="457200" algn="ctr" rtl="0" fontAlgn="base">
        <a:spcBef>
          <a:spcPct val="0"/>
        </a:spcBef>
        <a:spcAft>
          <a:spcPct val="0"/>
        </a:spcAft>
        <a:defRPr sz="3600" b="1">
          <a:solidFill>
            <a:schemeClr val="tx2"/>
          </a:solidFill>
          <a:latin typeface="Arial" pitchFamily="34" charset="0"/>
        </a:defRPr>
      </a:lvl6pPr>
      <a:lvl7pPr marL="914400" algn="ctr" rtl="0" fontAlgn="base">
        <a:spcBef>
          <a:spcPct val="0"/>
        </a:spcBef>
        <a:spcAft>
          <a:spcPct val="0"/>
        </a:spcAft>
        <a:defRPr sz="3600" b="1">
          <a:solidFill>
            <a:schemeClr val="tx2"/>
          </a:solidFill>
          <a:latin typeface="Arial" pitchFamily="34" charset="0"/>
        </a:defRPr>
      </a:lvl7pPr>
      <a:lvl8pPr marL="1371600" algn="ctr" rtl="0" fontAlgn="base">
        <a:spcBef>
          <a:spcPct val="0"/>
        </a:spcBef>
        <a:spcAft>
          <a:spcPct val="0"/>
        </a:spcAft>
        <a:defRPr sz="3600" b="1">
          <a:solidFill>
            <a:schemeClr val="tx2"/>
          </a:solidFill>
          <a:latin typeface="Arial" pitchFamily="34" charset="0"/>
        </a:defRPr>
      </a:lvl8pPr>
      <a:lvl9pPr marL="1828800" algn="ctr" rtl="0" fontAlgn="base">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rgbClr val="00660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p>
        </p:txBody>
      </p:sp>
      <p:sp>
        <p:nvSpPr>
          <p:cNvPr id="2051"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Arial" charset="0"/>
              </a:defRPr>
            </a:lvl1pPr>
          </a:lstStyle>
          <a:p>
            <a:pPr>
              <a:defRPr/>
            </a:pPr>
            <a:fld id="{6AE3A53B-16B3-4F84-9705-6792EB2D3ECB}" type="datetimeFigureOut">
              <a:rPr lang="pt-BR"/>
              <a:pPr>
                <a:defRPr/>
              </a:pPr>
              <a:t>30/11/17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Arial" charset="0"/>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Arial" charset="0"/>
              </a:defRPr>
            </a:lvl1pPr>
          </a:lstStyle>
          <a:p>
            <a:pPr>
              <a:defRPr/>
            </a:pPr>
            <a:fld id="{6FC71B7D-1736-45FD-8125-0AEBD570873A}" type="slidenum">
              <a:rPr lang="pt-BR"/>
              <a:pPr>
                <a:defRPr/>
              </a:pPr>
              <a:t>‹#›</a:t>
            </a:fld>
            <a:endParaRPr lang="pt-BR"/>
          </a:p>
        </p:txBody>
      </p:sp>
    </p:spTree>
    <p:extLst>
      <p:ext uri="{BB962C8B-B14F-4D97-AF65-F5344CB8AC3E}">
        <p14:creationId xmlns:p14="http://schemas.microsoft.com/office/powerpoint/2010/main" val="24300723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C48FE982-7B4B-4691-BC1B-53FFFE102562}" type="datetimeFigureOut">
              <a:rPr lang="pt-BR"/>
              <a:pPr>
                <a:defRPr/>
              </a:pPr>
              <a:t>30/11/17</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47720B69-9FA0-4064-BB2F-886FCF051A1E}" type="slidenum">
              <a:rPr lang="pt-BR"/>
              <a:pPr>
                <a:defRPr/>
              </a:pPr>
              <a:t>‹#›</a:t>
            </a:fld>
            <a:endParaRPr lang="pt-BR"/>
          </a:p>
        </p:txBody>
      </p:sp>
    </p:spTree>
    <p:extLst>
      <p:ext uri="{BB962C8B-B14F-4D97-AF65-F5344CB8AC3E}">
        <p14:creationId xmlns:p14="http://schemas.microsoft.com/office/powerpoint/2010/main" val="374149745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752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752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fontAlgn="base">
              <a:spcBef>
                <a:spcPct val="0"/>
              </a:spcBef>
              <a:spcAft>
                <a:spcPct val="0"/>
              </a:spcAft>
            </a:pPr>
            <a:fld id="{B4BD3068-3B23-4452-8F19-4EA7361F3B0C}" type="datetime1">
              <a:rPr lang="en-US">
                <a:solidFill>
                  <a:srgbClr val="000000"/>
                </a:solidFill>
              </a:rPr>
              <a:pPr fontAlgn="base">
                <a:spcBef>
                  <a:spcPct val="0"/>
                </a:spcBef>
                <a:spcAft>
                  <a:spcPct val="0"/>
                </a:spcAft>
              </a:pPr>
              <a:t>30/11/17</a:t>
            </a:fld>
            <a:endParaRPr lang="en-US" altLang="en-US">
              <a:solidFill>
                <a:srgbClr val="000000"/>
              </a:solidFill>
            </a:endParaRPr>
          </a:p>
        </p:txBody>
      </p:sp>
      <p:sp>
        <p:nvSpPr>
          <p:cNvPr id="1075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fontAlgn="base">
              <a:spcBef>
                <a:spcPct val="0"/>
              </a:spcBef>
              <a:spcAft>
                <a:spcPct val="0"/>
              </a:spcAft>
            </a:pPr>
            <a:endParaRPr lang="en-US" altLang="en-US">
              <a:solidFill>
                <a:srgbClr val="000000"/>
              </a:solidFill>
            </a:endParaRPr>
          </a:p>
        </p:txBody>
      </p:sp>
      <p:sp>
        <p:nvSpPr>
          <p:cNvPr id="10752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fontAlgn="base">
              <a:spcBef>
                <a:spcPct val="0"/>
              </a:spcBef>
              <a:spcAft>
                <a:spcPct val="0"/>
              </a:spcAft>
            </a:pPr>
            <a:fld id="{47B5928D-2482-4655-A994-61C880ABB95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
        <p:nvSpPr>
          <p:cNvPr id="10752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pPr>
            <a:endParaRPr lang="en-US">
              <a:solidFill>
                <a:srgbClr val="000000"/>
              </a:solidFill>
            </a:endParaRPr>
          </a:p>
        </p:txBody>
      </p:sp>
      <p:sp>
        <p:nvSpPr>
          <p:cNvPr id="1075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25310775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iming>
    <p:tnLst>
      <p:par>
        <p:cTn xmlns:p14="http://schemas.microsoft.com/office/powerpoint/2010/main" id="1" dur="indefinite" restart="never" nodeType="tmRoot"/>
      </p:par>
    </p:tnLst>
  </p:timing>
  <p:hf hdr="0" ft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png"/><Relationship Id="rId9" Type="http://schemas.openxmlformats.org/officeDocument/2006/relationships/image" Target="../media/image29.jpeg"/><Relationship Id="rId10"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1" Type="http://schemas.openxmlformats.org/officeDocument/2006/relationships/slideLayout" Target="../slideLayouts/slideLayout151.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3.jpeg"/><Relationship Id="rId5" Type="http://schemas.openxmlformats.org/officeDocument/2006/relationships/image" Target="../media/image37.png"/><Relationship Id="rId6" Type="http://schemas.openxmlformats.org/officeDocument/2006/relationships/image" Target="../media/image38.jpeg"/><Relationship Id="rId7" Type="http://schemas.openxmlformats.org/officeDocument/2006/relationships/image" Target="../media/image39.png"/><Relationship Id="rId1" Type="http://schemas.openxmlformats.org/officeDocument/2006/relationships/slideLayout" Target="../slideLayouts/slideLayout129.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notesSlide" Target="../notesSlides/notesSlide7.xml"/><Relationship Id="rId3"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notesSlide" Target="../notesSlides/notesSlide8.xml"/><Relationship Id="rId3"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1" Type="http://schemas.openxmlformats.org/officeDocument/2006/relationships/slideLayout" Target="../slideLayouts/slideLayout173.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12.xml"/><Relationship Id="rId3"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hyperlink" Target="http://www.google.com.br/url?sa=i&amp;rct=j&amp;q=&amp;esrc=s&amp;frm=1&amp;source=images&amp;cd=&amp;cad=rja&amp;uact=8&amp;docid=Q7g6DN1e4k9HpM&amp;tbnid=M0nPhN6_hqKl0M:&amp;ved=0CAUQjRw&amp;url=http://blogs.informatica.com/perspectives/2013/05/02/asset-in-garbage-out-measuring-data-degradation/&amp;ei=CssyU_uvDY21kQfb-4CQBw&amp;psig=AFQjCNEl0Gt-bVr1jX8o-JKU4bZkyw3N4w&amp;ust=1395923575615776" TargetMode="External"/><Relationship Id="rId5" Type="http://schemas.openxmlformats.org/officeDocument/2006/relationships/image" Target="../media/image44.png"/><Relationship Id="rId1" Type="http://schemas.openxmlformats.org/officeDocument/2006/relationships/tags" Target="../tags/tag2.xml"/><Relationship Id="rId2"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6.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48.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9.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93/ejcts/ezw087" TargetMode="External"/><Relationship Id="rId4" Type="http://schemas.openxmlformats.org/officeDocument/2006/relationships/hyperlink" Target="https://dx.doi.org/10.5935/abc.20130245" TargetMode="External"/><Relationship Id="rId5" Type="http://schemas.openxmlformats.org/officeDocument/2006/relationships/hyperlink" Target="https://dx.doi.org/10.5935/1678-9741.20130037" TargetMode="External"/><Relationship Id="rId6" Type="http://schemas.openxmlformats.org/officeDocument/2006/relationships/hyperlink" Target="https://dx.doi.org/10.5935/1678-9741.20140049" TargetMode="External"/><Relationship Id="rId7" Type="http://schemas.openxmlformats.org/officeDocument/2006/relationships/hyperlink" Target="https://dx.doi.org/10.5935/1678-9741.20140004" TargetMode="External"/><Relationship Id="rId1" Type="http://schemas.openxmlformats.org/officeDocument/2006/relationships/slideLayout" Target="../slideLayouts/slideLayout2.xml"/><Relationship Id="rId2" Type="http://schemas.openxmlformats.org/officeDocument/2006/relationships/hyperlink" Target="https://dx.doi.org/10.5935/2359-4802.201700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386" y="1196752"/>
            <a:ext cx="7772400" cy="1470025"/>
          </a:xfrm>
        </p:spPr>
        <p:txBody>
          <a:bodyPr>
            <a:normAutofit/>
          </a:bodyPr>
          <a:lstStyle/>
          <a:p>
            <a:r>
              <a:rPr lang="pt-BR" sz="3200" b="1" dirty="0" smtClean="0"/>
              <a:t>Disciplina MCP 5880</a:t>
            </a:r>
            <a:endParaRPr lang="pt-BR" sz="32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97" t="13195" r="17845" b="69163"/>
          <a:stretch/>
        </p:blipFill>
        <p:spPr bwMode="auto">
          <a:xfrm>
            <a:off x="-4827" y="1"/>
            <a:ext cx="9148827" cy="139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ítulo 2"/>
          <p:cNvSpPr txBox="1">
            <a:spLocks/>
          </p:cNvSpPr>
          <p:nvPr/>
        </p:nvSpPr>
        <p:spPr>
          <a:xfrm>
            <a:off x="861174" y="2492896"/>
            <a:ext cx="7416824"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b="1" dirty="0" smtClean="0"/>
              <a:t>Desafios com a implementação e manutenção do banco de dados </a:t>
            </a:r>
            <a:endParaRPr lang="pt-BR" dirty="0"/>
          </a:p>
        </p:txBody>
      </p:sp>
      <p:sp>
        <p:nvSpPr>
          <p:cNvPr id="7" name="Rectangle 5"/>
          <p:cNvSpPr>
            <a:spLocks noGrp="1" noChangeArrowheads="1"/>
          </p:cNvSpPr>
          <p:nvPr>
            <p:ph type="subTitle" idx="1"/>
          </p:nvPr>
        </p:nvSpPr>
        <p:spPr>
          <a:xfrm>
            <a:off x="1292986" y="4255770"/>
            <a:ext cx="6553200" cy="1752600"/>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ysClr val="windowText" lastClr="000000"/>
                </a:solidFill>
                <a:effectLst/>
                <a:uLnTx/>
                <a:uFillTx/>
              </a:rPr>
              <a:t>Omar Mejia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uLnTx/>
                <a:uFillTx/>
              </a:rPr>
              <a:t>Coordenador do REPLICCAR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800" i="1" kern="0" dirty="0" smtClean="0">
                <a:solidFill>
                  <a:srgbClr val="0070C0"/>
                </a:solidFill>
              </a:rPr>
              <a:t>www.repliccar.com.br</a:t>
            </a:r>
            <a:endParaRPr kumimoji="0" lang="en-US" sz="1800" b="0" i="1" u="none" strike="noStrike" kern="0" cap="none" spc="0" normalizeH="0" baseline="0" noProof="0" dirty="0">
              <a:ln>
                <a:noFill/>
              </a:ln>
              <a:solidFill>
                <a:srgbClr val="0070C0"/>
              </a:solidFill>
              <a:effectLst/>
              <a:uLnTx/>
              <a:uFillTx/>
            </a:endParaRPr>
          </a:p>
        </p:txBody>
      </p:sp>
    </p:spTree>
    <p:extLst>
      <p:ext uri="{BB962C8B-B14F-4D97-AF65-F5344CB8AC3E}">
        <p14:creationId xmlns:p14="http://schemas.microsoft.com/office/powerpoint/2010/main" val="32660998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96913" y="-171450"/>
            <a:ext cx="7772400" cy="1143000"/>
          </a:xfrm>
        </p:spPr>
        <p:txBody>
          <a:bodyPr/>
          <a:lstStyle/>
          <a:p>
            <a:pPr eaLnBrk="1" hangingPunct="1"/>
            <a:r>
              <a:rPr lang="en-US" i="1" smtClean="0"/>
              <a:t>REPLICCAR</a:t>
            </a:r>
          </a:p>
        </p:txBody>
      </p:sp>
      <p:pic>
        <p:nvPicPr>
          <p:cNvPr id="32771" name="Picture 2" descr="Estrutura dos Serviços Region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1063625"/>
            <a:ext cx="9209088"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ipse 4"/>
          <p:cNvSpPr/>
          <p:nvPr/>
        </p:nvSpPr>
        <p:spPr>
          <a:xfrm>
            <a:off x="2341563" y="1125538"/>
            <a:ext cx="1627187" cy="827087"/>
          </a:xfrm>
          <a:prstGeom prst="ellipse">
            <a:avLst/>
          </a:prstGeom>
          <a:noFill/>
          <a:ln w="57150" cap="flat" cmpd="sng" algn="ctr">
            <a:solidFill>
              <a:srgbClr val="00B050"/>
            </a:solidFill>
            <a:prstDash val="solid"/>
          </a:ln>
          <a:effectLst/>
        </p:spPr>
        <p:txBody>
          <a:bodyPr anchor="ctr"/>
          <a:lstStyle/>
          <a:p>
            <a:pPr fontAlgn="auto">
              <a:spcBef>
                <a:spcPts val="0"/>
              </a:spcBef>
              <a:spcAft>
                <a:spcPts val="0"/>
              </a:spcAft>
              <a:defRPr/>
            </a:pPr>
            <a:endParaRPr lang="pt-BR" kern="0">
              <a:solidFill>
                <a:srgbClr val="FFFFFF"/>
              </a:solidFill>
              <a:latin typeface="Arial"/>
            </a:endParaRPr>
          </a:p>
        </p:txBody>
      </p:sp>
      <p:sp>
        <p:nvSpPr>
          <p:cNvPr id="9" name="Elipse 5"/>
          <p:cNvSpPr/>
          <p:nvPr/>
        </p:nvSpPr>
        <p:spPr>
          <a:xfrm>
            <a:off x="4284663" y="1890713"/>
            <a:ext cx="1727200" cy="431800"/>
          </a:xfrm>
          <a:prstGeom prst="ellipse">
            <a:avLst/>
          </a:prstGeom>
          <a:noFill/>
          <a:ln w="57150" cap="flat" cmpd="sng" algn="ctr">
            <a:solidFill>
              <a:srgbClr val="FF0000"/>
            </a:solidFill>
            <a:prstDash val="solid"/>
          </a:ln>
          <a:effectLst/>
        </p:spPr>
        <p:txBody>
          <a:bodyPr anchor="ctr"/>
          <a:lstStyle/>
          <a:p>
            <a:pPr fontAlgn="auto">
              <a:spcBef>
                <a:spcPts val="0"/>
              </a:spcBef>
              <a:spcAft>
                <a:spcPts val="0"/>
              </a:spcAft>
              <a:defRPr/>
            </a:pPr>
            <a:endParaRPr lang="pt-BR" kern="0">
              <a:solidFill>
                <a:srgbClr val="FFFFFF"/>
              </a:solidFill>
              <a:latin typeface="Arial"/>
            </a:endParaRPr>
          </a:p>
        </p:txBody>
      </p:sp>
      <p:sp>
        <p:nvSpPr>
          <p:cNvPr id="10" name="Elipse 6"/>
          <p:cNvSpPr/>
          <p:nvPr/>
        </p:nvSpPr>
        <p:spPr>
          <a:xfrm>
            <a:off x="3017838" y="3429000"/>
            <a:ext cx="950912" cy="600075"/>
          </a:xfrm>
          <a:prstGeom prst="ellipse">
            <a:avLst/>
          </a:prstGeom>
          <a:noFill/>
          <a:ln w="57150" cap="flat" cmpd="sng" algn="ctr">
            <a:solidFill>
              <a:srgbClr val="0070C0"/>
            </a:solidFill>
            <a:prstDash val="solid"/>
          </a:ln>
          <a:effectLst/>
        </p:spPr>
        <p:txBody>
          <a:bodyPr anchor="ctr"/>
          <a:lstStyle/>
          <a:p>
            <a:pPr fontAlgn="auto">
              <a:spcBef>
                <a:spcPts val="0"/>
              </a:spcBef>
              <a:spcAft>
                <a:spcPts val="0"/>
              </a:spcAft>
              <a:defRPr/>
            </a:pPr>
            <a:endParaRPr lang="pt-BR" kern="0">
              <a:solidFill>
                <a:srgbClr val="FFFFFF"/>
              </a:solidFill>
              <a:latin typeface="Arial"/>
            </a:endParaRPr>
          </a:p>
        </p:txBody>
      </p:sp>
      <p:sp>
        <p:nvSpPr>
          <p:cNvPr id="11" name="Elipse 8"/>
          <p:cNvSpPr/>
          <p:nvPr/>
        </p:nvSpPr>
        <p:spPr>
          <a:xfrm>
            <a:off x="5153025" y="3556000"/>
            <a:ext cx="1246188" cy="473075"/>
          </a:xfrm>
          <a:prstGeom prst="ellipse">
            <a:avLst/>
          </a:prstGeom>
          <a:noFill/>
          <a:ln w="57150" cap="flat" cmpd="sng" algn="ctr">
            <a:solidFill>
              <a:schemeClr val="accent2"/>
            </a:solidFill>
            <a:prstDash val="solid"/>
          </a:ln>
          <a:effectLst/>
        </p:spPr>
        <p:txBody>
          <a:bodyPr anchor="ctr"/>
          <a:lstStyle/>
          <a:p>
            <a:pPr fontAlgn="auto">
              <a:spcBef>
                <a:spcPts val="0"/>
              </a:spcBef>
              <a:spcAft>
                <a:spcPts val="0"/>
              </a:spcAft>
              <a:defRPr/>
            </a:pPr>
            <a:endParaRPr lang="pt-BR" kern="0">
              <a:solidFill>
                <a:srgbClr val="FFFFFF"/>
              </a:solidFill>
              <a:latin typeface="Arial"/>
            </a:endParaRPr>
          </a:p>
        </p:txBody>
      </p:sp>
      <p:sp>
        <p:nvSpPr>
          <p:cNvPr id="12" name="Elipse 7"/>
          <p:cNvSpPr/>
          <p:nvPr/>
        </p:nvSpPr>
        <p:spPr>
          <a:xfrm>
            <a:off x="4687888" y="4249738"/>
            <a:ext cx="1739900" cy="320675"/>
          </a:xfrm>
          <a:prstGeom prst="ellipse">
            <a:avLst/>
          </a:prstGeom>
          <a:noFill/>
          <a:ln w="57150" cap="flat" cmpd="sng" algn="ctr">
            <a:solidFill>
              <a:schemeClr val="accent4">
                <a:lumMod val="50000"/>
              </a:schemeClr>
            </a:solidFill>
            <a:prstDash val="solid"/>
          </a:ln>
          <a:effectLst/>
        </p:spPr>
        <p:txBody>
          <a:bodyPr anchor="ctr"/>
          <a:lstStyle/>
          <a:p>
            <a:pPr fontAlgn="auto">
              <a:spcBef>
                <a:spcPts val="0"/>
              </a:spcBef>
              <a:spcAft>
                <a:spcPts val="0"/>
              </a:spcAft>
              <a:defRPr/>
            </a:pPr>
            <a:r>
              <a:rPr lang="pt-BR" sz="1400" b="1" kern="0" dirty="0">
                <a:solidFill>
                  <a:srgbClr val="000000">
                    <a:lumMod val="85000"/>
                    <a:lumOff val="15000"/>
                  </a:srgbClr>
                </a:solidFill>
                <a:latin typeface="Arial Black" panose="020B0A04020102020204" pitchFamily="34" charset="0"/>
              </a:rPr>
              <a:t>Piracicaba</a:t>
            </a:r>
          </a:p>
        </p:txBody>
      </p:sp>
      <p:sp>
        <p:nvSpPr>
          <p:cNvPr id="13" name="Elipse 9"/>
          <p:cNvSpPr/>
          <p:nvPr/>
        </p:nvSpPr>
        <p:spPr>
          <a:xfrm>
            <a:off x="6011863" y="4570413"/>
            <a:ext cx="1296987" cy="655637"/>
          </a:xfrm>
          <a:prstGeom prst="ellipse">
            <a:avLst/>
          </a:prstGeom>
          <a:noFill/>
          <a:ln w="57150" cap="flat" cmpd="sng" algn="ctr">
            <a:solidFill>
              <a:schemeClr val="bg1">
                <a:lumMod val="50000"/>
              </a:schemeClr>
            </a:solidFill>
            <a:prstDash val="solid"/>
          </a:ln>
          <a:effectLst/>
        </p:spPr>
        <p:txBody>
          <a:bodyPr anchor="ctr"/>
          <a:lstStyle/>
          <a:p>
            <a:pPr fontAlgn="auto">
              <a:spcBef>
                <a:spcPts val="0"/>
              </a:spcBef>
              <a:spcAft>
                <a:spcPts val="0"/>
              </a:spcAft>
              <a:defRPr/>
            </a:pPr>
            <a:endParaRPr lang="pt-BR" kern="0">
              <a:solidFill>
                <a:srgbClr val="FFFFFF"/>
              </a:solidFill>
              <a:latin typeface="Arial"/>
            </a:endParaRPr>
          </a:p>
        </p:txBody>
      </p:sp>
      <p:pic>
        <p:nvPicPr>
          <p:cNvPr id="14" name="Picture 16" descr="http://portal.belezarevelada.com.br/portal/wp-content/uploads/2013/06/santa-cas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5802313"/>
            <a:ext cx="81121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http://www.abcdamedicina.com.br/wp-content/uploads/2012/01/unifesp-sao-paul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7100" y="5780088"/>
            <a:ext cx="7350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http://www.bairrovilaolimpia.com.br/HTMPROFISSIONAIS/HPSProfissionais/clinicaotorrinobvo2/logoFacMedUSP200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1963" y="5765800"/>
            <a:ext cx="9572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grzero.com.br/wp-content/uploads/2011/05/Beneficiencia.jpg"/>
          <p:cNvPicPr>
            <a:picLocks noChangeAspect="1" noChangeArrowheads="1"/>
          </p:cNvPicPr>
          <p:nvPr/>
        </p:nvPicPr>
        <p:blipFill>
          <a:blip r:embed="rId6">
            <a:extLst>
              <a:ext uri="{28A0092B-C50C-407E-A947-70E740481C1C}">
                <a14:useLocalDpi xmlns:a14="http://schemas.microsoft.com/office/drawing/2010/main" val="0"/>
              </a:ext>
            </a:extLst>
          </a:blip>
          <a:srcRect l="17082" t="15640" r="17885" b="21120"/>
          <a:stretch>
            <a:fillRect/>
          </a:stretch>
        </p:blipFill>
        <p:spPr bwMode="auto">
          <a:xfrm>
            <a:off x="7545388" y="2530475"/>
            <a:ext cx="10541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descr="http://www.hsvicente.org.br/images/logo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5563" y="1466850"/>
            <a:ext cx="66357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descr="http://www.gruposobam.com.br/Content/logo_soba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5388" y="1041400"/>
            <a:ext cx="923925"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Picture 27" descr="http://www.memoria.cnpq.br/img/logomarca/logo_es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3475" y="6135688"/>
            <a:ext cx="1385888"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9" descr="http://3.bp.blogspot.com/-Z1H5VDwIsHE/USI9DgWARMI/AAAAAAAAArk/TJ-CoEzQhXc/s1600/Logo_PPSU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563" y="4721225"/>
            <a:ext cx="18859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descr="https://encrypted-tbn2.gstatic.com/images?q=tbn:ANd9GcSXxXe7aQtntAVadfcgP_KtjRHBOB817GrR26VHt_w79riGNoquLXZMlI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6225" y="6213475"/>
            <a:ext cx="18859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descr="http://www.meuconcursopublico.com/wp-content/uploads/2013/08/concurso-publico-secretaria-da-saude-de-sao-paulo-2013.jpg"/>
          <p:cNvPicPr>
            <a:picLocks noChangeAspect="1" noChangeArrowheads="1"/>
          </p:cNvPicPr>
          <p:nvPr/>
        </p:nvPicPr>
        <p:blipFill>
          <a:blip r:embed="rId12">
            <a:extLst>
              <a:ext uri="{28A0092B-C50C-407E-A947-70E740481C1C}">
                <a14:useLocalDpi xmlns:a14="http://schemas.microsoft.com/office/drawing/2010/main" val="0"/>
              </a:ext>
            </a:extLst>
          </a:blip>
          <a:srcRect l="8182" r="10553"/>
          <a:stretch>
            <a:fillRect/>
          </a:stretch>
        </p:blipFill>
        <p:spPr bwMode="auto">
          <a:xfrm>
            <a:off x="977900" y="5375275"/>
            <a:ext cx="16494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C:\Users\Kelly\Desktop\logo_sp-score 5.jpg"/>
          <p:cNvPicPr>
            <a:picLocks noChangeAspect="1" noChangeArrowheads="1"/>
          </p:cNvPicPr>
          <p:nvPr/>
        </p:nvPicPr>
        <p:blipFill>
          <a:blip r:embed="rId13"/>
          <a:srcRect l="24379" t="19681" r="22382" b="22076"/>
          <a:stretch>
            <a:fillRect/>
          </a:stretch>
        </p:blipFill>
        <p:spPr bwMode="auto">
          <a:xfrm>
            <a:off x="33338" y="6350"/>
            <a:ext cx="722312" cy="1116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6190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pt-BR" altLang="zh-TW" sz="3200" b="1" smtClean="0">
                <a:ea typeface="PMingLiU" pitchFamily="18" charset="-120"/>
              </a:rPr>
              <a:t>Definir a análise de dados e a política de acesso</a:t>
            </a:r>
          </a:p>
        </p:txBody>
      </p:sp>
      <p:sp>
        <p:nvSpPr>
          <p:cNvPr id="28675" name="Content Placeholder 2"/>
          <p:cNvSpPr>
            <a:spLocks noGrp="1"/>
          </p:cNvSpPr>
          <p:nvPr>
            <p:ph idx="4294967295"/>
          </p:nvPr>
        </p:nvSpPr>
        <p:spPr>
          <a:xfrm>
            <a:off x="960438" y="1782763"/>
            <a:ext cx="7859712" cy="4525962"/>
          </a:xfrm>
        </p:spPr>
        <p:txBody>
          <a:bodyPr/>
          <a:lstStyle/>
          <a:p>
            <a:pPr eaLnBrk="1" hangingPunct="1">
              <a:lnSpc>
                <a:spcPct val="125000"/>
              </a:lnSpc>
            </a:pPr>
            <a:r>
              <a:rPr lang="pt-BR" altLang="zh-TW" sz="2400" smtClean="0">
                <a:ea typeface="PMingLiU" pitchFamily="18" charset="-120"/>
              </a:rPr>
              <a:t>Onde os dados serão armazenados?</a:t>
            </a:r>
          </a:p>
          <a:p>
            <a:pPr eaLnBrk="1" hangingPunct="1">
              <a:lnSpc>
                <a:spcPct val="125000"/>
              </a:lnSpc>
            </a:pPr>
            <a:r>
              <a:rPr lang="pt-BR" altLang="zh-TW" sz="2400" smtClean="0">
                <a:ea typeface="PMingLiU" pitchFamily="18" charset="-120"/>
              </a:rPr>
              <a:t>Quem pode ter acesso?</a:t>
            </a:r>
          </a:p>
          <a:p>
            <a:pPr eaLnBrk="1" hangingPunct="1">
              <a:lnSpc>
                <a:spcPct val="125000"/>
              </a:lnSpc>
            </a:pPr>
            <a:r>
              <a:rPr lang="pt-BR" altLang="zh-TW" sz="2400" smtClean="0">
                <a:ea typeface="PMingLiU" pitchFamily="18" charset="-120"/>
              </a:rPr>
              <a:t>Quem verifica a qualidade da análise?</a:t>
            </a:r>
          </a:p>
          <a:p>
            <a:pPr eaLnBrk="1" hangingPunct="1">
              <a:lnSpc>
                <a:spcPct val="125000"/>
              </a:lnSpc>
            </a:pPr>
            <a:r>
              <a:rPr lang="pt-BR" altLang="zh-TW" sz="2400" smtClean="0">
                <a:ea typeface="PMingLiU" pitchFamily="18" charset="-120"/>
              </a:rPr>
              <a:t>Quem autoriza publicação?</a:t>
            </a:r>
          </a:p>
          <a:p>
            <a:pPr eaLnBrk="1" hangingPunct="1">
              <a:lnSpc>
                <a:spcPct val="125000"/>
              </a:lnSpc>
            </a:pPr>
            <a:endParaRPr lang="pt-BR" altLang="zh-TW" sz="2400" smtClean="0">
              <a:ea typeface="PMingLiU" pitchFamily="18" charset="-120"/>
            </a:endParaRPr>
          </a:p>
          <a:p>
            <a:pPr eaLnBrk="1" hangingPunct="1">
              <a:lnSpc>
                <a:spcPct val="125000"/>
              </a:lnSpc>
              <a:buFontTx/>
              <a:buNone/>
            </a:pPr>
            <a:r>
              <a:rPr lang="pt-BR" altLang="zh-TW" sz="2400" b="1" smtClean="0">
                <a:solidFill>
                  <a:schemeClr val="accent2"/>
                </a:solidFill>
                <a:ea typeface="PMingLiU" pitchFamily="18" charset="-120"/>
              </a:rPr>
              <a:t>Todos os que participam com fornecimento dos dados devem, de alguma forma, ter acesso.</a:t>
            </a:r>
            <a:endParaRPr lang="zh-TW" altLang="pt-BR" sz="2400" b="1" smtClean="0">
              <a:solidFill>
                <a:schemeClr val="accent2"/>
              </a:solidFill>
              <a:ea typeface="PMingLiU" pitchFamily="18" charset="-120"/>
            </a:endParaRPr>
          </a:p>
        </p:txBody>
      </p:sp>
      <p:sp>
        <p:nvSpPr>
          <p:cNvPr id="28676" name="Line 4"/>
          <p:cNvSpPr>
            <a:spLocks noChangeShapeType="1"/>
          </p:cNvSpPr>
          <p:nvPr/>
        </p:nvSpPr>
        <p:spPr bwMode="auto">
          <a:xfrm>
            <a:off x="179388" y="1628775"/>
            <a:ext cx="882015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mtClean="0">
              <a:solidFill>
                <a:srgbClr val="000000"/>
              </a:solidFill>
            </a:endParaRPr>
          </a:p>
        </p:txBody>
      </p:sp>
    </p:spTree>
    <p:extLst>
      <p:ext uri="{BB962C8B-B14F-4D97-AF65-F5344CB8AC3E}">
        <p14:creationId xmlns:p14="http://schemas.microsoft.com/office/powerpoint/2010/main" val="3563108490"/>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ítulo 1"/>
          <p:cNvSpPr>
            <a:spLocks noGrp="1"/>
          </p:cNvSpPr>
          <p:nvPr>
            <p:ph type="title"/>
          </p:nvPr>
        </p:nvSpPr>
        <p:spPr/>
        <p:txBody>
          <a:bodyPr/>
          <a:lstStyle/>
          <a:p>
            <a:pPr eaLnBrk="1" hangingPunct="1"/>
            <a:endParaRPr lang="pt-BR" smtClean="0">
              <a:ea typeface="ＭＳ Ｐゴシック" pitchFamily="34" charset="-128"/>
            </a:endParaRPr>
          </a:p>
        </p:txBody>
      </p:sp>
      <p:sp>
        <p:nvSpPr>
          <p:cNvPr id="226307" name="Marcador de Posição de Conteúdo 2"/>
          <p:cNvSpPr>
            <a:spLocks noGrp="1"/>
          </p:cNvSpPr>
          <p:nvPr>
            <p:ph idx="1"/>
          </p:nvPr>
        </p:nvSpPr>
        <p:spPr/>
        <p:txBody>
          <a:bodyPr/>
          <a:lstStyle/>
          <a:p>
            <a:pPr eaLnBrk="1" hangingPunct="1"/>
            <a:endParaRPr lang="pt-BR" smtClean="0">
              <a:ea typeface="ＭＳ Ｐゴシック" pitchFamily="34" charset="-128"/>
            </a:endParaRPr>
          </a:p>
        </p:txBody>
      </p:sp>
      <p:pic>
        <p:nvPicPr>
          <p:cNvPr id="241668" name="Picture 2"/>
          <p:cNvPicPr>
            <a:picLocks noChangeAspect="1" noChangeArrowheads="1"/>
          </p:cNvPicPr>
          <p:nvPr/>
        </p:nvPicPr>
        <p:blipFill>
          <a:blip r:embed="rId3"/>
          <a:srcRect/>
          <a:stretch>
            <a:fillRect/>
          </a:stretch>
        </p:blipFill>
        <p:spPr bwMode="auto">
          <a:xfrm>
            <a:off x="0" y="0"/>
            <a:ext cx="91535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CaixaDeTexto 3"/>
          <p:cNvSpPr txBox="1"/>
          <p:nvPr/>
        </p:nvSpPr>
        <p:spPr>
          <a:xfrm>
            <a:off x="1096963" y="6308725"/>
            <a:ext cx="2016125" cy="369888"/>
          </a:xfrm>
          <a:prstGeom prst="rect">
            <a:avLst/>
          </a:prstGeom>
          <a:solidFill>
            <a:schemeClr val="tx1"/>
          </a:solidFill>
        </p:spPr>
        <p:txBody>
          <a:bodyPr>
            <a:spAutoFit/>
          </a:bodyPr>
          <a:lstStyle/>
          <a:p>
            <a:pPr algn="ctr">
              <a:defRPr/>
            </a:pPr>
            <a:r>
              <a:rPr lang="pt-BR" b="1" dirty="0">
                <a:solidFill>
                  <a:prstClr val="white"/>
                </a:solidFill>
                <a:latin typeface="AdvOT8649160c.B"/>
                <a:ea typeface="ＭＳ Ｐゴシック" pitchFamily="34" charset="-128"/>
              </a:rPr>
              <a:t>Coleta de dados </a:t>
            </a:r>
          </a:p>
        </p:txBody>
      </p:sp>
      <p:sp>
        <p:nvSpPr>
          <p:cNvPr id="6" name="CaixaDeTexto 5"/>
          <p:cNvSpPr txBox="1"/>
          <p:nvPr/>
        </p:nvSpPr>
        <p:spPr>
          <a:xfrm>
            <a:off x="4197350" y="5445125"/>
            <a:ext cx="1800225" cy="369888"/>
          </a:xfrm>
          <a:prstGeom prst="rect">
            <a:avLst/>
          </a:prstGeom>
          <a:solidFill>
            <a:schemeClr val="tx1"/>
          </a:solidFill>
        </p:spPr>
        <p:txBody>
          <a:bodyPr>
            <a:spAutoFit/>
          </a:bodyPr>
          <a:lstStyle/>
          <a:p>
            <a:pPr algn="ctr">
              <a:defRPr/>
            </a:pPr>
            <a:r>
              <a:rPr lang="pt-BR" b="1" dirty="0">
                <a:solidFill>
                  <a:prstClr val="white"/>
                </a:solidFill>
                <a:latin typeface="AdvOT8649160c.B"/>
                <a:ea typeface="ＭＳ Ｐゴシック" pitchFamily="34" charset="-128"/>
              </a:rPr>
              <a:t>Modelagem </a:t>
            </a:r>
          </a:p>
        </p:txBody>
      </p:sp>
      <p:sp>
        <p:nvSpPr>
          <p:cNvPr id="226311" name="CaixaDeTexto 6"/>
          <p:cNvSpPr txBox="1">
            <a:spLocks noChangeArrowheads="1"/>
          </p:cNvSpPr>
          <p:nvPr/>
        </p:nvSpPr>
        <p:spPr bwMode="auto">
          <a:xfrm>
            <a:off x="6457950" y="4764088"/>
            <a:ext cx="1223963" cy="368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pt-BR" b="1" smtClean="0">
                <a:solidFill>
                  <a:srgbClr val="FFFFFF"/>
                </a:solidFill>
                <a:latin typeface="AdvOT8649160c.B" charset="0"/>
              </a:rPr>
              <a:t>Análise</a:t>
            </a:r>
            <a:r>
              <a:rPr lang="pt-BR" b="1" smtClean="0">
                <a:solidFill>
                  <a:srgbClr val="FFFFFF"/>
                </a:solidFill>
                <a:latin typeface="Calibri" pitchFamily="34" charset="0"/>
              </a:rPr>
              <a:t> </a:t>
            </a:r>
          </a:p>
        </p:txBody>
      </p:sp>
      <p:sp>
        <p:nvSpPr>
          <p:cNvPr id="226312" name="CaixaDeTexto 7"/>
          <p:cNvSpPr txBox="1">
            <a:spLocks noChangeArrowheads="1"/>
          </p:cNvSpPr>
          <p:nvPr/>
        </p:nvSpPr>
        <p:spPr bwMode="auto">
          <a:xfrm>
            <a:off x="7812088" y="4764088"/>
            <a:ext cx="1223962" cy="368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pt-BR" b="1" smtClean="0">
                <a:solidFill>
                  <a:srgbClr val="FFFFFF"/>
                </a:solidFill>
                <a:latin typeface="AdvOT8649160c.B" charset="0"/>
              </a:rPr>
              <a:t>Relatório</a:t>
            </a:r>
            <a:r>
              <a:rPr lang="pt-BR" b="1" smtClean="0">
                <a:solidFill>
                  <a:srgbClr val="FFFFFF"/>
                </a:solidFill>
                <a:latin typeface="Calibri" pitchFamily="34" charset="0"/>
              </a:rPr>
              <a:t> </a:t>
            </a:r>
          </a:p>
        </p:txBody>
      </p:sp>
      <p:sp>
        <p:nvSpPr>
          <p:cNvPr id="9" name="CaixaDeTexto 8"/>
          <p:cNvSpPr txBox="1"/>
          <p:nvPr/>
        </p:nvSpPr>
        <p:spPr>
          <a:xfrm>
            <a:off x="3838575" y="1895475"/>
            <a:ext cx="1223963" cy="369888"/>
          </a:xfrm>
          <a:prstGeom prst="rect">
            <a:avLst/>
          </a:prstGeom>
          <a:solidFill>
            <a:schemeClr val="tx1"/>
          </a:solidFill>
        </p:spPr>
        <p:txBody>
          <a:bodyPr>
            <a:spAutoFit/>
          </a:bodyPr>
          <a:lstStyle/>
          <a:p>
            <a:pPr algn="ctr">
              <a:defRPr/>
            </a:pPr>
            <a:r>
              <a:rPr lang="pt-BR" b="1" dirty="0">
                <a:solidFill>
                  <a:prstClr val="white"/>
                </a:solidFill>
                <a:latin typeface="AdvOT8649160c.B"/>
                <a:ea typeface="ＭＳ Ｐゴシック" pitchFamily="34" charset="-128"/>
              </a:rPr>
              <a:t>Auditoria</a:t>
            </a:r>
          </a:p>
        </p:txBody>
      </p:sp>
      <p:grpSp>
        <p:nvGrpSpPr>
          <p:cNvPr id="226314" name="Grupo 9"/>
          <p:cNvGrpSpPr>
            <a:grpSpLocks/>
          </p:cNvGrpSpPr>
          <p:nvPr/>
        </p:nvGrpSpPr>
        <p:grpSpPr bwMode="auto">
          <a:xfrm>
            <a:off x="7866063" y="142875"/>
            <a:ext cx="1196975" cy="1152525"/>
            <a:chOff x="3491880" y="1996512"/>
            <a:chExt cx="1248823" cy="1260139"/>
          </a:xfrm>
        </p:grpSpPr>
        <p:sp>
          <p:nvSpPr>
            <p:cNvPr id="11" name="Oval 10"/>
            <p:cNvSpPr>
              <a:spLocks noChangeArrowheads="1"/>
            </p:cNvSpPr>
            <p:nvPr/>
          </p:nvSpPr>
          <p:spPr bwMode="auto">
            <a:xfrm>
              <a:off x="3491880" y="1996512"/>
              <a:ext cx="1248823" cy="126013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pt-BR" sz="3600">
                <a:solidFill>
                  <a:prstClr val="black"/>
                </a:solidFill>
                <a:latin typeface="Arial" pitchFamily="34" charset="0"/>
                <a:ea typeface="ＭＳ Ｐゴシック" pitchFamily="34" charset="-128"/>
              </a:endParaRPr>
            </a:p>
          </p:txBody>
        </p:sp>
        <p:pic>
          <p:nvPicPr>
            <p:cNvPr id="12" name="Picture 2" descr="C:\Users\Kelly\Desktop\logo_sp-score 5.jpg"/>
            <p:cNvPicPr>
              <a:picLocks noChangeAspect="1" noChangeArrowheads="1"/>
            </p:cNvPicPr>
            <p:nvPr/>
          </p:nvPicPr>
          <p:blipFill>
            <a:blip r:embed="rId4"/>
            <a:srcRect l="24379" t="19681" r="22382" b="22076"/>
            <a:stretch>
              <a:fillRect/>
            </a:stretch>
          </p:blipFill>
          <p:spPr bwMode="auto">
            <a:xfrm>
              <a:off x="3760195" y="2156199"/>
              <a:ext cx="712193" cy="94076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135122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Marcador de Posição de Conteúdo 2"/>
          <p:cNvSpPr>
            <a:spLocks noGrp="1"/>
          </p:cNvSpPr>
          <p:nvPr>
            <p:ph idx="1"/>
          </p:nvPr>
        </p:nvSpPr>
        <p:spPr/>
        <p:txBody>
          <a:bodyPr/>
          <a:lstStyle/>
          <a:p>
            <a:endParaRPr lang="pt-BR" smtClean="0"/>
          </a:p>
        </p:txBody>
      </p:sp>
      <p:pic>
        <p:nvPicPr>
          <p:cNvPr id="236547" name="Picture 4" descr="http://i.imgur.com/mjHvz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8" name="Rectângulo 3"/>
          <p:cNvSpPr>
            <a:spLocks noChangeArrowheads="1"/>
          </p:cNvSpPr>
          <p:nvPr/>
        </p:nvSpPr>
        <p:spPr bwMode="auto">
          <a:xfrm>
            <a:off x="4486275" y="5387866"/>
            <a:ext cx="4657725" cy="144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0" tIns="45672" rIns="91340" bIns="45672" anchor="ctr">
            <a:spAutoFit/>
          </a:bodyPr>
          <a:lstStyle/>
          <a:p>
            <a:pPr defTabSz="456725" fontAlgn="base">
              <a:lnSpc>
                <a:spcPct val="200000"/>
              </a:lnSpc>
              <a:spcBef>
                <a:spcPct val="0"/>
              </a:spcBef>
              <a:spcAft>
                <a:spcPct val="0"/>
              </a:spcAft>
            </a:pPr>
            <a:r>
              <a:rPr lang="pt-BR" sz="2400" b="1" i="1" dirty="0" smtClean="0">
                <a:solidFill>
                  <a:srgbClr val="FFFFFF"/>
                </a:solidFill>
                <a:latin typeface="Bradley Hand ITC" pitchFamily="66" charset="0"/>
                <a:cs typeface="Arial" pitchFamily="34" charset="0"/>
              </a:rPr>
              <a:t>REPLICCAR </a:t>
            </a:r>
            <a:r>
              <a:rPr lang="pt-BR" sz="2400" b="1" i="1" dirty="0">
                <a:solidFill>
                  <a:srgbClr val="FFFFFF"/>
                </a:solidFill>
                <a:latin typeface="Bradley Hand ITC" pitchFamily="66" charset="0"/>
                <a:cs typeface="Arial" pitchFamily="34" charset="0"/>
              </a:rPr>
              <a:t>Study Group</a:t>
            </a:r>
            <a:endParaRPr lang="en-US" sz="2400" b="1" i="1" dirty="0">
              <a:solidFill>
                <a:srgbClr val="FFFFFF"/>
              </a:solidFill>
              <a:latin typeface="Bradley Hand ITC" pitchFamily="66" charset="0"/>
              <a:cs typeface="Arial" pitchFamily="34" charset="0"/>
            </a:endParaRPr>
          </a:p>
          <a:p>
            <a:pPr algn="ctr" defTabSz="456725" fontAlgn="base">
              <a:lnSpc>
                <a:spcPct val="200000"/>
              </a:lnSpc>
              <a:spcBef>
                <a:spcPct val="0"/>
              </a:spcBef>
              <a:spcAft>
                <a:spcPct val="0"/>
              </a:spcAft>
            </a:pPr>
            <a:endParaRPr lang="en-US" sz="2000" dirty="0">
              <a:solidFill>
                <a:srgbClr val="FFFFFF"/>
              </a:solidFill>
              <a:latin typeface="Arial" pitchFamily="34" charset="0"/>
              <a:cs typeface="Arial" pitchFamily="34" charset="0"/>
            </a:endParaRPr>
          </a:p>
        </p:txBody>
      </p:sp>
      <p:pic>
        <p:nvPicPr>
          <p:cNvPr id="13" name="Picture 2" descr="C:\Users\Kelly\Desktop\logo_sp-score 5.jpg"/>
          <p:cNvPicPr>
            <a:picLocks noChangeAspect="1" noChangeArrowheads="1"/>
          </p:cNvPicPr>
          <p:nvPr/>
        </p:nvPicPr>
        <p:blipFill>
          <a:blip r:embed="rId4"/>
          <a:srcRect l="24379" t="19681" r="22382" b="22076"/>
          <a:stretch>
            <a:fillRect/>
          </a:stretch>
        </p:blipFill>
        <p:spPr bwMode="auto">
          <a:xfrm>
            <a:off x="8308975" y="5541966"/>
            <a:ext cx="755650" cy="116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64904"/>
            <a:ext cx="35433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tsnet.org/sites/default/files/images/AATS_ICC02.jpg"/>
          <p:cNvPicPr>
            <a:picLocks noChangeAspect="1" noChangeArrowheads="1"/>
          </p:cNvPicPr>
          <p:nvPr/>
        </p:nvPicPr>
        <p:blipFill rotWithShape="1">
          <a:blip r:embed="rId6">
            <a:extLst>
              <a:ext uri="{28A0092B-C50C-407E-A947-70E740481C1C}">
                <a14:useLocalDpi xmlns:a14="http://schemas.microsoft.com/office/drawing/2010/main" val="0"/>
              </a:ext>
            </a:extLst>
          </a:blip>
          <a:srcRect l="7909" t="14064" r="34479" b="10611"/>
          <a:stretch/>
        </p:blipFill>
        <p:spPr bwMode="auto">
          <a:xfrm>
            <a:off x="12912" y="1196752"/>
            <a:ext cx="5487569" cy="11981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llcongress.com/content/uploads/2015/05/45462469929th%20EACTS%20Annual%20Meeting%202015%20-%20European%20Association%20for%20Cardio-Thoracic%20Surgery.png"/>
          <p:cNvPicPr>
            <a:picLocks noChangeAspect="1" noChangeArrowheads="1"/>
          </p:cNvPicPr>
          <p:nvPr/>
        </p:nvPicPr>
        <p:blipFill rotWithShape="1">
          <a:blip r:embed="rId7">
            <a:extLst>
              <a:ext uri="{28A0092B-C50C-407E-A947-70E740481C1C}">
                <a14:useLocalDpi xmlns:a14="http://schemas.microsoft.com/office/drawing/2010/main" val="0"/>
              </a:ext>
            </a:extLst>
          </a:blip>
          <a:srcRect l="2561" t="12173" r="50000" b="10728"/>
          <a:stretch/>
        </p:blipFill>
        <p:spPr bwMode="auto">
          <a:xfrm>
            <a:off x="-14266" y="3769766"/>
            <a:ext cx="4500541" cy="11456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052"/>
          <p:cNvSpPr txBox="1">
            <a:spLocks noChangeArrowheads="1"/>
          </p:cNvSpPr>
          <p:nvPr/>
        </p:nvSpPr>
        <p:spPr bwMode="auto">
          <a:xfrm>
            <a:off x="19306" y="215895"/>
            <a:ext cx="9124694" cy="6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42" tIns="45624" rIns="91242" bIns="45624">
            <a:spAutoFit/>
          </a:bodyPr>
          <a:lstStyle>
            <a:lvl1pPr eaLnBrk="0" hangingPunct="0">
              <a:defRPr sz="3600">
                <a:solidFill>
                  <a:schemeClr val="tx1"/>
                </a:solidFill>
                <a:latin typeface="Arial" pitchFamily="34" charset="0"/>
              </a:defRPr>
            </a:lvl1pPr>
            <a:lvl2pPr marL="742950" indent="-285750" eaLnBrk="0" hangingPunct="0">
              <a:defRPr sz="3600">
                <a:solidFill>
                  <a:schemeClr val="tx1"/>
                </a:solidFill>
                <a:latin typeface="Arial" pitchFamily="34" charset="0"/>
              </a:defRPr>
            </a:lvl2pPr>
            <a:lvl3pPr marL="1143000" indent="-228600" eaLnBrk="0" hangingPunct="0">
              <a:defRPr sz="3600">
                <a:solidFill>
                  <a:schemeClr val="tx1"/>
                </a:solidFill>
                <a:latin typeface="Arial" pitchFamily="34" charset="0"/>
              </a:defRPr>
            </a:lvl3pPr>
            <a:lvl4pPr marL="1600200" indent="-228600" eaLnBrk="0" hangingPunct="0">
              <a:defRPr sz="3600">
                <a:solidFill>
                  <a:schemeClr val="tx1"/>
                </a:solidFill>
                <a:latin typeface="Arial" pitchFamily="34" charset="0"/>
              </a:defRPr>
            </a:lvl4pPr>
            <a:lvl5pPr marL="2057400" indent="-228600" eaLnBrk="0" hangingPunct="0">
              <a:defRPr sz="3600">
                <a:solidFill>
                  <a:schemeClr val="tx1"/>
                </a:solidFill>
                <a:latin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defRPr>
            </a:lvl9pPr>
          </a:lstStyle>
          <a:p>
            <a:pPr algn="ctr" defTabSz="912506" eaLnBrk="1" fontAlgn="base" hangingPunct="1">
              <a:spcBef>
                <a:spcPct val="0"/>
              </a:spcBef>
              <a:spcAft>
                <a:spcPct val="0"/>
              </a:spcAft>
            </a:pPr>
            <a:r>
              <a:rPr lang="en-US" b="1" i="1" dirty="0" err="1">
                <a:solidFill>
                  <a:srgbClr val="FFFF66"/>
                </a:solidFill>
                <a:latin typeface="Bradley Hand ITC" pitchFamily="66" charset="0"/>
              </a:rPr>
              <a:t>Registro</a:t>
            </a:r>
            <a:r>
              <a:rPr lang="en-US" b="1" i="1" dirty="0">
                <a:solidFill>
                  <a:srgbClr val="FFFF66"/>
                </a:solidFill>
                <a:latin typeface="Bradley Hand ITC" pitchFamily="66" charset="0"/>
              </a:rPr>
              <a:t> </a:t>
            </a:r>
            <a:r>
              <a:rPr lang="en-US" b="1" i="1" dirty="0" err="1">
                <a:solidFill>
                  <a:srgbClr val="FFFF66"/>
                </a:solidFill>
                <a:latin typeface="Bradley Hand ITC" pitchFamily="66" charset="0"/>
              </a:rPr>
              <a:t>Paulista</a:t>
            </a:r>
            <a:r>
              <a:rPr lang="en-US" b="1" i="1" dirty="0">
                <a:solidFill>
                  <a:srgbClr val="FFFF66"/>
                </a:solidFill>
                <a:latin typeface="Bradley Hand ITC" pitchFamily="66" charset="0"/>
              </a:rPr>
              <a:t> de </a:t>
            </a:r>
            <a:r>
              <a:rPr lang="en-US" b="1" i="1" dirty="0" err="1">
                <a:solidFill>
                  <a:srgbClr val="FFFF66"/>
                </a:solidFill>
                <a:latin typeface="Bradley Hand ITC" pitchFamily="66" charset="0"/>
              </a:rPr>
              <a:t>Cirurgia</a:t>
            </a:r>
            <a:r>
              <a:rPr lang="en-US" b="1" i="1" dirty="0">
                <a:solidFill>
                  <a:srgbClr val="FFFF66"/>
                </a:solidFill>
                <a:latin typeface="Bradley Hand ITC" pitchFamily="66" charset="0"/>
              </a:rPr>
              <a:t> Cardiovascular</a:t>
            </a:r>
          </a:p>
        </p:txBody>
      </p:sp>
    </p:spTree>
    <p:extLst>
      <p:ext uri="{BB962C8B-B14F-4D97-AF65-F5344CB8AC3E}">
        <p14:creationId xmlns:p14="http://schemas.microsoft.com/office/powerpoint/2010/main" val="4143623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250" fill="hold"/>
                                        <p:tgtEl>
                                          <p:spTgt spid="1028"/>
                                        </p:tgtEl>
                                        <p:attrNameLst>
                                          <p:attrName>ppt_x</p:attrName>
                                        </p:attrNameLst>
                                      </p:cBhvr>
                                      <p:tavLst>
                                        <p:tav tm="0">
                                          <p:val>
                                            <p:strVal val="0-#ppt_w/2"/>
                                          </p:val>
                                        </p:tav>
                                        <p:tav tm="100000">
                                          <p:val>
                                            <p:strVal val="#ppt_x"/>
                                          </p:val>
                                        </p:tav>
                                      </p:tavLst>
                                    </p:anim>
                                    <p:anim calcmode="lin" valueType="num">
                                      <p:cBhvr additive="base">
                                        <p:cTn id="8" dur="25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250" fill="hold"/>
                                        <p:tgtEl>
                                          <p:spTgt spid="1026"/>
                                        </p:tgtEl>
                                        <p:attrNameLst>
                                          <p:attrName>ppt_x</p:attrName>
                                        </p:attrNameLst>
                                      </p:cBhvr>
                                      <p:tavLst>
                                        <p:tav tm="0">
                                          <p:val>
                                            <p:strVal val="0-#ppt_w/2"/>
                                          </p:val>
                                        </p:tav>
                                        <p:tav tm="100000">
                                          <p:val>
                                            <p:strVal val="#ppt_x"/>
                                          </p:val>
                                        </p:tav>
                                      </p:tavLst>
                                    </p:anim>
                                    <p:anim calcmode="lin" valueType="num">
                                      <p:cBhvr additive="base">
                                        <p:cTn id="14" dur="25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250" fill="hold"/>
                                        <p:tgtEl>
                                          <p:spTgt spid="1030"/>
                                        </p:tgtEl>
                                        <p:attrNameLst>
                                          <p:attrName>ppt_x</p:attrName>
                                        </p:attrNameLst>
                                      </p:cBhvr>
                                      <p:tavLst>
                                        <p:tav tm="0">
                                          <p:val>
                                            <p:strVal val="0-#ppt_w/2"/>
                                          </p:val>
                                        </p:tav>
                                        <p:tav tm="100000">
                                          <p:val>
                                            <p:strVal val="#ppt_x"/>
                                          </p:val>
                                        </p:tav>
                                      </p:tavLst>
                                    </p:anim>
                                    <p:anim calcmode="lin" valueType="num">
                                      <p:cBhvr additive="base">
                                        <p:cTn id="20" dur="25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Marcador de Posição de Conteúdo 2"/>
          <p:cNvSpPr>
            <a:spLocks noGrp="1"/>
          </p:cNvSpPr>
          <p:nvPr>
            <p:ph idx="1"/>
          </p:nvPr>
        </p:nvSpPr>
        <p:spPr/>
        <p:txBody>
          <a:bodyPr/>
          <a:lstStyle/>
          <a:p>
            <a:endParaRPr lang="pt-BR"/>
          </a:p>
        </p:txBody>
      </p:sp>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7426"/>
          <a:stretch/>
        </p:blipFill>
        <p:spPr bwMode="auto">
          <a:xfrm>
            <a:off x="831933" y="307460"/>
            <a:ext cx="7480133" cy="672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ângulo 3"/>
          <p:cNvSpPr/>
          <p:nvPr/>
        </p:nvSpPr>
        <p:spPr>
          <a:xfrm>
            <a:off x="0" y="-50850"/>
            <a:ext cx="9144000" cy="369332"/>
          </a:xfrm>
          <a:prstGeom prst="rect">
            <a:avLst/>
          </a:prstGeom>
        </p:spPr>
        <p:txBody>
          <a:bodyPr wrap="square">
            <a:spAutoFit/>
          </a:bodyPr>
          <a:lstStyle/>
          <a:p>
            <a:r>
              <a:rPr lang="pt-BR" dirty="0">
                <a:solidFill>
                  <a:prstClr val="black"/>
                </a:solidFill>
              </a:rPr>
              <a:t>http://companionsite.sporedata.com/apps/repliccar/prediction/</a:t>
            </a:r>
          </a:p>
        </p:txBody>
      </p:sp>
    </p:spTree>
    <p:extLst>
      <p:ext uri="{BB962C8B-B14F-4D97-AF65-F5344CB8AC3E}">
        <p14:creationId xmlns:p14="http://schemas.microsoft.com/office/powerpoint/2010/main" val="250010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Marcador de Posição de Conteúdo 2"/>
          <p:cNvSpPr>
            <a:spLocks noGrp="1"/>
          </p:cNvSpPr>
          <p:nvPr>
            <p:ph idx="1"/>
          </p:nvPr>
        </p:nvSpPr>
        <p:spPr/>
        <p:txBody>
          <a:bodyPr/>
          <a:lstStyle/>
          <a:p>
            <a:endParaRPr lang="pt-BR"/>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5125"/>
          <a:stretch/>
        </p:blipFill>
        <p:spPr bwMode="auto">
          <a:xfrm>
            <a:off x="27027" y="548680"/>
            <a:ext cx="9036496" cy="5988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ângulo 3"/>
          <p:cNvSpPr/>
          <p:nvPr/>
        </p:nvSpPr>
        <p:spPr>
          <a:xfrm>
            <a:off x="27027" y="0"/>
            <a:ext cx="9116973" cy="369332"/>
          </a:xfrm>
          <a:prstGeom prst="rect">
            <a:avLst/>
          </a:prstGeom>
        </p:spPr>
        <p:txBody>
          <a:bodyPr wrap="square">
            <a:spAutoFit/>
          </a:bodyPr>
          <a:lstStyle/>
          <a:p>
            <a:r>
              <a:rPr lang="pt-BR" dirty="0">
                <a:solidFill>
                  <a:prstClr val="black"/>
                </a:solidFill>
              </a:rPr>
              <a:t>http://companionsite.sporedata.com/apps/repliccar/exploratory/</a:t>
            </a:r>
          </a:p>
        </p:txBody>
      </p:sp>
    </p:spTree>
    <p:extLst>
      <p:ext uri="{BB962C8B-B14F-4D97-AF65-F5344CB8AC3E}">
        <p14:creationId xmlns:p14="http://schemas.microsoft.com/office/powerpoint/2010/main" val="4986234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3"/>
          <p:cNvPicPr>
            <a:picLocks noChangeAspect="1" noChangeArrowheads="1"/>
          </p:cNvPicPr>
          <p:nvPr/>
        </p:nvPicPr>
        <p:blipFill>
          <a:blip r:embed="rId3"/>
          <a:srcRect/>
          <a:stretch>
            <a:fillRect/>
          </a:stretch>
        </p:blipFill>
        <p:spPr bwMode="auto">
          <a:xfrm>
            <a:off x="2249488" y="-3175"/>
            <a:ext cx="4837112"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5283" name="Rectângulo 4"/>
          <p:cNvSpPr>
            <a:spLocks noChangeArrowheads="1"/>
          </p:cNvSpPr>
          <p:nvPr/>
        </p:nvSpPr>
        <p:spPr bwMode="auto">
          <a:xfrm>
            <a:off x="4235450" y="561975"/>
            <a:ext cx="2817813" cy="728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spcAft>
                <a:spcPts val="1000"/>
              </a:spcAft>
            </a:pPr>
            <a:r>
              <a:rPr lang="pt-BR">
                <a:solidFill>
                  <a:srgbClr val="000000"/>
                </a:solidFill>
                <a:latin typeface="MyriadPro-Regular" charset="0"/>
              </a:rPr>
              <a:t>Registro Paulista de Cirurgia Cardiovascular</a:t>
            </a:r>
            <a:endParaRPr lang="pt-BR" sz="1000">
              <a:solidFill>
                <a:srgbClr val="000000"/>
              </a:solidFill>
              <a:ea typeface="Calibri" pitchFamily="34" charset="0"/>
              <a:cs typeface="Times New Roman" pitchFamily="18" charset="0"/>
            </a:endParaRPr>
          </a:p>
        </p:txBody>
      </p:sp>
      <p:sp>
        <p:nvSpPr>
          <p:cNvPr id="225284" name="Rectângulo 8"/>
          <p:cNvSpPr>
            <a:spLocks noChangeArrowheads="1"/>
          </p:cNvSpPr>
          <p:nvPr/>
        </p:nvSpPr>
        <p:spPr bwMode="auto">
          <a:xfrm>
            <a:off x="4235450" y="3789363"/>
            <a:ext cx="3095625" cy="175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pPr>
            <a:r>
              <a:rPr lang="pt-BR" sz="1600" b="1" dirty="0">
                <a:solidFill>
                  <a:srgbClr val="E60000"/>
                </a:solidFill>
                <a:latin typeface="MyriadPro-Bold" charset="0"/>
                <a:ea typeface="Calibri" pitchFamily="34" charset="0"/>
                <a:cs typeface="Times New Roman" pitchFamily="18" charset="0"/>
              </a:rPr>
              <a:t>Primeiro</a:t>
            </a:r>
            <a:endParaRPr lang="pt-BR" sz="1600" dirty="0">
              <a:solidFill>
                <a:srgbClr val="000000"/>
              </a:solidFill>
              <a:latin typeface="MyriadPro-Bold" charset="0"/>
              <a:ea typeface="Calibri" pitchFamily="34" charset="0"/>
              <a:cs typeface="Times New Roman" pitchFamily="18" charset="0"/>
            </a:endParaRPr>
          </a:p>
          <a:p>
            <a:pPr>
              <a:lnSpc>
                <a:spcPct val="115000"/>
              </a:lnSpc>
            </a:pPr>
            <a:r>
              <a:rPr lang="pt-BR" sz="1600" b="1" dirty="0">
                <a:solidFill>
                  <a:srgbClr val="000000"/>
                </a:solidFill>
                <a:latin typeface="MyriadPro-Bold" charset="0"/>
                <a:cs typeface="Times New Roman" pitchFamily="18" charset="0"/>
              </a:rPr>
              <a:t>Relatório de Cirurgias </a:t>
            </a:r>
          </a:p>
          <a:p>
            <a:pPr>
              <a:lnSpc>
                <a:spcPct val="115000"/>
              </a:lnSpc>
            </a:pPr>
            <a:r>
              <a:rPr lang="pt-BR" sz="1600" b="1" dirty="0">
                <a:solidFill>
                  <a:srgbClr val="000000"/>
                </a:solidFill>
                <a:latin typeface="MyriadPro-Bold" charset="0"/>
                <a:cs typeface="Times New Roman" pitchFamily="18" charset="0"/>
              </a:rPr>
              <a:t>Cardíacas no Adulto</a:t>
            </a:r>
          </a:p>
          <a:p>
            <a:pPr>
              <a:lnSpc>
                <a:spcPct val="115000"/>
              </a:lnSpc>
            </a:pPr>
            <a:r>
              <a:rPr lang="pt-BR" sz="1600" b="1" dirty="0" smtClean="0">
                <a:solidFill>
                  <a:srgbClr val="E60000"/>
                </a:solidFill>
                <a:latin typeface="MyriadPro-Bold" charset="0"/>
                <a:cs typeface="Times New Roman" pitchFamily="18" charset="0"/>
              </a:rPr>
              <a:t>2016</a:t>
            </a:r>
            <a:endParaRPr lang="pt-BR" sz="1600" b="1" dirty="0">
              <a:solidFill>
                <a:srgbClr val="E60000"/>
              </a:solidFill>
              <a:latin typeface="MyriadPro-Bold" charset="0"/>
              <a:cs typeface="Times New Roman" pitchFamily="18" charset="0"/>
            </a:endParaRPr>
          </a:p>
          <a:p>
            <a:pPr>
              <a:lnSpc>
                <a:spcPct val="115000"/>
              </a:lnSpc>
            </a:pPr>
            <a:endParaRPr lang="pt-BR" sz="1600" dirty="0">
              <a:solidFill>
                <a:srgbClr val="000000"/>
              </a:solidFill>
              <a:latin typeface="MyriadPro-Bold" charset="0"/>
              <a:cs typeface="Times New Roman" pitchFamily="18" charset="0"/>
            </a:endParaRPr>
          </a:p>
          <a:p>
            <a:pPr>
              <a:lnSpc>
                <a:spcPct val="115000"/>
              </a:lnSpc>
              <a:spcAft>
                <a:spcPts val="1000"/>
              </a:spcAft>
            </a:pPr>
            <a:r>
              <a:rPr lang="pt-BR" sz="1400" b="1" i="1" dirty="0">
                <a:solidFill>
                  <a:srgbClr val="0FACFF"/>
                </a:solidFill>
                <a:latin typeface="MyriadPro-SemiboldIt" charset="0"/>
                <a:cs typeface="Times New Roman" pitchFamily="18" charset="0"/>
              </a:rPr>
              <a:t>Rumo a excelência </a:t>
            </a:r>
            <a:endParaRPr lang="pt-BR" sz="1400" b="1" dirty="0">
              <a:solidFill>
                <a:srgbClr val="000000"/>
              </a:solidFill>
              <a:cs typeface="Times New Roman" pitchFamily="18" charset="0"/>
            </a:endParaRPr>
          </a:p>
        </p:txBody>
      </p:sp>
      <p:sp>
        <p:nvSpPr>
          <p:cNvPr id="8" name="Rectângulo 7"/>
          <p:cNvSpPr/>
          <p:nvPr/>
        </p:nvSpPr>
        <p:spPr>
          <a:xfrm>
            <a:off x="4235450" y="5751513"/>
            <a:ext cx="1871663" cy="93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225286" name="Grupo 9"/>
          <p:cNvGrpSpPr>
            <a:grpSpLocks/>
          </p:cNvGrpSpPr>
          <p:nvPr/>
        </p:nvGrpSpPr>
        <p:grpSpPr bwMode="auto">
          <a:xfrm>
            <a:off x="3492500" y="1997075"/>
            <a:ext cx="1247775" cy="1258888"/>
            <a:chOff x="3491880" y="1996512"/>
            <a:chExt cx="1248823" cy="1260139"/>
          </a:xfrm>
        </p:grpSpPr>
        <p:sp>
          <p:nvSpPr>
            <p:cNvPr id="17" name="Oval 16"/>
            <p:cNvSpPr>
              <a:spLocks noChangeArrowheads="1"/>
            </p:cNvSpPr>
            <p:nvPr/>
          </p:nvSpPr>
          <p:spPr bwMode="auto">
            <a:xfrm>
              <a:off x="3491880" y="1996512"/>
              <a:ext cx="1248823" cy="126013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pt-BR" sz="3600">
                <a:solidFill>
                  <a:prstClr val="black"/>
                </a:solidFill>
              </a:endParaRPr>
            </a:p>
          </p:txBody>
        </p:sp>
        <p:pic>
          <p:nvPicPr>
            <p:cNvPr id="18" name="Picture 2" descr="C:\Users\Kelly\Desktop\logo_sp-score 5.jpg"/>
            <p:cNvPicPr>
              <a:picLocks noChangeAspect="1" noChangeArrowheads="1"/>
            </p:cNvPicPr>
            <p:nvPr/>
          </p:nvPicPr>
          <p:blipFill>
            <a:blip r:embed="rId4"/>
            <a:srcRect l="24379" t="19681" r="22382" b="22076"/>
            <a:stretch>
              <a:fillRect/>
            </a:stretch>
          </p:blipFill>
          <p:spPr bwMode="auto">
            <a:xfrm>
              <a:off x="3760393" y="2155420"/>
              <a:ext cx="711797" cy="94232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287" name="Rectângulo 18"/>
          <p:cNvSpPr>
            <a:spLocks noChangeArrowheads="1"/>
          </p:cNvSpPr>
          <p:nvPr/>
        </p:nvSpPr>
        <p:spPr bwMode="auto">
          <a:xfrm>
            <a:off x="4200525" y="5781675"/>
            <a:ext cx="4572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dirty="0" err="1">
                <a:solidFill>
                  <a:srgbClr val="000000"/>
                </a:solidFill>
              </a:rPr>
              <a:t>Compilado</a:t>
            </a:r>
            <a:r>
              <a:rPr lang="en-US" sz="1100" dirty="0">
                <a:solidFill>
                  <a:srgbClr val="000000"/>
                </a:solidFill>
              </a:rPr>
              <a:t> </a:t>
            </a:r>
            <a:r>
              <a:rPr lang="en-US" sz="1100" dirty="0" err="1">
                <a:solidFill>
                  <a:srgbClr val="000000"/>
                </a:solidFill>
              </a:rPr>
              <a:t>por</a:t>
            </a:r>
            <a:endParaRPr lang="en-US" sz="1100" dirty="0">
              <a:solidFill>
                <a:srgbClr val="000000"/>
              </a:solidFill>
            </a:endParaRPr>
          </a:p>
          <a:p>
            <a:endParaRPr lang="en-US" sz="1100" dirty="0">
              <a:solidFill>
                <a:srgbClr val="000000"/>
              </a:solidFill>
            </a:endParaRPr>
          </a:p>
          <a:p>
            <a:r>
              <a:rPr lang="en-US" sz="1100" b="1" dirty="0">
                <a:solidFill>
                  <a:srgbClr val="000000"/>
                </a:solidFill>
              </a:rPr>
              <a:t>Omar AV </a:t>
            </a:r>
            <a:r>
              <a:rPr lang="en-US" sz="1100" b="1" dirty="0" err="1" smtClean="0">
                <a:solidFill>
                  <a:srgbClr val="000000"/>
                </a:solidFill>
              </a:rPr>
              <a:t>Mejía</a:t>
            </a:r>
            <a:r>
              <a:rPr lang="en-US" sz="1100" b="1" dirty="0" smtClean="0">
                <a:solidFill>
                  <a:srgbClr val="000000"/>
                </a:solidFill>
              </a:rPr>
              <a:t>, </a:t>
            </a:r>
            <a:r>
              <a:rPr lang="en-US" sz="1100" b="1" dirty="0" err="1" smtClean="0">
                <a:solidFill>
                  <a:srgbClr val="000000"/>
                </a:solidFill>
              </a:rPr>
              <a:t>Luiz</a:t>
            </a:r>
            <a:r>
              <a:rPr lang="en-US" sz="1100" b="1" dirty="0" smtClean="0">
                <a:solidFill>
                  <a:srgbClr val="000000"/>
                </a:solidFill>
              </a:rPr>
              <a:t> AF </a:t>
            </a:r>
            <a:r>
              <a:rPr lang="en-US" sz="1100" b="1" dirty="0" err="1" smtClean="0">
                <a:solidFill>
                  <a:srgbClr val="000000"/>
                </a:solidFill>
              </a:rPr>
              <a:t>Lisboa</a:t>
            </a:r>
            <a:r>
              <a:rPr lang="en-US" sz="1100" b="1" dirty="0" smtClean="0">
                <a:solidFill>
                  <a:srgbClr val="000000"/>
                </a:solidFill>
              </a:rPr>
              <a:t> e Fabio B </a:t>
            </a:r>
            <a:r>
              <a:rPr lang="en-US" sz="1100" b="1" dirty="0" err="1">
                <a:solidFill>
                  <a:srgbClr val="000000"/>
                </a:solidFill>
              </a:rPr>
              <a:t>Jatene</a:t>
            </a:r>
            <a:r>
              <a:rPr lang="en-US" sz="1100" b="1" dirty="0">
                <a:solidFill>
                  <a:srgbClr val="000000"/>
                </a:solidFill>
              </a:rPr>
              <a:t> </a:t>
            </a:r>
          </a:p>
          <a:p>
            <a:r>
              <a:rPr lang="en-US" sz="1100" b="1" i="1" dirty="0" err="1">
                <a:solidFill>
                  <a:srgbClr val="000000"/>
                </a:solidFill>
              </a:rPr>
              <a:t>em</a:t>
            </a:r>
            <a:r>
              <a:rPr lang="en-US" sz="1100" b="1" i="1" dirty="0">
                <a:solidFill>
                  <a:srgbClr val="000000"/>
                </a:solidFill>
              </a:rPr>
              <a:t> </a:t>
            </a:r>
            <a:r>
              <a:rPr lang="en-US" sz="1100" b="1" i="1" dirty="0" err="1">
                <a:solidFill>
                  <a:srgbClr val="000000"/>
                </a:solidFill>
              </a:rPr>
              <a:t>nome</a:t>
            </a:r>
            <a:r>
              <a:rPr lang="en-US" sz="1100" b="1" i="1" dirty="0">
                <a:solidFill>
                  <a:srgbClr val="000000"/>
                </a:solidFill>
              </a:rPr>
              <a:t> do </a:t>
            </a:r>
            <a:r>
              <a:rPr lang="en-US" sz="1100" b="1" i="1" dirty="0" err="1">
                <a:solidFill>
                  <a:srgbClr val="000000"/>
                </a:solidFill>
              </a:rPr>
              <a:t>Registro</a:t>
            </a:r>
            <a:r>
              <a:rPr lang="en-US" sz="1100" b="1" i="1" dirty="0">
                <a:solidFill>
                  <a:srgbClr val="000000"/>
                </a:solidFill>
              </a:rPr>
              <a:t> </a:t>
            </a:r>
            <a:r>
              <a:rPr lang="en-US" sz="1100" b="1" i="1" dirty="0" err="1">
                <a:solidFill>
                  <a:srgbClr val="000000"/>
                </a:solidFill>
              </a:rPr>
              <a:t>Paulista</a:t>
            </a:r>
            <a:r>
              <a:rPr lang="en-US" sz="1100" b="1" i="1" dirty="0">
                <a:solidFill>
                  <a:srgbClr val="000000"/>
                </a:solidFill>
              </a:rPr>
              <a:t> de </a:t>
            </a:r>
          </a:p>
          <a:p>
            <a:r>
              <a:rPr lang="en-US" sz="1100" b="1" i="1" dirty="0" err="1">
                <a:solidFill>
                  <a:srgbClr val="000000"/>
                </a:solidFill>
              </a:rPr>
              <a:t>Cirurgia</a:t>
            </a:r>
            <a:r>
              <a:rPr lang="en-US" sz="1100" b="1" i="1" dirty="0">
                <a:solidFill>
                  <a:srgbClr val="000000"/>
                </a:solidFill>
              </a:rPr>
              <a:t> Cardiovascular</a:t>
            </a:r>
            <a:endParaRPr lang="pt-BR" sz="1100" b="1" i="1" dirty="0">
              <a:solidFill>
                <a:srgbClr val="000000"/>
              </a:solidFill>
            </a:endParaRPr>
          </a:p>
        </p:txBody>
      </p:sp>
    </p:spTree>
    <p:extLst>
      <p:ext uri="{BB962C8B-B14F-4D97-AF65-F5344CB8AC3E}">
        <p14:creationId xmlns:p14="http://schemas.microsoft.com/office/powerpoint/2010/main" val="39898811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6513" y="44450"/>
            <a:ext cx="9144001" cy="1143000"/>
          </a:xfrm>
        </p:spPr>
        <p:txBody>
          <a:bodyPr/>
          <a:lstStyle/>
          <a:p>
            <a:pPr eaLnBrk="1" hangingPunct="1"/>
            <a:r>
              <a:rPr lang="pt-BR" altLang="zh-TW" sz="3200" b="1" smtClean="0">
                <a:ea typeface="PMingLiU" pitchFamily="18" charset="-120"/>
              </a:rPr>
              <a:t>Objetivos do Banco de Dados</a:t>
            </a:r>
          </a:p>
        </p:txBody>
      </p:sp>
      <p:sp>
        <p:nvSpPr>
          <p:cNvPr id="9219" name="Rectangle 3"/>
          <p:cNvSpPr>
            <a:spLocks noGrp="1" noChangeArrowheads="1"/>
          </p:cNvSpPr>
          <p:nvPr>
            <p:ph type="body" idx="4294967295"/>
          </p:nvPr>
        </p:nvSpPr>
        <p:spPr>
          <a:xfrm>
            <a:off x="1511300" y="1125538"/>
            <a:ext cx="7092950" cy="4133850"/>
          </a:xfrm>
        </p:spPr>
        <p:txBody>
          <a:bodyPr/>
          <a:lstStyle/>
          <a:p>
            <a:pPr eaLnBrk="1" hangingPunct="1">
              <a:lnSpc>
                <a:spcPct val="125000"/>
              </a:lnSpc>
            </a:pPr>
            <a:r>
              <a:rPr lang="pt-BR" altLang="zh-TW" sz="2400" smtClean="0">
                <a:ea typeface="PMingLiU" pitchFamily="18" charset="-120"/>
              </a:rPr>
              <a:t>Planejamento de políticas internas</a:t>
            </a:r>
          </a:p>
          <a:p>
            <a:pPr eaLnBrk="1" hangingPunct="1">
              <a:lnSpc>
                <a:spcPct val="125000"/>
              </a:lnSpc>
            </a:pPr>
            <a:r>
              <a:rPr lang="pt-BR" altLang="zh-TW" sz="2400" smtClean="0">
                <a:ea typeface="PMingLiU" pitchFamily="18" charset="-120"/>
              </a:rPr>
              <a:t>Avaliação de desempenho</a:t>
            </a:r>
          </a:p>
          <a:p>
            <a:pPr eaLnBrk="1" hangingPunct="1">
              <a:lnSpc>
                <a:spcPct val="125000"/>
              </a:lnSpc>
              <a:buFontTx/>
              <a:buNone/>
            </a:pPr>
            <a:r>
              <a:rPr lang="pt-BR" altLang="zh-TW" sz="2400" smtClean="0">
                <a:ea typeface="PMingLiU" pitchFamily="18" charset="-120"/>
              </a:rPr>
              <a:t>		autoridades sanitárias</a:t>
            </a:r>
          </a:p>
          <a:p>
            <a:pPr eaLnBrk="1" hangingPunct="1">
              <a:lnSpc>
                <a:spcPct val="125000"/>
              </a:lnSpc>
              <a:buFontTx/>
              <a:buNone/>
            </a:pPr>
            <a:r>
              <a:rPr lang="pt-BR" altLang="zh-TW" sz="2400" smtClean="0">
                <a:ea typeface="PMingLiU" pitchFamily="18" charset="-120"/>
              </a:rPr>
              <a:t>		hospitais</a:t>
            </a:r>
          </a:p>
          <a:p>
            <a:pPr eaLnBrk="1" hangingPunct="1">
              <a:lnSpc>
                <a:spcPct val="125000"/>
              </a:lnSpc>
              <a:buFontTx/>
              <a:buNone/>
            </a:pPr>
            <a:r>
              <a:rPr lang="pt-BR" altLang="zh-TW" sz="2400" smtClean="0">
                <a:ea typeface="PMingLiU" pitchFamily="18" charset="-120"/>
              </a:rPr>
              <a:t>		especialidades</a:t>
            </a:r>
          </a:p>
          <a:p>
            <a:pPr eaLnBrk="1" hangingPunct="1">
              <a:lnSpc>
                <a:spcPct val="125000"/>
              </a:lnSpc>
              <a:buFontTx/>
              <a:buNone/>
            </a:pPr>
            <a:r>
              <a:rPr lang="pt-BR" altLang="zh-TW" sz="2400" smtClean="0">
                <a:ea typeface="PMingLiU" pitchFamily="18" charset="-120"/>
              </a:rPr>
              <a:t>		consultores</a:t>
            </a:r>
          </a:p>
          <a:p>
            <a:pPr eaLnBrk="1" hangingPunct="1">
              <a:lnSpc>
                <a:spcPct val="125000"/>
              </a:lnSpc>
            </a:pPr>
            <a:r>
              <a:rPr lang="pt-BR" altLang="zh-TW" sz="2400" smtClean="0">
                <a:ea typeface="PMingLiU" pitchFamily="18" charset="-120"/>
              </a:rPr>
              <a:t>Políticas de Governo</a:t>
            </a:r>
          </a:p>
          <a:p>
            <a:pPr eaLnBrk="1" hangingPunct="1">
              <a:lnSpc>
                <a:spcPct val="125000"/>
              </a:lnSpc>
            </a:pPr>
            <a:r>
              <a:rPr lang="pt-BR" altLang="zh-TW" sz="2400" smtClean="0">
                <a:ea typeface="PMingLiU" pitchFamily="18" charset="-120"/>
              </a:rPr>
              <a:t>Pesquisa científica</a:t>
            </a:r>
          </a:p>
          <a:p>
            <a:pPr eaLnBrk="1" hangingPunct="1">
              <a:lnSpc>
                <a:spcPct val="125000"/>
              </a:lnSpc>
            </a:pPr>
            <a:r>
              <a:rPr lang="pt-BR" altLang="zh-TW" sz="2400" smtClean="0">
                <a:ea typeface="PMingLiU" pitchFamily="18" charset="-120"/>
              </a:rPr>
              <a:t>Auditoria</a:t>
            </a:r>
          </a:p>
          <a:p>
            <a:pPr eaLnBrk="1" hangingPunct="1">
              <a:lnSpc>
                <a:spcPct val="125000"/>
              </a:lnSpc>
            </a:pPr>
            <a:r>
              <a:rPr lang="pt-BR" altLang="zh-TW" sz="2400" smtClean="0">
                <a:ea typeface="PMingLiU" pitchFamily="18" charset="-120"/>
              </a:rPr>
              <a:t>Informação pública e paciente</a:t>
            </a:r>
          </a:p>
          <a:p>
            <a:pPr lvl="1" eaLnBrk="1" hangingPunct="1">
              <a:lnSpc>
                <a:spcPct val="125000"/>
              </a:lnSpc>
            </a:pPr>
            <a:endParaRPr lang="zh-TW" altLang="pt-BR" sz="2400" smtClean="0">
              <a:ea typeface="PMingLiU" pitchFamily="18" charset="-120"/>
            </a:endParaRPr>
          </a:p>
        </p:txBody>
      </p:sp>
      <p:sp>
        <p:nvSpPr>
          <p:cNvPr id="9220" name="Line 4"/>
          <p:cNvSpPr>
            <a:spLocks noChangeShapeType="1"/>
          </p:cNvSpPr>
          <p:nvPr/>
        </p:nvSpPr>
        <p:spPr bwMode="auto">
          <a:xfrm>
            <a:off x="179388" y="1125538"/>
            <a:ext cx="882015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mtClean="0">
              <a:solidFill>
                <a:srgbClr val="000000"/>
              </a:solidFill>
            </a:endParaRPr>
          </a:p>
        </p:txBody>
      </p:sp>
    </p:spTree>
    <p:custDataLst>
      <p:tags r:id="rId1"/>
    </p:custDataLst>
    <p:extLst>
      <p:ext uri="{BB962C8B-B14F-4D97-AF65-F5344CB8AC3E}">
        <p14:creationId xmlns:p14="http://schemas.microsoft.com/office/powerpoint/2010/main" val="3009793499"/>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528" y="260648"/>
            <a:ext cx="8229600" cy="1143000"/>
          </a:xfrm>
        </p:spPr>
        <p:txBody>
          <a:bodyPr/>
          <a:lstStyle/>
          <a:p>
            <a:pPr eaLnBrk="1" hangingPunct="1"/>
            <a:r>
              <a:rPr lang="en-GB" altLang="zh-TW" sz="2800" dirty="0" err="1" smtClean="0">
                <a:ea typeface="PMingLiU" pitchFamily="18" charset="-120"/>
              </a:rPr>
              <a:t>Qual</a:t>
            </a:r>
            <a:r>
              <a:rPr lang="en-GB" altLang="zh-TW" sz="2800" dirty="0" smtClean="0">
                <a:ea typeface="PMingLiU" pitchFamily="18" charset="-120"/>
              </a:rPr>
              <a:t> é o </a:t>
            </a:r>
            <a:r>
              <a:rPr lang="en-GB" altLang="zh-TW" sz="2800" dirty="0" err="1" smtClean="0">
                <a:ea typeface="PMingLiU" pitchFamily="18" charset="-120"/>
              </a:rPr>
              <a:t>valor</a:t>
            </a:r>
            <a:r>
              <a:rPr lang="en-GB" altLang="zh-TW" sz="2800" dirty="0" smtClean="0">
                <a:ea typeface="PMingLiU" pitchFamily="18" charset="-120"/>
              </a:rPr>
              <a:t> do </a:t>
            </a:r>
            <a:r>
              <a:rPr lang="en-GB" altLang="zh-TW" sz="2800" dirty="0" err="1" smtClean="0">
                <a:ea typeface="PMingLiU" pitchFamily="18" charset="-120"/>
              </a:rPr>
              <a:t>banco</a:t>
            </a:r>
            <a:r>
              <a:rPr lang="en-GB" altLang="zh-TW" sz="2800" dirty="0" smtClean="0">
                <a:ea typeface="PMingLiU" pitchFamily="18" charset="-120"/>
              </a:rPr>
              <a:t> de dados?</a:t>
            </a:r>
          </a:p>
        </p:txBody>
      </p:sp>
      <p:sp>
        <p:nvSpPr>
          <p:cNvPr id="9219" name="Rectangle 3"/>
          <p:cNvSpPr>
            <a:spLocks noGrp="1" noChangeArrowheads="1"/>
          </p:cNvSpPr>
          <p:nvPr>
            <p:ph type="body" idx="1"/>
          </p:nvPr>
        </p:nvSpPr>
        <p:spPr>
          <a:xfrm>
            <a:off x="827584" y="1916832"/>
            <a:ext cx="8147756" cy="4133850"/>
          </a:xfrm>
        </p:spPr>
        <p:txBody>
          <a:bodyPr/>
          <a:lstStyle/>
          <a:p>
            <a:pPr algn="just" eaLnBrk="1" hangingPunct="1">
              <a:lnSpc>
                <a:spcPct val="150000"/>
              </a:lnSpc>
              <a:buFont typeface="Arial" pitchFamily="34" charset="0"/>
              <a:buChar char="•"/>
            </a:pPr>
            <a:r>
              <a:rPr lang="pt-BR" altLang="zh-TW" sz="2000" b="0" dirty="0" smtClean="0">
                <a:ea typeface="PMingLiU" pitchFamily="18" charset="-120"/>
              </a:rPr>
              <a:t>Referência (benchmarking)</a:t>
            </a:r>
          </a:p>
          <a:p>
            <a:pPr lvl="1" algn="just" eaLnBrk="1" hangingPunct="1">
              <a:lnSpc>
                <a:spcPct val="150000"/>
              </a:lnSpc>
              <a:buFont typeface="Arial" pitchFamily="34" charset="0"/>
              <a:buChar char="•"/>
            </a:pPr>
            <a:r>
              <a:rPr lang="pt-BR" altLang="zh-TW" sz="2000" b="0" dirty="0" smtClean="0">
                <a:ea typeface="PMingLiU" pitchFamily="18" charset="-120"/>
              </a:rPr>
              <a:t>Controle de qualidade</a:t>
            </a:r>
          </a:p>
          <a:p>
            <a:pPr algn="just" eaLnBrk="1" hangingPunct="1">
              <a:lnSpc>
                <a:spcPct val="150000"/>
              </a:lnSpc>
              <a:buFont typeface="Arial" pitchFamily="34" charset="0"/>
              <a:buChar char="•"/>
            </a:pPr>
            <a:r>
              <a:rPr lang="pt-BR" altLang="zh-TW" sz="2000" b="0" dirty="0">
                <a:ea typeface="PMingLiU" pitchFamily="18" charset="-120"/>
              </a:rPr>
              <a:t>T</a:t>
            </a:r>
            <a:r>
              <a:rPr lang="pt-BR" altLang="zh-TW" sz="2000" b="0" dirty="0" smtClean="0">
                <a:ea typeface="PMingLiU" pitchFamily="18" charset="-120"/>
              </a:rPr>
              <a:t>endências na prática</a:t>
            </a:r>
          </a:p>
          <a:p>
            <a:pPr lvl="1" algn="just" eaLnBrk="1" hangingPunct="1">
              <a:lnSpc>
                <a:spcPct val="150000"/>
              </a:lnSpc>
              <a:buFont typeface="Arial" pitchFamily="34" charset="0"/>
              <a:buChar char="•"/>
            </a:pPr>
            <a:r>
              <a:rPr lang="pt-BR" altLang="zh-TW" sz="2000" b="0" dirty="0" smtClean="0">
                <a:ea typeface="PMingLiU" pitchFamily="18" charset="-120"/>
              </a:rPr>
              <a:t>Impacto do financiamento antecipado</a:t>
            </a:r>
          </a:p>
          <a:p>
            <a:pPr algn="just" eaLnBrk="1" hangingPunct="1">
              <a:lnSpc>
                <a:spcPct val="150000"/>
              </a:lnSpc>
              <a:buFont typeface="Arial" pitchFamily="34" charset="0"/>
              <a:buChar char="•"/>
            </a:pPr>
            <a:r>
              <a:rPr lang="pt-BR" altLang="zh-TW" sz="2000" b="0" u="sng" dirty="0" smtClean="0">
                <a:ea typeface="PMingLiU" pitchFamily="18" charset="-120"/>
              </a:rPr>
              <a:t>Modelos de risco para monitoramento do desempenho</a:t>
            </a:r>
          </a:p>
          <a:p>
            <a:pPr algn="just" eaLnBrk="1" hangingPunct="1">
              <a:lnSpc>
                <a:spcPct val="150000"/>
              </a:lnSpc>
              <a:buFont typeface="Arial" pitchFamily="34" charset="0"/>
              <a:buChar char="•"/>
            </a:pPr>
            <a:r>
              <a:rPr lang="pt-BR" altLang="zh-TW" sz="2000" b="0" dirty="0" smtClean="0">
                <a:ea typeface="PMingLiU" pitchFamily="18" charset="-120"/>
              </a:rPr>
              <a:t>Comparações internacionais</a:t>
            </a:r>
          </a:p>
        </p:txBody>
      </p:sp>
    </p:spTree>
    <p:extLst>
      <p:ext uri="{BB962C8B-B14F-4D97-AF65-F5344CB8AC3E}">
        <p14:creationId xmlns:p14="http://schemas.microsoft.com/office/powerpoint/2010/main" val="41706116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
          <p:cNvSpPr txBox="1">
            <a:spLocks noChangeArrowheads="1"/>
          </p:cNvSpPr>
          <p:nvPr/>
        </p:nvSpPr>
        <p:spPr bwMode="auto">
          <a:xfrm>
            <a:off x="827088" y="552450"/>
            <a:ext cx="7229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pitchFamily="34" charset="0"/>
              </a:defRPr>
            </a:lvl1pPr>
            <a:lvl2pPr marL="742950" indent="-285750" eaLnBrk="0" hangingPunct="0">
              <a:defRPr sz="3600">
                <a:solidFill>
                  <a:schemeClr val="tx1"/>
                </a:solidFill>
                <a:latin typeface="Arial" pitchFamily="34" charset="0"/>
              </a:defRPr>
            </a:lvl2pPr>
            <a:lvl3pPr marL="1143000" indent="-228600" eaLnBrk="0" hangingPunct="0">
              <a:defRPr sz="3600">
                <a:solidFill>
                  <a:schemeClr val="tx1"/>
                </a:solidFill>
                <a:latin typeface="Arial" pitchFamily="34" charset="0"/>
              </a:defRPr>
            </a:lvl3pPr>
            <a:lvl4pPr marL="1600200" indent="-228600" eaLnBrk="0" hangingPunct="0">
              <a:defRPr sz="3600">
                <a:solidFill>
                  <a:schemeClr val="tx1"/>
                </a:solidFill>
                <a:latin typeface="Arial" pitchFamily="34" charset="0"/>
              </a:defRPr>
            </a:lvl4pPr>
            <a:lvl5pPr marL="2057400" indent="-228600" eaLnBrk="0" hangingPunct="0">
              <a:defRPr sz="3600">
                <a:solidFill>
                  <a:schemeClr val="tx1"/>
                </a:solidFill>
                <a:latin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defRPr>
            </a:lvl9pPr>
          </a:lstStyle>
          <a:p>
            <a:pPr algn="ctr" eaLnBrk="1" fontAlgn="base" hangingPunct="1">
              <a:spcBef>
                <a:spcPct val="0"/>
              </a:spcBef>
              <a:spcAft>
                <a:spcPct val="0"/>
              </a:spcAft>
            </a:pPr>
            <a:r>
              <a:rPr lang="en-US" sz="5400" smtClean="0">
                <a:solidFill>
                  <a:srgbClr val="000000"/>
                </a:solidFill>
                <a:latin typeface="Calibri" pitchFamily="34" charset="0"/>
              </a:rPr>
              <a:t>Informação no lixo?</a:t>
            </a:r>
          </a:p>
        </p:txBody>
      </p:sp>
      <p:pic>
        <p:nvPicPr>
          <p:cNvPr id="46083" name="Picture 2" descr="http://blogs.informatica.com/perspectives/wp-content/uploads/2013/04/Degradation.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557338"/>
            <a:ext cx="73914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56517505"/>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800" dirty="0" err="1" smtClean="0"/>
              <a:t>História</a:t>
            </a:r>
            <a:endParaRPr lang="en-US" sz="2800" dirty="0" smtClean="0"/>
          </a:p>
          <a:p>
            <a:r>
              <a:rPr lang="en-US" sz="2800" dirty="0" err="1" smtClean="0"/>
              <a:t>Banco</a:t>
            </a:r>
            <a:r>
              <a:rPr lang="en-US" sz="2800" dirty="0" smtClean="0"/>
              <a:t> de dados</a:t>
            </a:r>
          </a:p>
          <a:p>
            <a:r>
              <a:rPr lang="en-US" sz="2800" dirty="0" err="1" smtClean="0"/>
              <a:t>Desafios</a:t>
            </a:r>
            <a:r>
              <a:rPr lang="en-US" sz="2800" dirty="0" smtClean="0"/>
              <a:t> da </a:t>
            </a:r>
            <a:r>
              <a:rPr lang="en-US" sz="2800" dirty="0" err="1" smtClean="0"/>
              <a:t>Implementação</a:t>
            </a:r>
            <a:endParaRPr lang="en-US" sz="2800" dirty="0" smtClean="0"/>
          </a:p>
          <a:p>
            <a:r>
              <a:rPr lang="en-US" sz="2800" dirty="0" err="1" smtClean="0"/>
              <a:t>Desafios</a:t>
            </a:r>
            <a:r>
              <a:rPr lang="en-US" sz="2800" dirty="0" smtClean="0"/>
              <a:t> da </a:t>
            </a:r>
            <a:r>
              <a:rPr lang="en-US" sz="2800" dirty="0" err="1" smtClean="0"/>
              <a:t>Manutenção</a:t>
            </a:r>
            <a:endParaRPr lang="en-US" sz="2800" dirty="0" smtClean="0"/>
          </a:p>
          <a:p>
            <a:r>
              <a:rPr lang="en-US" sz="2800" dirty="0" err="1" smtClean="0"/>
              <a:t>Desafios</a:t>
            </a:r>
            <a:r>
              <a:rPr lang="en-US" sz="2800" dirty="0" smtClean="0"/>
              <a:t> </a:t>
            </a:r>
            <a:r>
              <a:rPr lang="en-US" sz="2800" dirty="0" err="1" smtClean="0"/>
              <a:t>Futuros</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784870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 da Implementação</a:t>
            </a:r>
            <a:endParaRPr lang="pt-BR" dirty="0"/>
          </a:p>
        </p:txBody>
      </p:sp>
      <p:sp>
        <p:nvSpPr>
          <p:cNvPr id="3" name="Marcador de Posição de Conteúdo 2"/>
          <p:cNvSpPr>
            <a:spLocks noGrp="1"/>
          </p:cNvSpPr>
          <p:nvPr>
            <p:ph idx="1"/>
          </p:nvPr>
        </p:nvSpPr>
        <p:spPr/>
        <p:txBody>
          <a:bodyPr/>
          <a:lstStyle/>
          <a:p>
            <a:pPr>
              <a:lnSpc>
                <a:spcPct val="250000"/>
              </a:lnSpc>
            </a:pPr>
            <a:r>
              <a:rPr lang="pt-BR" dirty="0" smtClean="0"/>
              <a:t>Networking</a:t>
            </a:r>
          </a:p>
          <a:p>
            <a:pPr>
              <a:lnSpc>
                <a:spcPct val="250000"/>
              </a:lnSpc>
            </a:pPr>
            <a:r>
              <a:rPr lang="pt-BR" dirty="0" smtClean="0"/>
              <a:t>Financiamento</a:t>
            </a:r>
          </a:p>
          <a:p>
            <a:pPr>
              <a:lnSpc>
                <a:spcPct val="250000"/>
              </a:lnSpc>
            </a:pPr>
            <a:r>
              <a:rPr lang="pt-BR" dirty="0" smtClean="0"/>
              <a:t>Plataforma</a:t>
            </a:r>
          </a:p>
          <a:p>
            <a:endParaRPr lang="pt-BR" dirty="0"/>
          </a:p>
        </p:txBody>
      </p:sp>
    </p:spTree>
    <p:extLst>
      <p:ext uri="{BB962C8B-B14F-4D97-AF65-F5344CB8AC3E}">
        <p14:creationId xmlns:p14="http://schemas.microsoft.com/office/powerpoint/2010/main" val="9078888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 da Manutenção</a:t>
            </a:r>
            <a:endParaRPr lang="pt-BR" dirty="0"/>
          </a:p>
        </p:txBody>
      </p:sp>
      <p:sp>
        <p:nvSpPr>
          <p:cNvPr id="3" name="Marcador de Posição de Conteúdo 2"/>
          <p:cNvSpPr>
            <a:spLocks noGrp="1"/>
          </p:cNvSpPr>
          <p:nvPr>
            <p:ph idx="1"/>
          </p:nvPr>
        </p:nvSpPr>
        <p:spPr/>
        <p:txBody>
          <a:bodyPr/>
          <a:lstStyle/>
          <a:p>
            <a:pPr>
              <a:lnSpc>
                <a:spcPct val="250000"/>
              </a:lnSpc>
            </a:pPr>
            <a:r>
              <a:rPr lang="pt-BR" dirty="0" smtClean="0"/>
              <a:t>Contato</a:t>
            </a:r>
          </a:p>
          <a:p>
            <a:pPr>
              <a:lnSpc>
                <a:spcPct val="250000"/>
              </a:lnSpc>
            </a:pPr>
            <a:r>
              <a:rPr lang="pt-BR" dirty="0" smtClean="0"/>
              <a:t>Reuniões</a:t>
            </a:r>
          </a:p>
          <a:p>
            <a:pPr>
              <a:lnSpc>
                <a:spcPct val="250000"/>
              </a:lnSpc>
            </a:pPr>
            <a:r>
              <a:rPr lang="pt-BR" dirty="0" smtClean="0"/>
              <a:t>Moeda de troco</a:t>
            </a:r>
            <a:endParaRPr lang="pt-BR" dirty="0"/>
          </a:p>
        </p:txBody>
      </p:sp>
    </p:spTree>
    <p:extLst>
      <p:ext uri="{BB962C8B-B14F-4D97-AF65-F5344CB8AC3E}">
        <p14:creationId xmlns:p14="http://schemas.microsoft.com/office/powerpoint/2010/main" val="40856458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 Futuros</a:t>
            </a:r>
            <a:endParaRPr lang="pt-BR" dirty="0"/>
          </a:p>
        </p:txBody>
      </p:sp>
      <p:sp>
        <p:nvSpPr>
          <p:cNvPr id="3" name="Marcador de Posição de Conteúdo 2"/>
          <p:cNvSpPr>
            <a:spLocks noGrp="1"/>
          </p:cNvSpPr>
          <p:nvPr>
            <p:ph idx="1"/>
          </p:nvPr>
        </p:nvSpPr>
        <p:spPr/>
        <p:txBody>
          <a:bodyPr>
            <a:normAutofit fontScale="85000" lnSpcReduction="10000"/>
          </a:bodyPr>
          <a:lstStyle/>
          <a:p>
            <a:pPr>
              <a:lnSpc>
                <a:spcPct val="250000"/>
              </a:lnSpc>
            </a:pPr>
            <a:r>
              <a:rPr lang="pt-BR" dirty="0" smtClean="0"/>
              <a:t>Cultura do dado</a:t>
            </a:r>
          </a:p>
          <a:p>
            <a:pPr>
              <a:lnSpc>
                <a:spcPct val="250000"/>
              </a:lnSpc>
            </a:pPr>
            <a:r>
              <a:rPr lang="pt-BR" dirty="0" smtClean="0"/>
              <a:t>Relatórios públicos obrigatórios</a:t>
            </a:r>
          </a:p>
          <a:p>
            <a:pPr>
              <a:lnSpc>
                <a:spcPct val="250000"/>
              </a:lnSpc>
            </a:pPr>
            <a:r>
              <a:rPr lang="pt-BR" dirty="0" smtClean="0"/>
              <a:t>Existência do coletador</a:t>
            </a:r>
          </a:p>
          <a:p>
            <a:pPr>
              <a:lnSpc>
                <a:spcPct val="250000"/>
              </a:lnSpc>
            </a:pPr>
            <a:r>
              <a:rPr lang="pt-BR" dirty="0" smtClean="0"/>
              <a:t>Estabelecimento de uma comissão executiva</a:t>
            </a:r>
            <a:endParaRPr lang="pt-BR" dirty="0"/>
          </a:p>
        </p:txBody>
      </p:sp>
    </p:spTree>
    <p:extLst>
      <p:ext uri="{BB962C8B-B14F-4D97-AF65-F5344CB8AC3E}">
        <p14:creationId xmlns:p14="http://schemas.microsoft.com/office/powerpoint/2010/main" val="36378575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elly\Desktop\logo_sp-score 5.jpg"/>
          <p:cNvPicPr>
            <a:picLocks noChangeAspect="1" noChangeArrowheads="1"/>
          </p:cNvPicPr>
          <p:nvPr/>
        </p:nvPicPr>
        <p:blipFill>
          <a:blip r:embed="rId2"/>
          <a:srcRect l="24379" t="19681" r="22382" b="22076"/>
          <a:stretch>
            <a:fillRect/>
          </a:stretch>
        </p:blipFill>
        <p:spPr bwMode="auto">
          <a:xfrm>
            <a:off x="33338" y="6350"/>
            <a:ext cx="722312" cy="1116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3795" name="Rectangle 2"/>
          <p:cNvSpPr txBox="1">
            <a:spLocks noChangeArrowheads="1"/>
          </p:cNvSpPr>
          <p:nvPr/>
        </p:nvSpPr>
        <p:spPr bwMode="auto">
          <a:xfrm>
            <a:off x="696913" y="-1714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a:solidFill>
                  <a:schemeClr val="tx1"/>
                </a:solidFill>
                <a:latin typeface="Arial" pitchFamily="34" charset="0"/>
              </a:defRPr>
            </a:lvl1pPr>
            <a:lvl2pPr marL="742950" indent="-285750" eaLnBrk="0" hangingPunct="0">
              <a:defRPr sz="3600">
                <a:solidFill>
                  <a:schemeClr val="tx1"/>
                </a:solidFill>
                <a:latin typeface="Arial" pitchFamily="34" charset="0"/>
              </a:defRPr>
            </a:lvl2pPr>
            <a:lvl3pPr marL="1143000" indent="-228600" eaLnBrk="0" hangingPunct="0">
              <a:defRPr sz="3600">
                <a:solidFill>
                  <a:schemeClr val="tx1"/>
                </a:solidFill>
                <a:latin typeface="Arial" pitchFamily="34" charset="0"/>
              </a:defRPr>
            </a:lvl3pPr>
            <a:lvl4pPr marL="1600200" indent="-228600" eaLnBrk="0" hangingPunct="0">
              <a:defRPr sz="3600">
                <a:solidFill>
                  <a:schemeClr val="tx1"/>
                </a:solidFill>
                <a:latin typeface="Arial" pitchFamily="34" charset="0"/>
              </a:defRPr>
            </a:lvl4pPr>
            <a:lvl5pPr marL="2057400" indent="-228600" eaLnBrk="0" hangingPunct="0">
              <a:defRPr sz="3600">
                <a:solidFill>
                  <a:schemeClr val="tx1"/>
                </a:solidFill>
                <a:latin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defRPr>
            </a:lvl9pPr>
          </a:lstStyle>
          <a:p>
            <a:pPr eaLnBrk="1" hangingPunct="1"/>
            <a:r>
              <a:rPr lang="en-US" b="1" i="1" dirty="0"/>
              <a:t>REPLICCAR</a:t>
            </a:r>
          </a:p>
        </p:txBody>
      </p:sp>
      <p:sp>
        <p:nvSpPr>
          <p:cNvPr id="33796" name="Rectangle 1026"/>
          <p:cNvSpPr>
            <a:spLocks noGrp="1" noChangeArrowheads="1"/>
          </p:cNvSpPr>
          <p:nvPr>
            <p:ph type="title"/>
          </p:nvPr>
        </p:nvSpPr>
        <p:spPr>
          <a:xfrm>
            <a:off x="727075" y="692150"/>
            <a:ext cx="7772400" cy="1143000"/>
          </a:xfrm>
        </p:spPr>
        <p:txBody>
          <a:bodyPr/>
          <a:lstStyle/>
          <a:p>
            <a:pPr eaLnBrk="1" hangingPunct="1"/>
            <a:r>
              <a:rPr lang="en-US" sz="3200" smtClean="0"/>
              <a:t>O que nós temos?</a:t>
            </a:r>
          </a:p>
        </p:txBody>
      </p:sp>
      <p:sp>
        <p:nvSpPr>
          <p:cNvPr id="7" name="Marcador de Posição de Conteúdo 1"/>
          <p:cNvSpPr>
            <a:spLocks noGrp="1"/>
          </p:cNvSpPr>
          <p:nvPr>
            <p:ph idx="1"/>
          </p:nvPr>
        </p:nvSpPr>
        <p:spPr/>
        <p:txBody>
          <a:bodyPr/>
          <a:lstStyle/>
          <a:p>
            <a:pPr algn="ctr" eaLnBrk="1" hangingPunct="1"/>
            <a:r>
              <a:rPr lang="pt-BR" dirty="0" smtClean="0"/>
              <a:t>04/11/2013 – 30/06/2015: 20 meses</a:t>
            </a:r>
          </a:p>
          <a:p>
            <a:pPr algn="ctr" eaLnBrk="1" hangingPunct="1"/>
            <a:endParaRPr lang="pt-BR" dirty="0" smtClean="0"/>
          </a:p>
          <a:p>
            <a:pPr algn="ctr" eaLnBrk="1" hangingPunct="1"/>
            <a:r>
              <a:rPr lang="pt-BR" sz="5400" dirty="0" smtClean="0"/>
              <a:t>5222</a:t>
            </a:r>
            <a:r>
              <a:rPr lang="pt-BR" dirty="0" smtClean="0"/>
              <a:t> pacientes seguidos até 30 dias</a:t>
            </a:r>
          </a:p>
          <a:p>
            <a:pPr algn="ctr" eaLnBrk="1" hangingPunct="1"/>
            <a:endParaRPr lang="pt-BR" dirty="0" smtClean="0"/>
          </a:p>
        </p:txBody>
      </p:sp>
    </p:spTree>
    <p:extLst>
      <p:ext uri="{BB962C8B-B14F-4D97-AF65-F5344CB8AC3E}">
        <p14:creationId xmlns:p14="http://schemas.microsoft.com/office/powerpoint/2010/main" val="214565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p:cTn id="1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95325" y="333375"/>
            <a:ext cx="68453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sz="3600">
                <a:solidFill>
                  <a:schemeClr val="tx1"/>
                </a:solidFill>
                <a:latin typeface="Arial" pitchFamily="34" charset="0"/>
              </a:defRPr>
            </a:lvl1pPr>
            <a:lvl2pPr marL="742950" indent="-285750" eaLnBrk="0" hangingPunct="0">
              <a:defRPr sz="3600">
                <a:solidFill>
                  <a:schemeClr val="tx1"/>
                </a:solidFill>
                <a:latin typeface="Arial" pitchFamily="34" charset="0"/>
              </a:defRPr>
            </a:lvl2pPr>
            <a:lvl3pPr marL="1143000" indent="-228600" eaLnBrk="0" hangingPunct="0">
              <a:defRPr sz="3600">
                <a:solidFill>
                  <a:schemeClr val="tx1"/>
                </a:solidFill>
                <a:latin typeface="Arial" pitchFamily="34" charset="0"/>
              </a:defRPr>
            </a:lvl3pPr>
            <a:lvl4pPr marL="1600200" indent="-228600" eaLnBrk="0" hangingPunct="0">
              <a:defRPr sz="3600">
                <a:solidFill>
                  <a:schemeClr val="tx1"/>
                </a:solidFill>
                <a:latin typeface="Arial" pitchFamily="34" charset="0"/>
              </a:defRPr>
            </a:lvl4pPr>
            <a:lvl5pPr marL="2057400" indent="-228600" eaLnBrk="0" hangingPunct="0">
              <a:defRPr sz="3600">
                <a:solidFill>
                  <a:schemeClr val="tx1"/>
                </a:solidFill>
                <a:latin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defRPr>
            </a:lvl9pPr>
          </a:lstStyle>
          <a:p>
            <a:pPr eaLnBrk="1" hangingPunct="1">
              <a:lnSpc>
                <a:spcPct val="125000"/>
              </a:lnSpc>
            </a:pPr>
            <a:r>
              <a:rPr lang="pt-BR" sz="2000" b="1" dirty="0">
                <a:cs typeface="Arial" pitchFamily="34" charset="0"/>
              </a:rPr>
              <a:t>The European Association for Cardio-Thoracic Surgery</a:t>
            </a:r>
          </a:p>
          <a:p>
            <a:pPr eaLnBrk="1" hangingPunct="1">
              <a:lnSpc>
                <a:spcPct val="125000"/>
              </a:lnSpc>
            </a:pPr>
            <a:r>
              <a:rPr lang="pt-BR" sz="1800" dirty="0">
                <a:cs typeface="Arial" pitchFamily="34" charset="0"/>
              </a:rPr>
              <a:t>Adult Cardiac Surgical Database 2010</a:t>
            </a:r>
          </a:p>
        </p:txBody>
      </p:sp>
      <p:pic>
        <p:nvPicPr>
          <p:cNvPr id="36867" name="Picture 5" descr="EACTS 2"/>
          <p:cNvPicPr>
            <a:picLocks noChangeAspect="1" noChangeArrowheads="1"/>
          </p:cNvPicPr>
          <p:nvPr/>
        </p:nvPicPr>
        <p:blipFill>
          <a:blip r:embed="rId3">
            <a:extLst>
              <a:ext uri="{28A0092B-C50C-407E-A947-70E740481C1C}">
                <a14:useLocalDpi xmlns:a14="http://schemas.microsoft.com/office/drawing/2010/main" val="0"/>
              </a:ext>
            </a:extLst>
          </a:blip>
          <a:srcRect t="8899"/>
          <a:stretch>
            <a:fillRect/>
          </a:stretch>
        </p:blipFill>
        <p:spPr bwMode="auto">
          <a:xfrm>
            <a:off x="588963" y="1735138"/>
            <a:ext cx="705643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6"/>
          <p:cNvSpPr txBox="1">
            <a:spLocks noChangeArrowheads="1"/>
          </p:cNvSpPr>
          <p:nvPr/>
        </p:nvSpPr>
        <p:spPr bwMode="auto">
          <a:xfrm>
            <a:off x="2020888" y="1246188"/>
            <a:ext cx="4192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sz="3600">
                <a:solidFill>
                  <a:schemeClr val="tx1"/>
                </a:solidFill>
                <a:latin typeface="Arial" pitchFamily="34" charset="0"/>
              </a:defRPr>
            </a:lvl1pPr>
            <a:lvl2pPr marL="742950" indent="-285750" eaLnBrk="0" hangingPunct="0">
              <a:defRPr sz="3600">
                <a:solidFill>
                  <a:schemeClr val="tx1"/>
                </a:solidFill>
                <a:latin typeface="Arial" pitchFamily="34" charset="0"/>
              </a:defRPr>
            </a:lvl2pPr>
            <a:lvl3pPr marL="1143000" indent="-228600" eaLnBrk="0" hangingPunct="0">
              <a:defRPr sz="3600">
                <a:solidFill>
                  <a:schemeClr val="tx1"/>
                </a:solidFill>
                <a:latin typeface="Arial" pitchFamily="34" charset="0"/>
              </a:defRPr>
            </a:lvl3pPr>
            <a:lvl4pPr marL="1600200" indent="-228600" eaLnBrk="0" hangingPunct="0">
              <a:defRPr sz="3600">
                <a:solidFill>
                  <a:schemeClr val="tx1"/>
                </a:solidFill>
                <a:latin typeface="Arial" pitchFamily="34" charset="0"/>
              </a:defRPr>
            </a:lvl4pPr>
            <a:lvl5pPr marL="2057400" indent="-228600" eaLnBrk="0" hangingPunct="0">
              <a:defRPr sz="3600">
                <a:solidFill>
                  <a:schemeClr val="tx1"/>
                </a:solidFill>
                <a:latin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defRPr>
            </a:lvl9pPr>
          </a:lstStyle>
          <a:p>
            <a:pPr algn="l" eaLnBrk="1" hangingPunct="1"/>
            <a:r>
              <a:rPr lang="pt-BR" sz="1800" b="1">
                <a:solidFill>
                  <a:schemeClr val="bg1"/>
                </a:solidFill>
                <a:cs typeface="Arial" pitchFamily="34" charset="0"/>
              </a:rPr>
              <a:t>Percentage of Operation (n=735,135)</a:t>
            </a:r>
          </a:p>
        </p:txBody>
      </p:sp>
      <p:sp>
        <p:nvSpPr>
          <p:cNvPr id="36869" name="Rectângulo 1"/>
          <p:cNvSpPr>
            <a:spLocks noChangeArrowheads="1"/>
          </p:cNvSpPr>
          <p:nvPr/>
        </p:nvSpPr>
        <p:spPr bwMode="auto">
          <a:xfrm>
            <a:off x="7604125" y="1735138"/>
            <a:ext cx="769938" cy="466407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pic>
        <p:nvPicPr>
          <p:cNvPr id="11" name="Imagem 10"/>
          <p:cNvPicPr>
            <a:picLocks noChangeAspect="1"/>
          </p:cNvPicPr>
          <p:nvPr/>
        </p:nvPicPr>
        <p:blipFill>
          <a:blip r:embed="rId4">
            <a:extLst>
              <a:ext uri="{28A0092B-C50C-407E-A947-70E740481C1C}">
                <a14:useLocalDpi xmlns:a14="http://schemas.microsoft.com/office/drawing/2010/main" val="0"/>
              </a:ext>
            </a:extLst>
          </a:blip>
          <a:srcRect l="17030" t="10088" r="75783" b="16252"/>
          <a:stretch>
            <a:fillRect/>
          </a:stretch>
        </p:blipFill>
        <p:spPr bwMode="auto">
          <a:xfrm>
            <a:off x="7769225" y="2820988"/>
            <a:ext cx="438150" cy="2881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 descr="C:\Users\Kelly\Desktop\logo_sp-score 5.jpg"/>
          <p:cNvPicPr>
            <a:picLocks noChangeAspect="1" noChangeArrowheads="1"/>
          </p:cNvPicPr>
          <p:nvPr/>
        </p:nvPicPr>
        <p:blipFill>
          <a:blip r:embed="rId5"/>
          <a:srcRect l="24379" t="19681" r="22382" b="22076"/>
          <a:stretch>
            <a:fillRect/>
          </a:stretch>
        </p:blipFill>
        <p:spPr bwMode="auto">
          <a:xfrm>
            <a:off x="7697788" y="1430338"/>
            <a:ext cx="581025" cy="896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43368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anim calcmode="lin" valueType="num">
                                      <p:cBhvr>
                                        <p:cTn id="8" dur="250" fill="hold"/>
                                        <p:tgtEl>
                                          <p:spTgt spid="15"/>
                                        </p:tgtEl>
                                        <p:attrNameLst>
                                          <p:attrName>ppt_x</p:attrName>
                                        </p:attrNameLst>
                                      </p:cBhvr>
                                      <p:tavLst>
                                        <p:tav tm="0">
                                          <p:val>
                                            <p:strVal val="#ppt_x"/>
                                          </p:val>
                                        </p:tav>
                                        <p:tav tm="100000">
                                          <p:val>
                                            <p:strVal val="#ppt_x"/>
                                          </p:val>
                                        </p:tav>
                                      </p:tavLst>
                                    </p:anim>
                                    <p:anim calcmode="lin" valueType="num">
                                      <p:cBhvr>
                                        <p:cTn id="9"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03250" y="-17463"/>
            <a:ext cx="7778750" cy="1143001"/>
          </a:xfrm>
        </p:spPr>
        <p:txBody>
          <a:bodyPr/>
          <a:lstStyle/>
          <a:p>
            <a:pPr eaLnBrk="1" hangingPunct="1"/>
            <a:r>
              <a:rPr lang="en-US" sz="3200" b="1" smtClean="0"/>
              <a:t>Avaliação dos Resultados</a:t>
            </a:r>
          </a:p>
        </p:txBody>
      </p:sp>
      <p:sp>
        <p:nvSpPr>
          <p:cNvPr id="14339" name="Rectangle 3"/>
          <p:cNvSpPr>
            <a:spLocks noGrp="1" noChangeArrowheads="1"/>
          </p:cNvSpPr>
          <p:nvPr>
            <p:ph type="body" idx="4294967295"/>
          </p:nvPr>
        </p:nvSpPr>
        <p:spPr>
          <a:xfrm>
            <a:off x="323850" y="1196975"/>
            <a:ext cx="8820150" cy="4114800"/>
          </a:xfrm>
        </p:spPr>
        <p:txBody>
          <a:bodyPr/>
          <a:lstStyle/>
          <a:p>
            <a:pPr eaLnBrk="1" hangingPunct="1">
              <a:lnSpc>
                <a:spcPct val="130000"/>
              </a:lnSpc>
            </a:pPr>
            <a:r>
              <a:rPr lang="pt-BR" sz="2400" dirty="0" smtClean="0"/>
              <a:t>Não é fácil medir os resultados de todas as especialidades</a:t>
            </a:r>
          </a:p>
          <a:p>
            <a:pPr eaLnBrk="1" hangingPunct="1">
              <a:lnSpc>
                <a:spcPct val="130000"/>
              </a:lnSpc>
            </a:pPr>
            <a:r>
              <a:rPr lang="pt-BR" sz="2400" dirty="0" smtClean="0"/>
              <a:t>Nenhum algoritmo de risco é perfeito para qualquer intervenção ou tratamento</a:t>
            </a:r>
          </a:p>
          <a:p>
            <a:pPr eaLnBrk="1" hangingPunct="1">
              <a:lnSpc>
                <a:spcPct val="120000"/>
              </a:lnSpc>
              <a:buFontTx/>
              <a:buNone/>
            </a:pPr>
            <a:r>
              <a:rPr lang="pt-BR" sz="2400" dirty="0" smtClean="0">
                <a:solidFill>
                  <a:schemeClr val="accent2"/>
                </a:solidFill>
              </a:rPr>
              <a:t>	</a:t>
            </a:r>
            <a:r>
              <a:rPr lang="pt-BR" sz="2400" u="sng" dirty="0" smtClean="0">
                <a:solidFill>
                  <a:schemeClr val="accent2"/>
                </a:solidFill>
              </a:rPr>
              <a:t>Influenciado por:</a:t>
            </a:r>
          </a:p>
          <a:p>
            <a:pPr eaLnBrk="1" hangingPunct="1">
              <a:lnSpc>
                <a:spcPct val="120000"/>
              </a:lnSpc>
              <a:buFontTx/>
              <a:buNone/>
            </a:pPr>
            <a:r>
              <a:rPr lang="pt-BR" sz="2000" dirty="0" smtClean="0"/>
              <a:t>		Limiares diferentes de referência / aceitação</a:t>
            </a:r>
          </a:p>
          <a:p>
            <a:pPr eaLnBrk="1" hangingPunct="1">
              <a:lnSpc>
                <a:spcPct val="120000"/>
              </a:lnSpc>
              <a:buFontTx/>
              <a:buNone/>
            </a:pPr>
            <a:r>
              <a:rPr lang="pt-BR" sz="2000" dirty="0" smtClean="0"/>
              <a:t>		Idade</a:t>
            </a:r>
          </a:p>
          <a:p>
            <a:pPr eaLnBrk="1" hangingPunct="1">
              <a:lnSpc>
                <a:spcPct val="120000"/>
              </a:lnSpc>
              <a:buFontTx/>
              <a:buNone/>
            </a:pPr>
            <a:r>
              <a:rPr lang="pt-BR" sz="2000" dirty="0" smtClean="0"/>
              <a:t>		A gravidade da doença</a:t>
            </a:r>
          </a:p>
          <a:p>
            <a:pPr eaLnBrk="1" hangingPunct="1">
              <a:lnSpc>
                <a:spcPct val="120000"/>
              </a:lnSpc>
              <a:buFontTx/>
              <a:buNone/>
            </a:pPr>
            <a:r>
              <a:rPr lang="pt-BR" sz="2000" dirty="0" smtClean="0"/>
              <a:t>		Padrão de cirurgia ou de intervenção</a:t>
            </a:r>
          </a:p>
          <a:p>
            <a:pPr eaLnBrk="1" hangingPunct="1">
              <a:lnSpc>
                <a:spcPct val="120000"/>
              </a:lnSpc>
              <a:buFontTx/>
              <a:buNone/>
            </a:pPr>
            <a:r>
              <a:rPr lang="pt-BR" sz="2000" dirty="0" smtClean="0"/>
              <a:t>		Padrão geral de cuidado institucional</a:t>
            </a:r>
          </a:p>
          <a:p>
            <a:pPr eaLnBrk="1" hangingPunct="1">
              <a:lnSpc>
                <a:spcPct val="120000"/>
              </a:lnSpc>
              <a:buFontTx/>
              <a:buNone/>
            </a:pPr>
            <a:r>
              <a:rPr lang="pt-BR" sz="2000" dirty="0" smtClean="0"/>
              <a:t>		Diagnóstico, tratamento e manejo clínico</a:t>
            </a:r>
            <a:endParaRPr lang="en-US" sz="2000" dirty="0" smtClean="0"/>
          </a:p>
        </p:txBody>
      </p:sp>
      <p:sp>
        <p:nvSpPr>
          <p:cNvPr id="14340" name="Line 4"/>
          <p:cNvSpPr>
            <a:spLocks noChangeShapeType="1"/>
          </p:cNvSpPr>
          <p:nvPr/>
        </p:nvSpPr>
        <p:spPr bwMode="auto">
          <a:xfrm>
            <a:off x="179388" y="1125538"/>
            <a:ext cx="882015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mtClean="0">
              <a:solidFill>
                <a:srgbClr val="000000"/>
              </a:solidFill>
            </a:endParaRPr>
          </a:p>
        </p:txBody>
      </p:sp>
    </p:spTree>
    <p:extLst>
      <p:ext uri="{BB962C8B-B14F-4D97-AF65-F5344CB8AC3E}">
        <p14:creationId xmlns:p14="http://schemas.microsoft.com/office/powerpoint/2010/main" val="388336386"/>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pPr eaLnBrk="1" hangingPunct="1"/>
            <a:r>
              <a:rPr lang="pt-BR" altLang="zh-TW" sz="3200" b="1" smtClean="0">
                <a:ea typeface="PMingLiU" pitchFamily="18" charset="-120"/>
              </a:rPr>
              <a:t>Lições aprendidas com Banco de Dados</a:t>
            </a:r>
          </a:p>
        </p:txBody>
      </p:sp>
      <p:sp>
        <p:nvSpPr>
          <p:cNvPr id="22531" name="Content Placeholder 2"/>
          <p:cNvSpPr>
            <a:spLocks noGrp="1"/>
          </p:cNvSpPr>
          <p:nvPr>
            <p:ph idx="4294967295"/>
          </p:nvPr>
        </p:nvSpPr>
        <p:spPr>
          <a:xfrm>
            <a:off x="1382713" y="2216150"/>
            <a:ext cx="6789737" cy="4525963"/>
          </a:xfrm>
        </p:spPr>
        <p:txBody>
          <a:bodyPr/>
          <a:lstStyle/>
          <a:p>
            <a:pPr eaLnBrk="1" hangingPunct="1">
              <a:lnSpc>
                <a:spcPct val="125000"/>
              </a:lnSpc>
            </a:pPr>
            <a:r>
              <a:rPr lang="pt-BR" altLang="zh-TW" sz="2400" smtClean="0">
                <a:ea typeface="PMingLiU" pitchFamily="18" charset="-120"/>
              </a:rPr>
              <a:t>Mantenha o conjunto de dados simples</a:t>
            </a:r>
          </a:p>
          <a:p>
            <a:pPr eaLnBrk="1" hangingPunct="1">
              <a:lnSpc>
                <a:spcPct val="125000"/>
              </a:lnSpc>
            </a:pPr>
            <a:r>
              <a:rPr lang="pt-BR" altLang="zh-TW" sz="2400" smtClean="0">
                <a:ea typeface="PMingLiU" pitchFamily="18" charset="-120"/>
              </a:rPr>
              <a:t>Definições claras desde o início</a:t>
            </a:r>
          </a:p>
          <a:p>
            <a:pPr eaLnBrk="1" hangingPunct="1">
              <a:lnSpc>
                <a:spcPct val="125000"/>
              </a:lnSpc>
            </a:pPr>
            <a:r>
              <a:rPr lang="pt-BR" altLang="zh-TW" sz="2400" smtClean="0">
                <a:ea typeface="PMingLiU" pitchFamily="18" charset="-120"/>
              </a:rPr>
              <a:t>Antecipar mudanças futuras</a:t>
            </a:r>
          </a:p>
          <a:p>
            <a:pPr eaLnBrk="1" hangingPunct="1">
              <a:lnSpc>
                <a:spcPct val="125000"/>
              </a:lnSpc>
            </a:pPr>
            <a:r>
              <a:rPr lang="pt-BR" altLang="zh-TW" sz="2400" smtClean="0">
                <a:ea typeface="PMingLiU" pitchFamily="18" charset="-120"/>
              </a:rPr>
              <a:t>Complicações pós-operatórias são difíceis de serem bem coletadas</a:t>
            </a:r>
            <a:endParaRPr lang="en-GB" altLang="zh-TW" sz="2400" smtClean="0">
              <a:ea typeface="PMingLiU" pitchFamily="18" charset="-120"/>
            </a:endParaRPr>
          </a:p>
        </p:txBody>
      </p:sp>
      <p:sp>
        <p:nvSpPr>
          <p:cNvPr id="22532" name="Line 4"/>
          <p:cNvSpPr>
            <a:spLocks noChangeShapeType="1"/>
          </p:cNvSpPr>
          <p:nvPr/>
        </p:nvSpPr>
        <p:spPr bwMode="auto">
          <a:xfrm>
            <a:off x="179388" y="1628775"/>
            <a:ext cx="882015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mtClean="0">
              <a:solidFill>
                <a:srgbClr val="000000"/>
              </a:solidFill>
            </a:endParaRPr>
          </a:p>
        </p:txBody>
      </p:sp>
    </p:spTree>
    <p:extLst>
      <p:ext uri="{BB962C8B-B14F-4D97-AF65-F5344CB8AC3E}">
        <p14:creationId xmlns:p14="http://schemas.microsoft.com/office/powerpoint/2010/main" val="1155143417"/>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95288" y="404813"/>
            <a:ext cx="8229600" cy="1143000"/>
          </a:xfrm>
        </p:spPr>
        <p:txBody>
          <a:bodyPr/>
          <a:lstStyle/>
          <a:p>
            <a:pPr eaLnBrk="1" hangingPunct="1"/>
            <a:r>
              <a:rPr lang="pt-BR" altLang="zh-TW" sz="3200" b="1" smtClean="0">
                <a:ea typeface="PMingLiU" pitchFamily="18" charset="-120"/>
              </a:rPr>
              <a:t>Lições sobre a qualidade dos dados </a:t>
            </a:r>
            <a:endParaRPr lang="en-GB" altLang="zh-TW" sz="3200" b="1" smtClean="0">
              <a:ea typeface="PMingLiU" pitchFamily="18" charset="-120"/>
            </a:endParaRPr>
          </a:p>
        </p:txBody>
      </p:sp>
      <p:sp>
        <p:nvSpPr>
          <p:cNvPr id="27651" name="Content Placeholder 2"/>
          <p:cNvSpPr>
            <a:spLocks noGrp="1"/>
          </p:cNvSpPr>
          <p:nvPr>
            <p:ph idx="4294967295"/>
          </p:nvPr>
        </p:nvSpPr>
        <p:spPr>
          <a:xfrm>
            <a:off x="457200" y="2349500"/>
            <a:ext cx="8229600" cy="3124200"/>
          </a:xfrm>
        </p:spPr>
        <p:txBody>
          <a:bodyPr/>
          <a:lstStyle/>
          <a:p>
            <a:pPr eaLnBrk="1" hangingPunct="1">
              <a:lnSpc>
                <a:spcPct val="125000"/>
              </a:lnSpc>
            </a:pPr>
            <a:r>
              <a:rPr lang="pt-BR" altLang="zh-TW" sz="2400" smtClean="0">
                <a:ea typeface="PMingLiU" pitchFamily="18" charset="-120"/>
              </a:rPr>
              <a:t>Decidir uma estratégia para validação de dados</a:t>
            </a:r>
          </a:p>
          <a:p>
            <a:pPr eaLnBrk="1" hangingPunct="1">
              <a:lnSpc>
                <a:spcPct val="125000"/>
              </a:lnSpc>
            </a:pPr>
            <a:r>
              <a:rPr lang="pt-BR" altLang="zh-TW" sz="2400" smtClean="0">
                <a:ea typeface="PMingLiU" pitchFamily="18" charset="-120"/>
              </a:rPr>
              <a:t>Definir os processos locais de dados de controle para todos os hospitais participantes</a:t>
            </a:r>
          </a:p>
          <a:p>
            <a:pPr eaLnBrk="1" hangingPunct="1">
              <a:lnSpc>
                <a:spcPct val="125000"/>
              </a:lnSpc>
            </a:pPr>
            <a:r>
              <a:rPr lang="pt-BR" altLang="zh-TW" sz="2400" smtClean="0">
                <a:ea typeface="PMingLiU" pitchFamily="18" charset="-120"/>
              </a:rPr>
              <a:t>Visitas externas são melhores, mas pode ser difícil com as leis de proteção de dados</a:t>
            </a:r>
            <a:endParaRPr lang="zh-TW" altLang="en-GB" sz="2400" smtClean="0">
              <a:ea typeface="PMingLiU" pitchFamily="18" charset="-120"/>
            </a:endParaRPr>
          </a:p>
        </p:txBody>
      </p:sp>
      <p:sp>
        <p:nvSpPr>
          <p:cNvPr id="27652" name="Line 4"/>
          <p:cNvSpPr>
            <a:spLocks noChangeShapeType="1"/>
          </p:cNvSpPr>
          <p:nvPr/>
        </p:nvSpPr>
        <p:spPr bwMode="auto">
          <a:xfrm>
            <a:off x="179388" y="1628775"/>
            <a:ext cx="882015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pt-BR" smtClean="0">
              <a:solidFill>
                <a:srgbClr val="000000"/>
              </a:solidFill>
            </a:endParaRPr>
          </a:p>
        </p:txBody>
      </p:sp>
    </p:spTree>
    <p:extLst>
      <p:ext uri="{BB962C8B-B14F-4D97-AF65-F5344CB8AC3E}">
        <p14:creationId xmlns:p14="http://schemas.microsoft.com/office/powerpoint/2010/main" val="3175238114"/>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1889" y="3645024"/>
            <a:ext cx="7444680" cy="2088232"/>
          </a:xfrm>
          <a:ln>
            <a:solidFill>
              <a:srgbClr val="FF0000"/>
            </a:solidFill>
          </a:ln>
        </p:spPr>
        <p:txBody>
          <a:bodyPr/>
          <a:lstStyle/>
          <a:p>
            <a:pPr algn="l"/>
            <a:r>
              <a:rPr lang="en-US" sz="3200" dirty="0" smtClean="0"/>
              <a:t>It like to call it P4: medicine - </a:t>
            </a:r>
            <a:r>
              <a:rPr lang="en-US" sz="4000" b="1" dirty="0" smtClean="0">
                <a:solidFill>
                  <a:srgbClr val="FF0000"/>
                </a:solidFill>
              </a:rPr>
              <a:t>predictive</a:t>
            </a:r>
            <a:r>
              <a:rPr lang="en-US" sz="3200" dirty="0" smtClean="0"/>
              <a:t>,  preventive, personalized and participatory</a:t>
            </a:r>
            <a:endParaRPr lang="pt-BR" sz="3200" dirty="0"/>
          </a:p>
        </p:txBody>
      </p:sp>
      <p:sp>
        <p:nvSpPr>
          <p:cNvPr id="6" name="Retângulo 5"/>
          <p:cNvSpPr/>
          <p:nvPr/>
        </p:nvSpPr>
        <p:spPr>
          <a:xfrm>
            <a:off x="0" y="1340768"/>
            <a:ext cx="8352928" cy="1384995"/>
          </a:xfrm>
          <a:prstGeom prst="rect">
            <a:avLst/>
          </a:prstGeom>
        </p:spPr>
        <p:txBody>
          <a:bodyPr wrap="square">
            <a:spAutoFit/>
          </a:bodyPr>
          <a:lstStyle/>
          <a:p>
            <a:pPr fontAlgn="base"/>
            <a:r>
              <a:rPr lang="en-US" sz="2800" b="1" dirty="0">
                <a:solidFill>
                  <a:srgbClr val="000000"/>
                </a:solidFill>
                <a:latin typeface="Georgia"/>
              </a:rPr>
              <a:t>A Doctor’s Vision of the Future of </a:t>
            </a:r>
          </a:p>
          <a:p>
            <a:pPr fontAlgn="base"/>
            <a:r>
              <a:rPr lang="en-US" sz="2800" b="1" dirty="0">
                <a:solidFill>
                  <a:srgbClr val="000000"/>
                </a:solidFill>
                <a:latin typeface="Georgia"/>
              </a:rPr>
              <a:t>Medicine</a:t>
            </a:r>
          </a:p>
          <a:p>
            <a:pPr fontAlgn="base"/>
            <a:r>
              <a:rPr lang="en-US" sz="2800" b="1" dirty="0">
                <a:solidFill>
                  <a:srgbClr val="000000"/>
                </a:solidFill>
                <a:latin typeface="Georgia"/>
              </a:rPr>
              <a:t>Jun 26, 2009 8:00 PM EDT</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6" y="0"/>
            <a:ext cx="46196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ítulo 1"/>
          <p:cNvSpPr txBox="1">
            <a:spLocks/>
          </p:cNvSpPr>
          <p:nvPr/>
        </p:nvSpPr>
        <p:spPr bwMode="auto">
          <a:xfrm>
            <a:off x="852890" y="3645024"/>
            <a:ext cx="7444680" cy="2088232"/>
          </a:xfrm>
          <a:prstGeom prst="rect">
            <a:avLst/>
          </a:prstGeom>
          <a:solidFill>
            <a:schemeClr val="bg1"/>
          </a:solidFill>
          <a:ln>
            <a:solidFill>
              <a:srgbClr val="FF0000"/>
            </a:solid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200" dirty="0" smtClean="0">
                <a:solidFill>
                  <a:prstClr val="black"/>
                </a:solidFill>
              </a:rPr>
              <a:t>It like to call it P5P: medicine - </a:t>
            </a:r>
            <a:r>
              <a:rPr lang="en-US" sz="4000" b="1" dirty="0" smtClean="0">
                <a:solidFill>
                  <a:srgbClr val="FF0000"/>
                </a:solidFill>
              </a:rPr>
              <a:t>predictive</a:t>
            </a:r>
            <a:r>
              <a:rPr lang="en-US" sz="3200" dirty="0" smtClean="0">
                <a:solidFill>
                  <a:prstClr val="black"/>
                </a:solidFill>
              </a:rPr>
              <a:t>,  preventive, personalized, participatory and pay for performance ..</a:t>
            </a:r>
            <a:endParaRPr lang="pt-BR" sz="3200" dirty="0">
              <a:solidFill>
                <a:prstClr val="black"/>
              </a:solidFill>
            </a:endParaRPr>
          </a:p>
        </p:txBody>
      </p:sp>
    </p:spTree>
    <p:extLst>
      <p:ext uri="{BB962C8B-B14F-4D97-AF65-F5344CB8AC3E}">
        <p14:creationId xmlns:p14="http://schemas.microsoft.com/office/powerpoint/2010/main" val="117112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695" y="402999"/>
            <a:ext cx="3877591" cy="217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 y="620688"/>
            <a:ext cx="9144000" cy="123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ângulo 3"/>
          <p:cNvSpPr/>
          <p:nvPr/>
        </p:nvSpPr>
        <p:spPr>
          <a:xfrm>
            <a:off x="782105" y="2173506"/>
            <a:ext cx="7048772" cy="369332"/>
          </a:xfrm>
          <a:prstGeom prst="rect">
            <a:avLst/>
          </a:prstGeom>
          <a:ln w="19050">
            <a:solidFill>
              <a:srgbClr val="FF0000"/>
            </a:solidFill>
          </a:ln>
        </p:spPr>
        <p:txBody>
          <a:bodyPr wrap="square">
            <a:spAutoFit/>
          </a:bodyPr>
          <a:lstStyle/>
          <a:p>
            <a:r>
              <a:rPr lang="en-US" dirty="0" smtClean="0">
                <a:solidFill>
                  <a:prstClr val="black"/>
                </a:solidFill>
                <a:latin typeface="Bookman Old Style" pitchFamily="18" charset="0"/>
              </a:rPr>
              <a:t>115,021 CS </a:t>
            </a:r>
            <a:r>
              <a:rPr lang="en-US" dirty="0">
                <a:solidFill>
                  <a:prstClr val="black"/>
                </a:solidFill>
                <a:latin typeface="Bookman Old Style" pitchFamily="18" charset="0"/>
              </a:rPr>
              <a:t>between </a:t>
            </a:r>
            <a:r>
              <a:rPr lang="en-US" dirty="0" smtClean="0">
                <a:solidFill>
                  <a:prstClr val="black"/>
                </a:solidFill>
                <a:latin typeface="Bookman Old Style" pitchFamily="18" charset="0"/>
              </a:rPr>
              <a:t>2000-2003</a:t>
            </a:r>
            <a:r>
              <a:rPr lang="en-US" dirty="0">
                <a:solidFill>
                  <a:prstClr val="black"/>
                </a:solidFill>
                <a:latin typeface="Bookman Old Style" pitchFamily="18" charset="0"/>
              </a:rPr>
              <a:t>, death </a:t>
            </a:r>
            <a:r>
              <a:rPr lang="en-US" dirty="0" smtClean="0">
                <a:solidFill>
                  <a:prstClr val="black"/>
                </a:solidFill>
                <a:latin typeface="Bookman Old Style" pitchFamily="18" charset="0"/>
              </a:rPr>
              <a:t>in 9211 cases </a:t>
            </a:r>
            <a:r>
              <a:rPr lang="pt-BR" dirty="0" smtClean="0">
                <a:solidFill>
                  <a:prstClr val="black"/>
                </a:solidFill>
                <a:latin typeface="Bookman Old Style" pitchFamily="18" charset="0"/>
              </a:rPr>
              <a:t>(8.0%)</a:t>
            </a:r>
            <a:endParaRPr lang="pt-BR" dirty="0">
              <a:solidFill>
                <a:prstClr val="black"/>
              </a:solidFill>
              <a:latin typeface="Bookman Old Style" pitchFamily="18" charset="0"/>
            </a:endParaRP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1408" y="3624196"/>
            <a:ext cx="638175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1221408" y="4869160"/>
            <a:ext cx="6381750" cy="1200329"/>
          </a:xfrm>
          <a:prstGeom prst="rect">
            <a:avLst/>
          </a:prstGeom>
          <a:ln w="28575">
            <a:solidFill>
              <a:schemeClr val="tx2"/>
            </a:solidFill>
          </a:ln>
        </p:spPr>
        <p:txBody>
          <a:bodyPr wrap="square">
            <a:spAutoFit/>
          </a:bodyPr>
          <a:lstStyle/>
          <a:p>
            <a:r>
              <a:rPr lang="en-US" dirty="0" smtClean="0">
                <a:solidFill>
                  <a:prstClr val="black"/>
                </a:solidFill>
                <a:latin typeface="Bookman Old Style" pitchFamily="18" charset="0"/>
              </a:rPr>
              <a:t>Cardiologists </a:t>
            </a:r>
            <a:r>
              <a:rPr lang="en-US" dirty="0">
                <a:solidFill>
                  <a:prstClr val="black"/>
                </a:solidFill>
                <a:latin typeface="Bookman Old Style" pitchFamily="18" charset="0"/>
              </a:rPr>
              <a:t>should be careful </a:t>
            </a:r>
            <a:r>
              <a:rPr lang="en-US" dirty="0" smtClean="0">
                <a:solidFill>
                  <a:prstClr val="black"/>
                </a:solidFill>
                <a:latin typeface="Bookman Old Style" pitchFamily="18" charset="0"/>
              </a:rPr>
              <a:t>before recommending </a:t>
            </a:r>
            <a:r>
              <a:rPr lang="en-US" dirty="0">
                <a:solidFill>
                  <a:prstClr val="black"/>
                </a:solidFill>
                <a:latin typeface="Bookman Old Style" pitchFamily="18" charset="0"/>
              </a:rPr>
              <a:t>surgery to treat cardiovascular </a:t>
            </a:r>
            <a:r>
              <a:rPr lang="en-US" dirty="0" smtClean="0">
                <a:solidFill>
                  <a:prstClr val="black"/>
                </a:solidFill>
                <a:latin typeface="Bookman Old Style" pitchFamily="18" charset="0"/>
              </a:rPr>
              <a:t>diseases </a:t>
            </a:r>
            <a:r>
              <a:rPr lang="en-US" dirty="0">
                <a:solidFill>
                  <a:prstClr val="black"/>
                </a:solidFill>
                <a:latin typeface="Bookman Old Style" pitchFamily="18" charset="0"/>
              </a:rPr>
              <a:t>using European and </a:t>
            </a:r>
            <a:r>
              <a:rPr lang="en-US" dirty="0" smtClean="0">
                <a:solidFill>
                  <a:prstClr val="black"/>
                </a:solidFill>
                <a:latin typeface="Bookman Old Style" pitchFamily="18" charset="0"/>
              </a:rPr>
              <a:t>North American </a:t>
            </a:r>
            <a:r>
              <a:rPr lang="en-US" dirty="0">
                <a:solidFill>
                  <a:prstClr val="black"/>
                </a:solidFill>
                <a:latin typeface="Bookman Old Style" pitchFamily="18" charset="0"/>
              </a:rPr>
              <a:t>guidelines because the outcomes may be quite different in </a:t>
            </a:r>
            <a:r>
              <a:rPr lang="en-US" dirty="0" smtClean="0">
                <a:solidFill>
                  <a:prstClr val="black"/>
                </a:solidFill>
                <a:latin typeface="Bookman Old Style" pitchFamily="18" charset="0"/>
              </a:rPr>
              <a:t>Brazil….</a:t>
            </a:r>
            <a:endParaRPr lang="pt-BR" dirty="0">
              <a:solidFill>
                <a:prstClr val="black"/>
              </a:solidFill>
              <a:latin typeface="Bookman Old Style" pitchFamily="18" charset="0"/>
            </a:endParaRPr>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7695" y="3329994"/>
            <a:ext cx="4190881" cy="26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195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fade">
                                      <p:cBhvr>
                                        <p:cTn id="12" dur="500"/>
                                        <p:tgtEl>
                                          <p:spTgt spid="20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25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9" name="Rectangle 5"/>
          <p:cNvSpPr>
            <a:spLocks noChangeArrowheads="1"/>
          </p:cNvSpPr>
          <p:nvPr/>
        </p:nvSpPr>
        <p:spPr bwMode="auto">
          <a:xfrm>
            <a:off x="2" y="0"/>
            <a:ext cx="9182100" cy="6858000"/>
          </a:xfrm>
          <a:prstGeom prst="rect">
            <a:avLst/>
          </a:prstGeom>
          <a:solidFill>
            <a:schemeClr val="tx1">
              <a:lumMod val="50000"/>
            </a:schemeClr>
          </a:solidFill>
          <a:ln w="9525" algn="ctr">
            <a:noFill/>
            <a:miter lim="800000"/>
            <a:headEnd/>
            <a:tailEnd/>
          </a:ln>
          <a:effectLst/>
        </p:spPr>
        <p:txBody>
          <a:bodyPr>
            <a:prstTxWarp prst="textFadeUp">
              <a:avLst/>
            </a:prstTxWarp>
            <a:spAutoFit/>
          </a:bodyPr>
          <a:lstStyle/>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a:t>
            </a:r>
            <a:r>
              <a:rPr lang="en-US" sz="1400" dirty="0" err="1">
                <a:ln w="10541" cmpd="sng">
                  <a:solidFill>
                    <a:srgbClr val="4F81BD">
                      <a:shade val="88000"/>
                      <a:satMod val="110000"/>
                    </a:srgbClr>
                  </a:solidFill>
                  <a:prstDash val="solid"/>
                </a:ln>
                <a:solidFill>
                  <a:prstClr val="white"/>
                </a:solidFill>
                <a:latin typeface="Arial" pitchFamily="34" charset="0"/>
                <a:cs typeface="Arial" pitchFamily="34" charset="0"/>
              </a:rPr>
              <a:t>Parsonnet</a:t>
            </a: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 Score.</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American Society of Thoracic Surgeons risk program.</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Ontario Province risk score.</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Newark Beth Israel Medical Center model.</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American Collage of Cardiology-American Heart Association model.</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UK Society of Cardiothoracic Surgeons risk algorithm.</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a:t>
            </a:r>
            <a:r>
              <a:rPr lang="en-US" sz="1400" b="1" dirty="0">
                <a:ln w="10541" cmpd="sng">
                  <a:solidFill>
                    <a:srgbClr val="4F81BD">
                      <a:shade val="88000"/>
                      <a:satMod val="110000"/>
                    </a:srgbClr>
                  </a:solidFill>
                  <a:prstDash val="solid"/>
                </a:ln>
                <a:solidFill>
                  <a:prstClr val="white"/>
                </a:solidFill>
                <a:latin typeface="Arial" pitchFamily="34" charset="0"/>
                <a:cs typeface="Arial" pitchFamily="34" charset="0"/>
              </a:rPr>
              <a:t>The Euroscore</a:t>
            </a: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Higgins score.</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STS score.</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North West Regional Cardiac Surgery Audit Steering Group score.</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a:t>
            </a:r>
            <a:r>
              <a:rPr lang="en-US" sz="1400" b="1" dirty="0">
                <a:ln w="10541" cmpd="sng">
                  <a:solidFill>
                    <a:srgbClr val="4F81BD">
                      <a:shade val="88000"/>
                      <a:satMod val="110000"/>
                    </a:srgbClr>
                  </a:solidFill>
                  <a:prstDash val="solid"/>
                </a:ln>
                <a:solidFill>
                  <a:prstClr val="white"/>
                </a:solidFill>
                <a:latin typeface="Arial" pitchFamily="34" charset="0"/>
                <a:cs typeface="Arial" pitchFamily="34" charset="0"/>
              </a:rPr>
              <a:t>The 2000 Bernstein-Parsonnet score.</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Cleveland Clinic score.</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Pons Model.</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Working group Panel on The Cooperative CABG database Project.</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Acute Physiology and Chronic Health Evaluation.</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Simplified Acute Physiology Score.</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Mortality Probability Models.</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Edinburgh Cardiac Surgery Score survival prediction.</a:t>
            </a:r>
          </a:p>
          <a:p>
            <a:pPr algn="just" eaLnBrk="0" fontAlgn="base" hangingPunct="0">
              <a:lnSpc>
                <a:spcPct val="130000"/>
              </a:lnSpc>
              <a:spcBef>
                <a:spcPct val="0"/>
              </a:spcBef>
              <a:spcAft>
                <a:spcPct val="0"/>
              </a:spcAft>
              <a:defRPr/>
            </a:pPr>
            <a:r>
              <a:rPr lang="en-US" sz="1400" dirty="0">
                <a:ln w="10541" cmpd="sng">
                  <a:solidFill>
                    <a:srgbClr val="4F81BD">
                      <a:shade val="88000"/>
                      <a:satMod val="110000"/>
                    </a:srgbClr>
                  </a:solidFill>
                  <a:prstDash val="solid"/>
                </a:ln>
                <a:solidFill>
                  <a:prstClr val="white"/>
                </a:solidFill>
                <a:latin typeface="Arial" pitchFamily="34" charset="0"/>
                <a:cs typeface="Arial" pitchFamily="34" charset="0"/>
              </a:rPr>
              <a:t>-The Cardiac Anesthesia Risk Evaluation.</a:t>
            </a:r>
            <a:endParaRPr lang="en-US" sz="14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6531529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4"/>
          <p:cNvPicPr>
            <a:picLocks noChangeAspect="1" noChangeArrowheads="1"/>
          </p:cNvPicPr>
          <p:nvPr/>
        </p:nvPicPr>
        <p:blipFill>
          <a:blip r:embed="rId2">
            <a:extLst>
              <a:ext uri="{28A0092B-C50C-407E-A947-70E740481C1C}">
                <a14:useLocalDpi xmlns:a14="http://schemas.microsoft.com/office/drawing/2010/main" val="0"/>
              </a:ext>
            </a:extLst>
          </a:blip>
          <a:srcRect b="60976"/>
          <a:stretch>
            <a:fillRect/>
          </a:stretch>
        </p:blipFill>
        <p:spPr bwMode="auto">
          <a:xfrm>
            <a:off x="914400" y="0"/>
            <a:ext cx="71628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0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0"/>
            <a:ext cx="28956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036" name="Picture 6"/>
          <p:cNvPicPr>
            <a:picLocks noChangeAspect="1" noChangeArrowheads="1"/>
          </p:cNvPicPr>
          <p:nvPr/>
        </p:nvPicPr>
        <p:blipFill>
          <a:blip r:embed="rId4">
            <a:extLst>
              <a:ext uri="{28A0092B-C50C-407E-A947-70E740481C1C}">
                <a14:useLocalDpi xmlns:a14="http://schemas.microsoft.com/office/drawing/2010/main" val="0"/>
              </a:ext>
            </a:extLst>
          </a:blip>
          <a:srcRect b="21603"/>
          <a:stretch>
            <a:fillRect/>
          </a:stretch>
        </p:blipFill>
        <p:spPr bwMode="auto">
          <a:xfrm>
            <a:off x="228600" y="1981200"/>
            <a:ext cx="45720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noChangeArrowheads="1"/>
          </p:cNvPicPr>
          <p:nvPr/>
        </p:nvPicPr>
        <p:blipFill>
          <a:blip r:embed="rId5"/>
          <a:srcRect/>
          <a:stretch>
            <a:fillRect/>
          </a:stretch>
        </p:blipFill>
        <p:spPr bwMode="auto">
          <a:xfrm>
            <a:off x="4953000" y="2590800"/>
            <a:ext cx="4048125" cy="2976563"/>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8200" name="Picture 8"/>
          <p:cNvPicPr>
            <a:picLocks noChangeAspect="1" noChangeArrowheads="1"/>
          </p:cNvPicPr>
          <p:nvPr/>
        </p:nvPicPr>
        <p:blipFill>
          <a:blip r:embed="rId6"/>
          <a:srcRect b="53711"/>
          <a:stretch>
            <a:fillRect/>
          </a:stretch>
        </p:blipFill>
        <p:spPr bwMode="auto">
          <a:xfrm>
            <a:off x="5257800" y="6019800"/>
            <a:ext cx="3429000" cy="228600"/>
          </a:xfrm>
          <a:prstGeom prst="rect">
            <a:avLst/>
          </a:prstGeom>
          <a:solidFill>
            <a:schemeClr val="accent3">
              <a:lumMod val="50000"/>
            </a:schemeClr>
          </a:solidFill>
          <a:ln w="9525">
            <a:solidFill>
              <a:srgbClr val="FF0000"/>
            </a:solidFill>
            <a:miter lim="800000"/>
            <a:headEnd/>
            <a:tailEnd/>
          </a:ln>
        </p:spPr>
      </p:pic>
      <p:sp>
        <p:nvSpPr>
          <p:cNvPr id="4" name="Fluxograma: Dados 3"/>
          <p:cNvSpPr/>
          <p:nvPr/>
        </p:nvSpPr>
        <p:spPr>
          <a:xfrm>
            <a:off x="4139952" y="2743200"/>
            <a:ext cx="5327476" cy="685800"/>
          </a:xfrm>
          <a:prstGeom prst="flowChartInputOutpu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pt-BR">
              <a:solidFill>
                <a:prstClr val="white"/>
              </a:solidFill>
            </a:endParaRPr>
          </a:p>
        </p:txBody>
      </p:sp>
      <p:sp>
        <p:nvSpPr>
          <p:cNvPr id="5" name="Fluxograma: Entrada manual 4"/>
          <p:cNvSpPr/>
          <p:nvPr/>
        </p:nvSpPr>
        <p:spPr>
          <a:xfrm>
            <a:off x="4953000" y="4919664"/>
            <a:ext cx="4073525" cy="647700"/>
          </a:xfrm>
          <a:prstGeom prst="flowChartManualInp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pt-BR">
              <a:solidFill>
                <a:prstClr val="white"/>
              </a:solidFill>
            </a:endParaRPr>
          </a:p>
        </p:txBody>
      </p:sp>
    </p:spTree>
    <p:extLst>
      <p:ext uri="{BB962C8B-B14F-4D97-AF65-F5344CB8AC3E}">
        <p14:creationId xmlns:p14="http://schemas.microsoft.com/office/powerpoint/2010/main" val="1862829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wheel(4)">
                                      <p:cBhvr>
                                        <p:cTn id="7" dur="500"/>
                                        <p:tgtEl>
                                          <p:spTgt spid="8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ppt_x"/>
                                          </p:val>
                                        </p:tav>
                                        <p:tav tm="100000">
                                          <p:val>
                                            <p:strVal val="#ppt_x"/>
                                          </p:val>
                                        </p:tav>
                                      </p:tavLst>
                                    </p:anim>
                                    <p:anim calcmode="lin" valueType="num">
                                      <p:cBhvr additive="base">
                                        <p:cTn id="13" dur="2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50" fill="hold"/>
                                        <p:tgtEl>
                                          <p:spTgt spid="5"/>
                                        </p:tgtEl>
                                        <p:attrNameLst>
                                          <p:attrName>ppt_x</p:attrName>
                                        </p:attrNameLst>
                                      </p:cBhvr>
                                      <p:tavLst>
                                        <p:tav tm="0">
                                          <p:val>
                                            <p:strVal val="#ppt_x"/>
                                          </p:val>
                                        </p:tav>
                                        <p:tav tm="100000">
                                          <p:val>
                                            <p:strVal val="#ppt_x"/>
                                          </p:val>
                                        </p:tav>
                                      </p:tavLst>
                                    </p:anim>
                                    <p:anim calcmode="lin" valueType="num">
                                      <p:cBhvr additive="base">
                                        <p:cTn id="19"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6146" name="Picture 2" descr="http://fc07.deviantart.net/fs71/i/2012/065/f/9/all_roads_lead_to_rome_by_mario837-d4rwfn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848"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80528" y="1011670"/>
            <a:ext cx="3453544" cy="461665"/>
          </a:xfrm>
          <a:prstGeom prst="rect">
            <a:avLst/>
          </a:prstGeom>
          <a:noFill/>
        </p:spPr>
        <p:txBody>
          <a:bodyPr wrap="square" rtlCol="0">
            <a:spAutoFit/>
          </a:bodyPr>
          <a:lstStyle/>
          <a:p>
            <a:pPr algn="ctr"/>
            <a:endParaRPr lang="pt-BR" sz="2400" dirty="0">
              <a:solidFill>
                <a:prstClr val="white"/>
              </a:solidFill>
              <a:latin typeface="Arial Rounded MT Bold" panose="020F0704030504030204" pitchFamily="34" charset="0"/>
            </a:endParaRPr>
          </a:p>
        </p:txBody>
      </p:sp>
      <p:sp>
        <p:nvSpPr>
          <p:cNvPr id="6" name="CaixaDeTexto 5"/>
          <p:cNvSpPr txBox="1"/>
          <p:nvPr/>
        </p:nvSpPr>
        <p:spPr>
          <a:xfrm>
            <a:off x="179512" y="380205"/>
            <a:ext cx="3453544" cy="1569660"/>
          </a:xfrm>
          <a:prstGeom prst="rect">
            <a:avLst/>
          </a:prstGeom>
          <a:noFill/>
        </p:spPr>
        <p:txBody>
          <a:bodyPr wrap="square" rtlCol="0">
            <a:spAutoFit/>
          </a:bodyPr>
          <a:lstStyle/>
          <a:p>
            <a:pPr algn="ctr"/>
            <a:r>
              <a:rPr lang="pt-BR" sz="3200" dirty="0" smtClean="0">
                <a:solidFill>
                  <a:prstClr val="white"/>
                </a:solidFill>
                <a:latin typeface="Arial Rounded MT Bold" panose="020F0704030504030204" pitchFamily="34" charset="0"/>
              </a:rPr>
              <a:t>Varios caminhos nos levam a Roma </a:t>
            </a:r>
            <a:endParaRPr lang="pt-BR" sz="3200" dirty="0">
              <a:solidFill>
                <a:prstClr val="white"/>
              </a:solidFill>
              <a:latin typeface="Arial Rounded MT Bold" panose="020F0704030504030204" pitchFamily="34" charset="0"/>
            </a:endParaRPr>
          </a:p>
        </p:txBody>
      </p:sp>
      <p:sp>
        <p:nvSpPr>
          <p:cNvPr id="5" name="Rectângulo 4"/>
          <p:cNvSpPr/>
          <p:nvPr/>
        </p:nvSpPr>
        <p:spPr>
          <a:xfrm>
            <a:off x="680508" y="5559042"/>
            <a:ext cx="7595289" cy="1077218"/>
          </a:xfrm>
          <a:prstGeom prst="rect">
            <a:avLst/>
          </a:prstGeom>
        </p:spPr>
        <p:txBody>
          <a:bodyPr wrap="square">
            <a:spAutoFit/>
          </a:bodyPr>
          <a:lstStyle/>
          <a:p>
            <a:pPr algn="ctr"/>
            <a:r>
              <a:rPr lang="pt-BR" sz="3200" dirty="0" smtClean="0">
                <a:solidFill>
                  <a:prstClr val="white"/>
                </a:solidFill>
                <a:latin typeface="Arial Rounded MT Bold" pitchFamily="34" charset="0"/>
              </a:rPr>
              <a:t>Crescer acima dos nossos resultados </a:t>
            </a:r>
          </a:p>
          <a:p>
            <a:pPr algn="ctr"/>
            <a:r>
              <a:rPr lang="pt-BR" sz="3200" dirty="0" smtClean="0">
                <a:solidFill>
                  <a:prstClr val="white"/>
                </a:solidFill>
                <a:latin typeface="Arial Rounded MT Bold" pitchFamily="34" charset="0"/>
              </a:rPr>
              <a:t>é mais </a:t>
            </a:r>
            <a:r>
              <a:rPr lang="pt-BR" sz="3200" dirty="0">
                <a:solidFill>
                  <a:prstClr val="white"/>
                </a:solidFill>
                <a:latin typeface="Arial Rounded MT Bold" pitchFamily="34" charset="0"/>
              </a:rPr>
              <a:t>fácil, barato </a:t>
            </a:r>
            <a:r>
              <a:rPr lang="pt-BR" sz="3200" dirty="0" smtClean="0">
                <a:solidFill>
                  <a:prstClr val="white"/>
                </a:solidFill>
                <a:latin typeface="Arial Rounded MT Bold" pitchFamily="34" charset="0"/>
              </a:rPr>
              <a:t>e apropriado</a:t>
            </a:r>
            <a:endParaRPr lang="pt-BR" sz="3200" dirty="0">
              <a:solidFill>
                <a:prstClr val="white"/>
              </a:solidFill>
              <a:latin typeface="Arial Rounded MT Bold" pitchFamily="34" charset="0"/>
            </a:endParaRPr>
          </a:p>
        </p:txBody>
      </p:sp>
    </p:spTree>
    <p:extLst>
      <p:ext uri="{BB962C8B-B14F-4D97-AF65-F5344CB8AC3E}">
        <p14:creationId xmlns:p14="http://schemas.microsoft.com/office/powerpoint/2010/main" val="249905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nvGraphicFramePr>
        <p:xfrm>
          <a:off x="0" y="0"/>
          <a:ext cx="9144000" cy="701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Conector de seta reta 2"/>
          <p:cNvCxnSpPr/>
          <p:nvPr/>
        </p:nvCxnSpPr>
        <p:spPr>
          <a:xfrm>
            <a:off x="7505700" y="5095875"/>
            <a:ext cx="190500" cy="228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ector de seta reta 10"/>
          <p:cNvCxnSpPr/>
          <p:nvPr/>
        </p:nvCxnSpPr>
        <p:spPr>
          <a:xfrm flipH="1">
            <a:off x="5829300" y="5076825"/>
            <a:ext cx="152400" cy="24765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flipV="1">
            <a:off x="3314700" y="4651375"/>
            <a:ext cx="2133600" cy="1219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a:off x="2209800" y="5570538"/>
            <a:ext cx="0" cy="35242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Seta em curva para a direita 20"/>
          <p:cNvSpPr/>
          <p:nvPr/>
        </p:nvSpPr>
        <p:spPr>
          <a:xfrm>
            <a:off x="5029200" y="6400800"/>
            <a:ext cx="304800" cy="304800"/>
          </a:xfrm>
          <a:prstGeom prst="curved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pt-BR">
              <a:solidFill>
                <a:prstClr val="black"/>
              </a:solidFill>
            </a:endParaRPr>
          </a:p>
        </p:txBody>
      </p:sp>
      <p:sp>
        <p:nvSpPr>
          <p:cNvPr id="22" name="Seta em curva para a esquerda 21"/>
          <p:cNvSpPr/>
          <p:nvPr/>
        </p:nvSpPr>
        <p:spPr>
          <a:xfrm>
            <a:off x="8153400" y="6400800"/>
            <a:ext cx="304800" cy="304800"/>
          </a:xfrm>
          <a:prstGeom prst="curvedLef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pt-BR">
              <a:solidFill>
                <a:prstClr val="black"/>
              </a:solidFill>
            </a:endParaRPr>
          </a:p>
        </p:txBody>
      </p:sp>
      <p:cxnSp>
        <p:nvCxnSpPr>
          <p:cNvPr id="24" name="Conector de seta reta 23"/>
          <p:cNvCxnSpPr/>
          <p:nvPr/>
        </p:nvCxnSpPr>
        <p:spPr>
          <a:xfrm>
            <a:off x="5686425" y="2838450"/>
            <a:ext cx="285750" cy="2286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ector de seta reta 25"/>
          <p:cNvCxnSpPr/>
          <p:nvPr/>
        </p:nvCxnSpPr>
        <p:spPr>
          <a:xfrm flipH="1">
            <a:off x="3105150" y="2838450"/>
            <a:ext cx="304800" cy="2286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CaixaDeTexto 1"/>
          <p:cNvSpPr txBox="1">
            <a:spLocks noChangeArrowheads="1"/>
          </p:cNvSpPr>
          <p:nvPr/>
        </p:nvSpPr>
        <p:spPr bwMode="auto">
          <a:xfrm>
            <a:off x="1066800" y="5183188"/>
            <a:ext cx="2286000" cy="339725"/>
          </a:xfrm>
          <a:prstGeom prst="rect">
            <a:avLst/>
          </a:prstGeom>
          <a:solidFill>
            <a:srgbClr val="E5FB1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pPr>
            <a:r>
              <a:rPr lang="pt-BR" sz="1600" smtClean="0">
                <a:solidFill>
                  <a:srgbClr val="050B13"/>
                </a:solidFill>
              </a:rPr>
              <a:t>Técnicas de Bootstrap </a:t>
            </a:r>
          </a:p>
        </p:txBody>
      </p:sp>
    </p:spTree>
    <p:extLst>
      <p:ext uri="{BB962C8B-B14F-4D97-AF65-F5344CB8AC3E}">
        <p14:creationId xmlns:p14="http://schemas.microsoft.com/office/powerpoint/2010/main" val="2487573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grpId="0" nodeType="clickEffect">
                                  <p:stCondLst>
                                    <p:cond delay="250"/>
                                  </p:stCondLst>
                                  <p:childTnLst>
                                    <p:animClr clrSpc="rgb" dir="cw">
                                      <p:cBhvr override="childStyle">
                                        <p:cTn id="6" dur="1500" autoRev="1" fill="remove"/>
                                        <p:tgtEl>
                                          <p:spTgt spid="2"/>
                                        </p:tgtEl>
                                        <p:attrNameLst>
                                          <p:attrName>style.color</p:attrName>
                                        </p:attrNameLst>
                                      </p:cBhvr>
                                      <p:to>
                                        <a:schemeClr val="bg1"/>
                                      </p:to>
                                    </p:animClr>
                                    <p:animClr clrSpc="rgb" dir="cw">
                                      <p:cBhvr>
                                        <p:cTn id="7" dur="1500" autoRev="1" fill="remove"/>
                                        <p:tgtEl>
                                          <p:spTgt spid="2"/>
                                        </p:tgtEl>
                                        <p:attrNameLst>
                                          <p:attrName>fillcolor</p:attrName>
                                        </p:attrNameLst>
                                      </p:cBhvr>
                                      <p:to>
                                        <a:schemeClr val="bg1"/>
                                      </p:to>
                                    </p:animClr>
                                    <p:set>
                                      <p:cBhvr>
                                        <p:cTn id="8" dur="1500" autoRev="1" fill="remove"/>
                                        <p:tgtEl>
                                          <p:spTgt spid="2"/>
                                        </p:tgtEl>
                                        <p:attrNameLst>
                                          <p:attrName>fill.type</p:attrName>
                                        </p:attrNameLst>
                                      </p:cBhvr>
                                      <p:to>
                                        <p:strVal val="solid"/>
                                      </p:to>
                                    </p:set>
                                    <p:set>
                                      <p:cBhvr>
                                        <p:cTn id="9" dur="150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1288" y="26988"/>
            <a:ext cx="8891587" cy="1079500"/>
          </a:xfrm>
          <a:solidFill>
            <a:schemeClr val="bg1"/>
          </a:solidFill>
        </p:spPr>
        <p:txBody>
          <a:bodyPr rtlCol="0">
            <a:noAutofit/>
          </a:bodyPr>
          <a:lstStyle/>
          <a:p>
            <a:pPr marL="0" indent="0" algn="just" eaLnBrk="1" fontAlgn="auto" hangingPunct="1">
              <a:lnSpc>
                <a:spcPct val="115000"/>
              </a:lnSpc>
              <a:spcAft>
                <a:spcPts val="1000"/>
              </a:spcAft>
              <a:buFont typeface="Arial" pitchFamily="34" charset="0"/>
              <a:buNone/>
              <a:defRPr/>
            </a:pPr>
            <a:r>
              <a:rPr lang="en-US" u="sng" dirty="0" smtClean="0">
                <a:latin typeface="+mj-lt"/>
                <a:ea typeface="Calibri"/>
                <a:cs typeface="Times New Roman"/>
              </a:rPr>
              <a:t>The InsCor</a:t>
            </a:r>
            <a:r>
              <a:rPr lang="en-US" dirty="0">
                <a:latin typeface="+mj-lt"/>
                <a:ea typeface="Calibri"/>
                <a:cs typeface="Times New Roman"/>
              </a:rPr>
              <a:t>: a new refined and </a:t>
            </a:r>
            <a:r>
              <a:rPr lang="en-US" dirty="0" smtClean="0">
                <a:latin typeface="+mj-lt"/>
                <a:ea typeface="Calibri"/>
                <a:cs typeface="Times New Roman"/>
              </a:rPr>
              <a:t>simplicity-adjusted method to evaluate surgical </a:t>
            </a:r>
            <a:r>
              <a:rPr lang="en-US" dirty="0">
                <a:latin typeface="+mj-lt"/>
                <a:ea typeface="Calibri"/>
                <a:cs typeface="Times New Roman"/>
              </a:rPr>
              <a:t>results</a:t>
            </a:r>
            <a:r>
              <a:rPr lang="en-US" dirty="0" smtClean="0">
                <a:latin typeface="+mj-lt"/>
                <a:ea typeface="Calibri"/>
                <a:cs typeface="Times New Roman"/>
              </a:rPr>
              <a:t>.</a:t>
            </a:r>
          </a:p>
          <a:p>
            <a:pPr marL="0" indent="0" algn="just" eaLnBrk="1" fontAlgn="auto" hangingPunct="1">
              <a:lnSpc>
                <a:spcPct val="115000"/>
              </a:lnSpc>
              <a:spcAft>
                <a:spcPts val="1000"/>
              </a:spcAft>
              <a:buFont typeface="Arial" pitchFamily="34" charset="0"/>
              <a:buNone/>
              <a:defRPr/>
            </a:pPr>
            <a:endParaRPr lang="pt-BR" sz="2600" dirty="0" smtClean="0">
              <a:latin typeface="+mj-lt"/>
              <a:ea typeface="Calibri"/>
              <a:cs typeface="Times New Roman"/>
            </a:endParaRPr>
          </a:p>
          <a:p>
            <a:pPr marL="0" indent="0" algn="just" eaLnBrk="1" fontAlgn="auto" hangingPunct="1">
              <a:lnSpc>
                <a:spcPct val="115000"/>
              </a:lnSpc>
              <a:spcAft>
                <a:spcPts val="1000"/>
              </a:spcAft>
              <a:buFont typeface="Arial" pitchFamily="34" charset="0"/>
              <a:buNone/>
              <a:defRPr/>
            </a:pPr>
            <a:endParaRPr lang="pt-BR" sz="2600" dirty="0" smtClean="0">
              <a:latin typeface="+mj-lt"/>
              <a:ea typeface="Calibri"/>
              <a:cs typeface="Times New Roman"/>
            </a:endParaRPr>
          </a:p>
          <a:p>
            <a:pPr marL="0" indent="0" algn="just" eaLnBrk="1" fontAlgn="auto" hangingPunct="1">
              <a:lnSpc>
                <a:spcPct val="115000"/>
              </a:lnSpc>
              <a:spcAft>
                <a:spcPts val="1000"/>
              </a:spcAft>
              <a:buFont typeface="Arial" pitchFamily="34" charset="0"/>
              <a:buNone/>
              <a:defRPr/>
            </a:pPr>
            <a:endParaRPr lang="pt-BR" sz="2600" dirty="0" smtClean="0">
              <a:latin typeface="+mj-lt"/>
              <a:ea typeface="Calibri"/>
              <a:cs typeface="Times New Roman"/>
            </a:endParaRPr>
          </a:p>
          <a:p>
            <a:pPr marL="0" indent="0" algn="just" eaLnBrk="1" fontAlgn="auto" hangingPunct="1">
              <a:lnSpc>
                <a:spcPct val="115000"/>
              </a:lnSpc>
              <a:spcAft>
                <a:spcPts val="1000"/>
              </a:spcAft>
              <a:buFont typeface="Arial" pitchFamily="34" charset="0"/>
              <a:buNone/>
              <a:defRPr/>
            </a:pPr>
            <a:endParaRPr lang="pt-BR" sz="2600" dirty="0">
              <a:latin typeface="+mj-lt"/>
              <a:ea typeface="Calibri"/>
              <a:cs typeface="Times New Roman"/>
            </a:endParaRPr>
          </a:p>
          <a:p>
            <a:pPr marL="0" indent="0" eaLnBrk="1" fontAlgn="auto" hangingPunct="1">
              <a:spcAft>
                <a:spcPts val="0"/>
              </a:spcAft>
              <a:buFont typeface="Arial" pitchFamily="34" charset="0"/>
              <a:buNone/>
              <a:defRPr/>
            </a:pPr>
            <a:endParaRPr lang="pt-BR" sz="2600" dirty="0"/>
          </a:p>
        </p:txBody>
      </p:sp>
      <p:grpSp>
        <p:nvGrpSpPr>
          <p:cNvPr id="44035" name="Group 1279"/>
          <p:cNvGrpSpPr>
            <a:grpSpLocks noChangeAspect="1"/>
          </p:cNvGrpSpPr>
          <p:nvPr/>
        </p:nvGrpSpPr>
        <p:grpSpPr bwMode="auto">
          <a:xfrm>
            <a:off x="3027363" y="30665738"/>
            <a:ext cx="10131425" cy="6877050"/>
            <a:chOff x="1179" y="18845"/>
            <a:chExt cx="9027" cy="6128"/>
          </a:xfrm>
        </p:grpSpPr>
        <p:sp>
          <p:nvSpPr>
            <p:cNvPr id="6" name="AutoShape 1278"/>
            <p:cNvSpPr>
              <a:spLocks noChangeAspect="1" noChangeArrowheads="1" noTextEdit="1"/>
            </p:cNvSpPr>
            <p:nvPr/>
          </p:nvSpPr>
          <p:spPr bwMode="auto">
            <a:xfrm>
              <a:off x="1179" y="18845"/>
              <a:ext cx="9027" cy="6128"/>
            </a:xfrm>
            <a:prstGeom prst="rect">
              <a:avLst/>
            </a:prstGeom>
            <a:noFill/>
            <a:ln>
              <a:noFill/>
            </a:ln>
            <a:extLst/>
          </p:spPr>
          <p:txBody>
            <a:bodyPr/>
            <a:lstStyle/>
            <a:p>
              <a:pPr>
                <a:defRPr/>
              </a:pPr>
              <a:endParaRPr lang="pt-BR" kern="0" dirty="0">
                <a:solidFill>
                  <a:sysClr val="windowText" lastClr="000000"/>
                </a:solidFill>
                <a:cs typeface="Arial" charset="0"/>
              </a:endParaRPr>
            </a:p>
          </p:txBody>
        </p:sp>
        <p:sp>
          <p:nvSpPr>
            <p:cNvPr id="8" name="Rectangle 1281"/>
            <p:cNvSpPr>
              <a:spLocks noChangeArrowheads="1"/>
            </p:cNvSpPr>
            <p:nvPr/>
          </p:nvSpPr>
          <p:spPr bwMode="auto">
            <a:xfrm>
              <a:off x="1277" y="18950"/>
              <a:ext cx="8812" cy="5919"/>
            </a:xfrm>
            <a:prstGeom prst="rect">
              <a:avLst/>
            </a:prstGeom>
            <a:noFill/>
            <a:ln w="0">
              <a:solidFill>
                <a:srgbClr val="000000"/>
              </a:solidFill>
              <a:miter lim="800000"/>
              <a:headEnd/>
              <a:tailEnd/>
            </a:ln>
            <a:extLst/>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9" name="Line 1282"/>
            <p:cNvSpPr>
              <a:spLocks noChangeShapeType="1"/>
            </p:cNvSpPr>
            <p:nvPr/>
          </p:nvSpPr>
          <p:spPr bwMode="auto">
            <a:xfrm>
              <a:off x="2625" y="19390"/>
              <a:ext cx="0" cy="4162"/>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10" name="Line 1283"/>
            <p:cNvSpPr>
              <a:spLocks noChangeShapeType="1"/>
            </p:cNvSpPr>
            <p:nvPr/>
          </p:nvSpPr>
          <p:spPr bwMode="auto">
            <a:xfrm>
              <a:off x="2625" y="23551"/>
              <a:ext cx="78" cy="0"/>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11" name="Line 1284"/>
            <p:cNvSpPr>
              <a:spLocks noChangeShapeType="1"/>
            </p:cNvSpPr>
            <p:nvPr/>
          </p:nvSpPr>
          <p:spPr bwMode="auto">
            <a:xfrm>
              <a:off x="2625" y="23133"/>
              <a:ext cx="78" cy="0"/>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12" name="Line 1285"/>
            <p:cNvSpPr>
              <a:spLocks noChangeShapeType="1"/>
            </p:cNvSpPr>
            <p:nvPr/>
          </p:nvSpPr>
          <p:spPr bwMode="auto">
            <a:xfrm>
              <a:off x="2625" y="22714"/>
              <a:ext cx="78" cy="0"/>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13" name="Line 1286"/>
            <p:cNvSpPr>
              <a:spLocks noChangeShapeType="1"/>
            </p:cNvSpPr>
            <p:nvPr/>
          </p:nvSpPr>
          <p:spPr bwMode="auto">
            <a:xfrm>
              <a:off x="2625" y="22297"/>
              <a:ext cx="78" cy="0"/>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14" name="Line 1287"/>
            <p:cNvSpPr>
              <a:spLocks noChangeShapeType="1"/>
            </p:cNvSpPr>
            <p:nvPr/>
          </p:nvSpPr>
          <p:spPr bwMode="auto">
            <a:xfrm>
              <a:off x="2625" y="21878"/>
              <a:ext cx="78" cy="0"/>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15" name="Line 1288"/>
            <p:cNvSpPr>
              <a:spLocks noChangeShapeType="1"/>
            </p:cNvSpPr>
            <p:nvPr/>
          </p:nvSpPr>
          <p:spPr bwMode="auto">
            <a:xfrm>
              <a:off x="2625" y="21459"/>
              <a:ext cx="78" cy="0"/>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16" name="Line 1289"/>
            <p:cNvSpPr>
              <a:spLocks noChangeShapeType="1"/>
            </p:cNvSpPr>
            <p:nvPr/>
          </p:nvSpPr>
          <p:spPr bwMode="auto">
            <a:xfrm>
              <a:off x="2625" y="21062"/>
              <a:ext cx="78" cy="0"/>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17" name="Line 1290"/>
            <p:cNvSpPr>
              <a:spLocks noChangeShapeType="1"/>
            </p:cNvSpPr>
            <p:nvPr/>
          </p:nvSpPr>
          <p:spPr bwMode="auto">
            <a:xfrm>
              <a:off x="2625" y="20644"/>
              <a:ext cx="78" cy="0"/>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18" name="Line 1291"/>
            <p:cNvSpPr>
              <a:spLocks noChangeShapeType="1"/>
            </p:cNvSpPr>
            <p:nvPr/>
          </p:nvSpPr>
          <p:spPr bwMode="auto">
            <a:xfrm>
              <a:off x="2625" y="20226"/>
              <a:ext cx="78" cy="0"/>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19" name="Line 1292"/>
            <p:cNvSpPr>
              <a:spLocks noChangeShapeType="1"/>
            </p:cNvSpPr>
            <p:nvPr/>
          </p:nvSpPr>
          <p:spPr bwMode="auto">
            <a:xfrm>
              <a:off x="2625" y="19807"/>
              <a:ext cx="78" cy="0"/>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20" name="Line 1293"/>
            <p:cNvSpPr>
              <a:spLocks noChangeShapeType="1"/>
            </p:cNvSpPr>
            <p:nvPr/>
          </p:nvSpPr>
          <p:spPr bwMode="auto">
            <a:xfrm>
              <a:off x="2625" y="19390"/>
              <a:ext cx="78" cy="0"/>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21" name="Line 1294"/>
            <p:cNvSpPr>
              <a:spLocks noChangeShapeType="1"/>
            </p:cNvSpPr>
            <p:nvPr/>
          </p:nvSpPr>
          <p:spPr bwMode="auto">
            <a:xfrm>
              <a:off x="2625" y="23551"/>
              <a:ext cx="7112" cy="0"/>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22" name="Line 1295"/>
            <p:cNvSpPr>
              <a:spLocks noChangeShapeType="1"/>
            </p:cNvSpPr>
            <p:nvPr/>
          </p:nvSpPr>
          <p:spPr bwMode="auto">
            <a:xfrm flipV="1">
              <a:off x="2625" y="23466"/>
              <a:ext cx="0" cy="85"/>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23" name="Line 1296"/>
            <p:cNvSpPr>
              <a:spLocks noChangeShapeType="1"/>
            </p:cNvSpPr>
            <p:nvPr/>
          </p:nvSpPr>
          <p:spPr bwMode="auto">
            <a:xfrm flipV="1">
              <a:off x="3642" y="23466"/>
              <a:ext cx="0" cy="85"/>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24" name="Line 1297"/>
            <p:cNvSpPr>
              <a:spLocks noChangeShapeType="1"/>
            </p:cNvSpPr>
            <p:nvPr/>
          </p:nvSpPr>
          <p:spPr bwMode="auto">
            <a:xfrm flipV="1">
              <a:off x="4657" y="23466"/>
              <a:ext cx="0" cy="85"/>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25" name="Line 1298"/>
            <p:cNvSpPr>
              <a:spLocks noChangeShapeType="1"/>
            </p:cNvSpPr>
            <p:nvPr/>
          </p:nvSpPr>
          <p:spPr bwMode="auto">
            <a:xfrm flipV="1">
              <a:off x="5673" y="23466"/>
              <a:ext cx="0" cy="85"/>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26" name="Line 1299"/>
            <p:cNvSpPr>
              <a:spLocks noChangeShapeType="1"/>
            </p:cNvSpPr>
            <p:nvPr/>
          </p:nvSpPr>
          <p:spPr bwMode="auto">
            <a:xfrm flipV="1">
              <a:off x="6690" y="23466"/>
              <a:ext cx="0" cy="85"/>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27" name="Line 1300"/>
            <p:cNvSpPr>
              <a:spLocks noChangeShapeType="1"/>
            </p:cNvSpPr>
            <p:nvPr/>
          </p:nvSpPr>
          <p:spPr bwMode="auto">
            <a:xfrm flipV="1">
              <a:off x="7705" y="23466"/>
              <a:ext cx="0" cy="85"/>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28" name="Line 1301"/>
            <p:cNvSpPr>
              <a:spLocks noChangeShapeType="1"/>
            </p:cNvSpPr>
            <p:nvPr/>
          </p:nvSpPr>
          <p:spPr bwMode="auto">
            <a:xfrm flipV="1">
              <a:off x="8721" y="23466"/>
              <a:ext cx="0" cy="85"/>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29" name="Line 1302"/>
            <p:cNvSpPr>
              <a:spLocks noChangeShapeType="1"/>
            </p:cNvSpPr>
            <p:nvPr/>
          </p:nvSpPr>
          <p:spPr bwMode="auto">
            <a:xfrm flipV="1">
              <a:off x="9736" y="23466"/>
              <a:ext cx="0" cy="85"/>
            </a:xfrm>
            <a:prstGeom prst="line">
              <a:avLst/>
            </a:prstGeom>
            <a:noFill/>
            <a:ln w="0">
              <a:solidFill>
                <a:srgbClr val="000000"/>
              </a:solidFill>
              <a:round/>
              <a:headEnd/>
              <a:tailEnd/>
            </a:ln>
            <a:extLst/>
          </p:spPr>
          <p:txBody>
            <a:bodyPr/>
            <a:lstStyle/>
            <a:p>
              <a:pPr>
                <a:defRPr/>
              </a:pPr>
              <a:endParaRPr lang="pt-BR" kern="0" dirty="0">
                <a:solidFill>
                  <a:sysClr val="windowText" lastClr="000000"/>
                </a:solidFill>
                <a:cs typeface="Arial" charset="0"/>
              </a:endParaRPr>
            </a:p>
          </p:txBody>
        </p:sp>
        <p:sp>
          <p:nvSpPr>
            <p:cNvPr id="30" name="Line 1303"/>
            <p:cNvSpPr>
              <a:spLocks noChangeShapeType="1"/>
            </p:cNvSpPr>
            <p:nvPr/>
          </p:nvSpPr>
          <p:spPr bwMode="auto">
            <a:xfrm flipV="1">
              <a:off x="2625" y="23425"/>
              <a:ext cx="195" cy="41"/>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31" name="Line 1304"/>
            <p:cNvSpPr>
              <a:spLocks noChangeShapeType="1"/>
            </p:cNvSpPr>
            <p:nvPr/>
          </p:nvSpPr>
          <p:spPr bwMode="auto">
            <a:xfrm flipV="1">
              <a:off x="2820" y="23406"/>
              <a:ext cx="215" cy="20"/>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32" name="Line 1305"/>
            <p:cNvSpPr>
              <a:spLocks noChangeShapeType="1"/>
            </p:cNvSpPr>
            <p:nvPr/>
          </p:nvSpPr>
          <p:spPr bwMode="auto">
            <a:xfrm flipV="1">
              <a:off x="3035" y="23363"/>
              <a:ext cx="197" cy="42"/>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33" name="Line 1306"/>
            <p:cNvSpPr>
              <a:spLocks noChangeShapeType="1"/>
            </p:cNvSpPr>
            <p:nvPr/>
          </p:nvSpPr>
          <p:spPr bwMode="auto">
            <a:xfrm flipV="1">
              <a:off x="3231" y="23321"/>
              <a:ext cx="214" cy="42"/>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34" name="Line 1307"/>
            <p:cNvSpPr>
              <a:spLocks noChangeShapeType="1"/>
            </p:cNvSpPr>
            <p:nvPr/>
          </p:nvSpPr>
          <p:spPr bwMode="auto">
            <a:xfrm flipV="1">
              <a:off x="3445" y="23278"/>
              <a:ext cx="197" cy="41"/>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35" name="Line 1308"/>
            <p:cNvSpPr>
              <a:spLocks noChangeShapeType="1"/>
            </p:cNvSpPr>
            <p:nvPr/>
          </p:nvSpPr>
          <p:spPr bwMode="auto">
            <a:xfrm flipV="1">
              <a:off x="3642" y="23216"/>
              <a:ext cx="194" cy="62"/>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36" name="Line 1309"/>
            <p:cNvSpPr>
              <a:spLocks noChangeShapeType="1"/>
            </p:cNvSpPr>
            <p:nvPr/>
          </p:nvSpPr>
          <p:spPr bwMode="auto">
            <a:xfrm flipV="1">
              <a:off x="3835" y="23133"/>
              <a:ext cx="215" cy="83"/>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37" name="Line 1310"/>
            <p:cNvSpPr>
              <a:spLocks noChangeShapeType="1"/>
            </p:cNvSpPr>
            <p:nvPr/>
          </p:nvSpPr>
          <p:spPr bwMode="auto">
            <a:xfrm flipV="1">
              <a:off x="4050" y="23049"/>
              <a:ext cx="197" cy="83"/>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38" name="Line 1311"/>
            <p:cNvSpPr>
              <a:spLocks noChangeShapeType="1"/>
            </p:cNvSpPr>
            <p:nvPr/>
          </p:nvSpPr>
          <p:spPr bwMode="auto">
            <a:xfrm flipV="1">
              <a:off x="4247" y="22944"/>
              <a:ext cx="214" cy="105"/>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39" name="Line 1312"/>
            <p:cNvSpPr>
              <a:spLocks noChangeShapeType="1"/>
            </p:cNvSpPr>
            <p:nvPr/>
          </p:nvSpPr>
          <p:spPr bwMode="auto">
            <a:xfrm flipV="1">
              <a:off x="4461" y="22819"/>
              <a:ext cx="198" cy="126"/>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40" name="Line 1313"/>
            <p:cNvSpPr>
              <a:spLocks noChangeShapeType="1"/>
            </p:cNvSpPr>
            <p:nvPr/>
          </p:nvSpPr>
          <p:spPr bwMode="auto">
            <a:xfrm flipV="1">
              <a:off x="4657" y="22671"/>
              <a:ext cx="195" cy="147"/>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41" name="Line 1314"/>
            <p:cNvSpPr>
              <a:spLocks noChangeShapeType="1"/>
            </p:cNvSpPr>
            <p:nvPr/>
          </p:nvSpPr>
          <p:spPr bwMode="auto">
            <a:xfrm flipV="1">
              <a:off x="4852" y="22505"/>
              <a:ext cx="215" cy="167"/>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42" name="Line 1315"/>
            <p:cNvSpPr>
              <a:spLocks noChangeShapeType="1"/>
            </p:cNvSpPr>
            <p:nvPr/>
          </p:nvSpPr>
          <p:spPr bwMode="auto">
            <a:xfrm flipV="1">
              <a:off x="5067" y="22316"/>
              <a:ext cx="195" cy="188"/>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43" name="Line 1316"/>
            <p:cNvSpPr>
              <a:spLocks noChangeShapeType="1"/>
            </p:cNvSpPr>
            <p:nvPr/>
          </p:nvSpPr>
          <p:spPr bwMode="auto">
            <a:xfrm flipV="1">
              <a:off x="5263" y="22108"/>
              <a:ext cx="215" cy="208"/>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44" name="Line 1317"/>
            <p:cNvSpPr>
              <a:spLocks noChangeShapeType="1"/>
            </p:cNvSpPr>
            <p:nvPr/>
          </p:nvSpPr>
          <p:spPr bwMode="auto">
            <a:xfrm flipV="1">
              <a:off x="5478" y="21899"/>
              <a:ext cx="195" cy="209"/>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45" name="Line 1318"/>
            <p:cNvSpPr>
              <a:spLocks noChangeShapeType="1"/>
            </p:cNvSpPr>
            <p:nvPr/>
          </p:nvSpPr>
          <p:spPr bwMode="auto">
            <a:xfrm flipV="1">
              <a:off x="5673" y="21669"/>
              <a:ext cx="195" cy="232"/>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46" name="Line 1319"/>
            <p:cNvSpPr>
              <a:spLocks noChangeShapeType="1"/>
            </p:cNvSpPr>
            <p:nvPr/>
          </p:nvSpPr>
          <p:spPr bwMode="auto">
            <a:xfrm flipV="1">
              <a:off x="5868" y="21438"/>
              <a:ext cx="215" cy="231"/>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47" name="Line 1320"/>
            <p:cNvSpPr>
              <a:spLocks noChangeShapeType="1"/>
            </p:cNvSpPr>
            <p:nvPr/>
          </p:nvSpPr>
          <p:spPr bwMode="auto">
            <a:xfrm flipV="1">
              <a:off x="6083" y="21207"/>
              <a:ext cx="195" cy="231"/>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48" name="Line 1321"/>
            <p:cNvSpPr>
              <a:spLocks noChangeShapeType="1"/>
            </p:cNvSpPr>
            <p:nvPr/>
          </p:nvSpPr>
          <p:spPr bwMode="auto">
            <a:xfrm flipV="1">
              <a:off x="6278" y="20978"/>
              <a:ext cx="215" cy="229"/>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49" name="Line 1322"/>
            <p:cNvSpPr>
              <a:spLocks noChangeShapeType="1"/>
            </p:cNvSpPr>
            <p:nvPr/>
          </p:nvSpPr>
          <p:spPr bwMode="auto">
            <a:xfrm flipV="1">
              <a:off x="6493" y="20769"/>
              <a:ext cx="197" cy="209"/>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50" name="Freeform 1323"/>
            <p:cNvSpPr>
              <a:spLocks/>
            </p:cNvSpPr>
            <p:nvPr/>
          </p:nvSpPr>
          <p:spPr bwMode="auto">
            <a:xfrm>
              <a:off x="6690" y="20559"/>
              <a:ext cx="194" cy="208"/>
            </a:xfrm>
            <a:custGeom>
              <a:avLst/>
              <a:gdLst>
                <a:gd name="T0" fmla="*/ 0 w 195"/>
                <a:gd name="T1" fmla="*/ 209 h 209"/>
                <a:gd name="T2" fmla="*/ 97 w 195"/>
                <a:gd name="T3" fmla="*/ 105 h 209"/>
                <a:gd name="T4" fmla="*/ 195 w 195"/>
                <a:gd name="T5" fmla="*/ 0 h 209"/>
                <a:gd name="T6" fmla="*/ 0 60000 65536"/>
                <a:gd name="T7" fmla="*/ 0 60000 65536"/>
                <a:gd name="T8" fmla="*/ 0 60000 65536"/>
              </a:gdLst>
              <a:ahLst/>
              <a:cxnLst>
                <a:cxn ang="T6">
                  <a:pos x="T0" y="T1"/>
                </a:cxn>
                <a:cxn ang="T7">
                  <a:pos x="T2" y="T3"/>
                </a:cxn>
                <a:cxn ang="T8">
                  <a:pos x="T4" y="T5"/>
                </a:cxn>
              </a:cxnLst>
              <a:rect l="0" t="0" r="r" b="b"/>
              <a:pathLst>
                <a:path w="195" h="209">
                  <a:moveTo>
                    <a:pt x="0" y="209"/>
                  </a:moveTo>
                  <a:lnTo>
                    <a:pt x="97" y="105"/>
                  </a:lnTo>
                  <a:lnTo>
                    <a:pt x="195" y="0"/>
                  </a:lnTo>
                </a:path>
              </a:pathLst>
            </a:custGeom>
            <a:noFill/>
            <a:ln w="20">
              <a:solidFill>
                <a:srgbClr val="000080"/>
              </a:solidFill>
              <a:prstDash val="solid"/>
              <a:round/>
              <a:headEnd/>
              <a:tailEnd/>
            </a:ln>
            <a:extLst/>
          </p:spPr>
          <p:txBody>
            <a:bodyPr/>
            <a:lstStyle/>
            <a:p>
              <a:pPr>
                <a:defRPr/>
              </a:pPr>
              <a:endParaRPr lang="pt-BR" kern="0" dirty="0">
                <a:solidFill>
                  <a:sysClr val="windowText" lastClr="000000"/>
                </a:solidFill>
                <a:cs typeface="Arial" charset="0"/>
              </a:endParaRPr>
            </a:p>
          </p:txBody>
        </p:sp>
        <p:sp>
          <p:nvSpPr>
            <p:cNvPr id="51" name="Freeform 1324"/>
            <p:cNvSpPr>
              <a:spLocks/>
            </p:cNvSpPr>
            <p:nvPr/>
          </p:nvSpPr>
          <p:spPr bwMode="auto">
            <a:xfrm>
              <a:off x="6883" y="20393"/>
              <a:ext cx="215" cy="167"/>
            </a:xfrm>
            <a:custGeom>
              <a:avLst/>
              <a:gdLst>
                <a:gd name="T0" fmla="*/ 0 w 215"/>
                <a:gd name="T1" fmla="*/ 167 h 167"/>
                <a:gd name="T2" fmla="*/ 98 w 215"/>
                <a:gd name="T3" fmla="*/ 83 h 167"/>
                <a:gd name="T4" fmla="*/ 215 w 215"/>
                <a:gd name="T5" fmla="*/ 0 h 167"/>
                <a:gd name="T6" fmla="*/ 0 60000 65536"/>
                <a:gd name="T7" fmla="*/ 0 60000 65536"/>
                <a:gd name="T8" fmla="*/ 0 60000 65536"/>
              </a:gdLst>
              <a:ahLst/>
              <a:cxnLst>
                <a:cxn ang="T6">
                  <a:pos x="T0" y="T1"/>
                </a:cxn>
                <a:cxn ang="T7">
                  <a:pos x="T2" y="T3"/>
                </a:cxn>
                <a:cxn ang="T8">
                  <a:pos x="T4" y="T5"/>
                </a:cxn>
              </a:cxnLst>
              <a:rect l="0" t="0" r="r" b="b"/>
              <a:pathLst>
                <a:path w="215" h="167">
                  <a:moveTo>
                    <a:pt x="0" y="167"/>
                  </a:moveTo>
                  <a:lnTo>
                    <a:pt x="98" y="83"/>
                  </a:lnTo>
                  <a:lnTo>
                    <a:pt x="215" y="0"/>
                  </a:lnTo>
                </a:path>
              </a:pathLst>
            </a:custGeom>
            <a:noFill/>
            <a:ln w="20">
              <a:solidFill>
                <a:srgbClr val="000080"/>
              </a:solidFill>
              <a:prstDash val="solid"/>
              <a:round/>
              <a:headEnd/>
              <a:tailEnd/>
            </a:ln>
            <a:extLst/>
          </p:spPr>
          <p:txBody>
            <a:bodyPr/>
            <a:lstStyle/>
            <a:p>
              <a:pPr>
                <a:defRPr/>
              </a:pPr>
              <a:endParaRPr lang="pt-BR" kern="0" dirty="0">
                <a:solidFill>
                  <a:sysClr val="windowText" lastClr="000000"/>
                </a:solidFill>
                <a:cs typeface="Arial" charset="0"/>
              </a:endParaRPr>
            </a:p>
          </p:txBody>
        </p:sp>
        <p:sp>
          <p:nvSpPr>
            <p:cNvPr id="52" name="Line 1325"/>
            <p:cNvSpPr>
              <a:spLocks noChangeShapeType="1"/>
            </p:cNvSpPr>
            <p:nvPr/>
          </p:nvSpPr>
          <p:spPr bwMode="auto">
            <a:xfrm flipV="1">
              <a:off x="7098" y="20226"/>
              <a:ext cx="195" cy="167"/>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53" name="Line 1326"/>
            <p:cNvSpPr>
              <a:spLocks noChangeShapeType="1"/>
            </p:cNvSpPr>
            <p:nvPr/>
          </p:nvSpPr>
          <p:spPr bwMode="auto">
            <a:xfrm flipV="1">
              <a:off x="7294" y="20079"/>
              <a:ext cx="215" cy="147"/>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54" name="Freeform 1327"/>
            <p:cNvSpPr>
              <a:spLocks/>
            </p:cNvSpPr>
            <p:nvPr/>
          </p:nvSpPr>
          <p:spPr bwMode="auto">
            <a:xfrm>
              <a:off x="7509" y="19974"/>
              <a:ext cx="198" cy="105"/>
            </a:xfrm>
            <a:custGeom>
              <a:avLst/>
              <a:gdLst>
                <a:gd name="T0" fmla="*/ 0 w 196"/>
                <a:gd name="T1" fmla="*/ 105 h 105"/>
                <a:gd name="T2" fmla="*/ 98 w 196"/>
                <a:gd name="T3" fmla="*/ 42 h 105"/>
                <a:gd name="T4" fmla="*/ 196 w 196"/>
                <a:gd name="T5" fmla="*/ 0 h 105"/>
                <a:gd name="T6" fmla="*/ 0 60000 65536"/>
                <a:gd name="T7" fmla="*/ 0 60000 65536"/>
                <a:gd name="T8" fmla="*/ 0 60000 65536"/>
              </a:gdLst>
              <a:ahLst/>
              <a:cxnLst>
                <a:cxn ang="T6">
                  <a:pos x="T0" y="T1"/>
                </a:cxn>
                <a:cxn ang="T7">
                  <a:pos x="T2" y="T3"/>
                </a:cxn>
                <a:cxn ang="T8">
                  <a:pos x="T4" y="T5"/>
                </a:cxn>
              </a:cxnLst>
              <a:rect l="0" t="0" r="r" b="b"/>
              <a:pathLst>
                <a:path w="196" h="105">
                  <a:moveTo>
                    <a:pt x="0" y="105"/>
                  </a:moveTo>
                  <a:lnTo>
                    <a:pt x="98" y="42"/>
                  </a:lnTo>
                  <a:lnTo>
                    <a:pt x="196" y="0"/>
                  </a:lnTo>
                </a:path>
              </a:pathLst>
            </a:custGeom>
            <a:noFill/>
            <a:ln w="20">
              <a:solidFill>
                <a:srgbClr val="000080"/>
              </a:solidFill>
              <a:prstDash val="solid"/>
              <a:round/>
              <a:headEnd/>
              <a:tailEnd/>
            </a:ln>
            <a:extLst/>
          </p:spPr>
          <p:txBody>
            <a:bodyPr/>
            <a:lstStyle/>
            <a:p>
              <a:pPr>
                <a:defRPr/>
              </a:pPr>
              <a:endParaRPr lang="pt-BR" kern="0" dirty="0">
                <a:solidFill>
                  <a:sysClr val="windowText" lastClr="000000"/>
                </a:solidFill>
                <a:cs typeface="Arial" charset="0"/>
              </a:endParaRPr>
            </a:p>
          </p:txBody>
        </p:sp>
        <p:sp>
          <p:nvSpPr>
            <p:cNvPr id="55" name="Line 1328"/>
            <p:cNvSpPr>
              <a:spLocks noChangeShapeType="1"/>
            </p:cNvSpPr>
            <p:nvPr/>
          </p:nvSpPr>
          <p:spPr bwMode="auto">
            <a:xfrm flipV="1">
              <a:off x="7705" y="19871"/>
              <a:ext cx="195" cy="103"/>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56" name="Line 1329"/>
            <p:cNvSpPr>
              <a:spLocks noChangeShapeType="1"/>
            </p:cNvSpPr>
            <p:nvPr/>
          </p:nvSpPr>
          <p:spPr bwMode="auto">
            <a:xfrm flipV="1">
              <a:off x="7900" y="19786"/>
              <a:ext cx="215" cy="85"/>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57" name="Line 1330"/>
            <p:cNvSpPr>
              <a:spLocks noChangeShapeType="1"/>
            </p:cNvSpPr>
            <p:nvPr/>
          </p:nvSpPr>
          <p:spPr bwMode="auto">
            <a:xfrm flipV="1">
              <a:off x="8115" y="19704"/>
              <a:ext cx="195" cy="82"/>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58" name="Line 1331"/>
            <p:cNvSpPr>
              <a:spLocks noChangeShapeType="1"/>
            </p:cNvSpPr>
            <p:nvPr/>
          </p:nvSpPr>
          <p:spPr bwMode="auto">
            <a:xfrm flipV="1">
              <a:off x="8311" y="19640"/>
              <a:ext cx="215" cy="64"/>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59" name="Line 1332"/>
            <p:cNvSpPr>
              <a:spLocks noChangeShapeType="1"/>
            </p:cNvSpPr>
            <p:nvPr/>
          </p:nvSpPr>
          <p:spPr bwMode="auto">
            <a:xfrm flipV="1">
              <a:off x="8526" y="19598"/>
              <a:ext cx="195" cy="42"/>
            </a:xfrm>
            <a:prstGeom prst="line">
              <a:avLst/>
            </a:prstGeom>
            <a:noFill/>
            <a:ln w="20">
              <a:solidFill>
                <a:srgbClr val="000080"/>
              </a:solidFill>
              <a:round/>
              <a:headEnd/>
              <a:tailEnd/>
            </a:ln>
            <a:extLst/>
          </p:spPr>
          <p:txBody>
            <a:bodyPr/>
            <a:lstStyle/>
            <a:p>
              <a:pPr>
                <a:defRPr/>
              </a:pPr>
              <a:endParaRPr lang="pt-BR" kern="0" dirty="0">
                <a:solidFill>
                  <a:sysClr val="windowText" lastClr="000000"/>
                </a:solidFill>
                <a:cs typeface="Arial" charset="0"/>
              </a:endParaRPr>
            </a:p>
          </p:txBody>
        </p:sp>
        <p:sp>
          <p:nvSpPr>
            <p:cNvPr id="60" name="Oval 1333"/>
            <p:cNvSpPr>
              <a:spLocks noChangeArrowheads="1"/>
            </p:cNvSpPr>
            <p:nvPr/>
          </p:nvSpPr>
          <p:spPr bwMode="auto">
            <a:xfrm>
              <a:off x="2586" y="23425"/>
              <a:ext cx="58"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61" name="Oval 1334"/>
            <p:cNvSpPr>
              <a:spLocks noChangeArrowheads="1"/>
            </p:cNvSpPr>
            <p:nvPr/>
          </p:nvSpPr>
          <p:spPr bwMode="auto">
            <a:xfrm>
              <a:off x="2782" y="23384"/>
              <a:ext cx="58"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62" name="Oval 1335"/>
            <p:cNvSpPr>
              <a:spLocks noChangeArrowheads="1"/>
            </p:cNvSpPr>
            <p:nvPr/>
          </p:nvSpPr>
          <p:spPr bwMode="auto">
            <a:xfrm>
              <a:off x="2997" y="23363"/>
              <a:ext cx="58"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63" name="Oval 1336"/>
            <p:cNvSpPr>
              <a:spLocks noChangeArrowheads="1"/>
            </p:cNvSpPr>
            <p:nvPr/>
          </p:nvSpPr>
          <p:spPr bwMode="auto">
            <a:xfrm>
              <a:off x="3190" y="23321"/>
              <a:ext cx="58" cy="64"/>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64" name="Oval 1337"/>
            <p:cNvSpPr>
              <a:spLocks noChangeArrowheads="1"/>
            </p:cNvSpPr>
            <p:nvPr/>
          </p:nvSpPr>
          <p:spPr bwMode="auto">
            <a:xfrm>
              <a:off x="3405" y="23278"/>
              <a:ext cx="58" cy="64"/>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65" name="Oval 1338"/>
            <p:cNvSpPr>
              <a:spLocks noChangeArrowheads="1"/>
            </p:cNvSpPr>
            <p:nvPr/>
          </p:nvSpPr>
          <p:spPr bwMode="auto">
            <a:xfrm>
              <a:off x="3602" y="23237"/>
              <a:ext cx="58"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66" name="Oval 1339"/>
            <p:cNvSpPr>
              <a:spLocks noChangeArrowheads="1"/>
            </p:cNvSpPr>
            <p:nvPr/>
          </p:nvSpPr>
          <p:spPr bwMode="auto">
            <a:xfrm>
              <a:off x="3797" y="23174"/>
              <a:ext cx="59" cy="64"/>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67" name="Oval 1340"/>
            <p:cNvSpPr>
              <a:spLocks noChangeArrowheads="1"/>
            </p:cNvSpPr>
            <p:nvPr/>
          </p:nvSpPr>
          <p:spPr bwMode="auto">
            <a:xfrm>
              <a:off x="4012" y="23092"/>
              <a:ext cx="59"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68" name="Oval 1341"/>
            <p:cNvSpPr>
              <a:spLocks noChangeArrowheads="1"/>
            </p:cNvSpPr>
            <p:nvPr/>
          </p:nvSpPr>
          <p:spPr bwMode="auto">
            <a:xfrm>
              <a:off x="4207" y="23007"/>
              <a:ext cx="58" cy="64"/>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69" name="Oval 1342"/>
            <p:cNvSpPr>
              <a:spLocks noChangeArrowheads="1"/>
            </p:cNvSpPr>
            <p:nvPr/>
          </p:nvSpPr>
          <p:spPr bwMode="auto">
            <a:xfrm>
              <a:off x="4422" y="22903"/>
              <a:ext cx="58"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70" name="Oval 1343"/>
            <p:cNvSpPr>
              <a:spLocks noChangeArrowheads="1"/>
            </p:cNvSpPr>
            <p:nvPr/>
          </p:nvSpPr>
          <p:spPr bwMode="auto">
            <a:xfrm>
              <a:off x="4618" y="22778"/>
              <a:ext cx="58"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71" name="Oval 1344"/>
            <p:cNvSpPr>
              <a:spLocks noChangeArrowheads="1"/>
            </p:cNvSpPr>
            <p:nvPr/>
          </p:nvSpPr>
          <p:spPr bwMode="auto">
            <a:xfrm>
              <a:off x="4813" y="22630"/>
              <a:ext cx="59"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72" name="Oval 1345"/>
            <p:cNvSpPr>
              <a:spLocks noChangeArrowheads="1"/>
            </p:cNvSpPr>
            <p:nvPr/>
          </p:nvSpPr>
          <p:spPr bwMode="auto">
            <a:xfrm>
              <a:off x="5028" y="22464"/>
              <a:ext cx="59"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73" name="Oval 1346"/>
            <p:cNvSpPr>
              <a:spLocks noChangeArrowheads="1"/>
            </p:cNvSpPr>
            <p:nvPr/>
          </p:nvSpPr>
          <p:spPr bwMode="auto">
            <a:xfrm>
              <a:off x="5223" y="22275"/>
              <a:ext cx="59"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74" name="Oval 1347"/>
            <p:cNvSpPr>
              <a:spLocks noChangeArrowheads="1"/>
            </p:cNvSpPr>
            <p:nvPr/>
          </p:nvSpPr>
          <p:spPr bwMode="auto">
            <a:xfrm>
              <a:off x="5438" y="22066"/>
              <a:ext cx="59" cy="64"/>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75" name="Oval 1348"/>
            <p:cNvSpPr>
              <a:spLocks noChangeArrowheads="1"/>
            </p:cNvSpPr>
            <p:nvPr/>
          </p:nvSpPr>
          <p:spPr bwMode="auto">
            <a:xfrm>
              <a:off x="5635" y="21857"/>
              <a:ext cx="58" cy="64"/>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76" name="Oval 1349"/>
            <p:cNvSpPr>
              <a:spLocks noChangeArrowheads="1"/>
            </p:cNvSpPr>
            <p:nvPr/>
          </p:nvSpPr>
          <p:spPr bwMode="auto">
            <a:xfrm>
              <a:off x="5830" y="21627"/>
              <a:ext cx="58" cy="61"/>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77" name="Oval 1350"/>
            <p:cNvSpPr>
              <a:spLocks noChangeArrowheads="1"/>
            </p:cNvSpPr>
            <p:nvPr/>
          </p:nvSpPr>
          <p:spPr bwMode="auto">
            <a:xfrm>
              <a:off x="6045" y="21397"/>
              <a:ext cx="58"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78" name="Oval 1351"/>
            <p:cNvSpPr>
              <a:spLocks noChangeArrowheads="1"/>
            </p:cNvSpPr>
            <p:nvPr/>
          </p:nvSpPr>
          <p:spPr bwMode="auto">
            <a:xfrm>
              <a:off x="6238" y="21166"/>
              <a:ext cx="58"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79" name="Oval 1352"/>
            <p:cNvSpPr>
              <a:spLocks noChangeArrowheads="1"/>
            </p:cNvSpPr>
            <p:nvPr/>
          </p:nvSpPr>
          <p:spPr bwMode="auto">
            <a:xfrm>
              <a:off x="6453" y="20937"/>
              <a:ext cx="58"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80" name="Oval 1353"/>
            <p:cNvSpPr>
              <a:spLocks noChangeArrowheads="1"/>
            </p:cNvSpPr>
            <p:nvPr/>
          </p:nvSpPr>
          <p:spPr bwMode="auto">
            <a:xfrm>
              <a:off x="6650" y="20726"/>
              <a:ext cx="58" cy="64"/>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81" name="Oval 1354"/>
            <p:cNvSpPr>
              <a:spLocks noChangeArrowheads="1"/>
            </p:cNvSpPr>
            <p:nvPr/>
          </p:nvSpPr>
          <p:spPr bwMode="auto">
            <a:xfrm>
              <a:off x="6845" y="20518"/>
              <a:ext cx="59"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82" name="Oval 1355"/>
            <p:cNvSpPr>
              <a:spLocks noChangeArrowheads="1"/>
            </p:cNvSpPr>
            <p:nvPr/>
          </p:nvSpPr>
          <p:spPr bwMode="auto">
            <a:xfrm>
              <a:off x="7060" y="20352"/>
              <a:ext cx="59"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83" name="Oval 1356"/>
            <p:cNvSpPr>
              <a:spLocks noChangeArrowheads="1"/>
            </p:cNvSpPr>
            <p:nvPr/>
          </p:nvSpPr>
          <p:spPr bwMode="auto">
            <a:xfrm>
              <a:off x="7255" y="20185"/>
              <a:ext cx="58" cy="61"/>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84" name="Oval 1357"/>
            <p:cNvSpPr>
              <a:spLocks noChangeArrowheads="1"/>
            </p:cNvSpPr>
            <p:nvPr/>
          </p:nvSpPr>
          <p:spPr bwMode="auto">
            <a:xfrm>
              <a:off x="7470" y="20037"/>
              <a:ext cx="58" cy="61"/>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85" name="Oval 1358"/>
            <p:cNvSpPr>
              <a:spLocks noChangeArrowheads="1"/>
            </p:cNvSpPr>
            <p:nvPr/>
          </p:nvSpPr>
          <p:spPr bwMode="auto">
            <a:xfrm>
              <a:off x="7666" y="19933"/>
              <a:ext cx="58"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86" name="Oval 1359"/>
            <p:cNvSpPr>
              <a:spLocks noChangeArrowheads="1"/>
            </p:cNvSpPr>
            <p:nvPr/>
          </p:nvSpPr>
          <p:spPr bwMode="auto">
            <a:xfrm>
              <a:off x="7861" y="19828"/>
              <a:ext cx="59"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87" name="Oval 1360"/>
            <p:cNvSpPr>
              <a:spLocks noChangeArrowheads="1"/>
            </p:cNvSpPr>
            <p:nvPr/>
          </p:nvSpPr>
          <p:spPr bwMode="auto">
            <a:xfrm>
              <a:off x="8076" y="19745"/>
              <a:ext cx="59"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88" name="Oval 1361"/>
            <p:cNvSpPr>
              <a:spLocks noChangeArrowheads="1"/>
            </p:cNvSpPr>
            <p:nvPr/>
          </p:nvSpPr>
          <p:spPr bwMode="auto">
            <a:xfrm>
              <a:off x="8271" y="19661"/>
              <a:ext cx="59"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89" name="Oval 1362"/>
            <p:cNvSpPr>
              <a:spLocks noChangeArrowheads="1"/>
            </p:cNvSpPr>
            <p:nvPr/>
          </p:nvSpPr>
          <p:spPr bwMode="auto">
            <a:xfrm>
              <a:off x="8486" y="19598"/>
              <a:ext cx="59" cy="65"/>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90" name="Oval 1363"/>
            <p:cNvSpPr>
              <a:spLocks noChangeArrowheads="1"/>
            </p:cNvSpPr>
            <p:nvPr/>
          </p:nvSpPr>
          <p:spPr bwMode="auto">
            <a:xfrm>
              <a:off x="8683" y="19557"/>
              <a:ext cx="58" cy="62"/>
            </a:xfrm>
            <a:prstGeom prst="ellipse">
              <a:avLst/>
            </a:prstGeom>
            <a:solidFill>
              <a:srgbClr val="000080"/>
            </a:solidFill>
            <a:ln w="20">
              <a:solidFill>
                <a:srgbClr val="000080"/>
              </a:solidFill>
              <a:round/>
              <a:headEnd/>
              <a:tailEnd/>
            </a:ln>
          </p:spPr>
          <p:txBody>
            <a:bodyPr/>
            <a:lstStyle/>
            <a:p>
              <a:pPr>
                <a:defRPr/>
              </a:pPr>
              <a:endParaRPr lang="pt-BR" kern="0" dirty="0">
                <a:solidFill>
                  <a:sysClr val="windowText" lastClr="000000"/>
                </a:solidFill>
                <a:latin typeface="Times New Roman" pitchFamily="18" charset="0"/>
                <a:cs typeface="Times New Roman" pitchFamily="18" charset="0"/>
              </a:endParaRPr>
            </a:p>
          </p:txBody>
        </p:sp>
        <p:sp>
          <p:nvSpPr>
            <p:cNvPr id="91" name="Rectangle 1364"/>
            <p:cNvSpPr>
              <a:spLocks noChangeArrowheads="1"/>
            </p:cNvSpPr>
            <p:nvPr/>
          </p:nvSpPr>
          <p:spPr bwMode="auto">
            <a:xfrm>
              <a:off x="2015" y="23384"/>
              <a:ext cx="620" cy="423"/>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0,00</a:t>
              </a:r>
              <a:endParaRPr lang="pt-BR" kern="0" dirty="0">
                <a:solidFill>
                  <a:sysClr val="windowText" lastClr="000000"/>
                </a:solidFill>
                <a:latin typeface="Times New Roman" pitchFamily="18" charset="0"/>
                <a:cs typeface="Times New Roman" pitchFamily="18" charset="0"/>
              </a:endParaRPr>
            </a:p>
          </p:txBody>
        </p:sp>
        <p:sp>
          <p:nvSpPr>
            <p:cNvPr id="92" name="Rectangle 1365"/>
            <p:cNvSpPr>
              <a:spLocks noChangeArrowheads="1"/>
            </p:cNvSpPr>
            <p:nvPr/>
          </p:nvSpPr>
          <p:spPr bwMode="auto">
            <a:xfrm>
              <a:off x="2015" y="22966"/>
              <a:ext cx="620" cy="424"/>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0,10</a:t>
              </a:r>
              <a:endParaRPr lang="pt-BR" kern="0" dirty="0">
                <a:solidFill>
                  <a:sysClr val="windowText" lastClr="000000"/>
                </a:solidFill>
                <a:latin typeface="Times New Roman" pitchFamily="18" charset="0"/>
                <a:cs typeface="Times New Roman" pitchFamily="18" charset="0"/>
              </a:endParaRPr>
            </a:p>
          </p:txBody>
        </p:sp>
        <p:sp>
          <p:nvSpPr>
            <p:cNvPr id="93" name="Rectangle 1366"/>
            <p:cNvSpPr>
              <a:spLocks noChangeArrowheads="1"/>
            </p:cNvSpPr>
            <p:nvPr/>
          </p:nvSpPr>
          <p:spPr bwMode="auto">
            <a:xfrm>
              <a:off x="2015" y="22547"/>
              <a:ext cx="620" cy="424"/>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0,20</a:t>
              </a:r>
              <a:endParaRPr lang="pt-BR" kern="0" dirty="0">
                <a:solidFill>
                  <a:sysClr val="windowText" lastClr="000000"/>
                </a:solidFill>
                <a:latin typeface="Times New Roman" pitchFamily="18" charset="0"/>
                <a:cs typeface="Times New Roman" pitchFamily="18" charset="0"/>
              </a:endParaRPr>
            </a:p>
          </p:txBody>
        </p:sp>
        <p:sp>
          <p:nvSpPr>
            <p:cNvPr id="94" name="Rectangle 1367"/>
            <p:cNvSpPr>
              <a:spLocks noChangeArrowheads="1"/>
            </p:cNvSpPr>
            <p:nvPr/>
          </p:nvSpPr>
          <p:spPr bwMode="auto">
            <a:xfrm>
              <a:off x="2015" y="22130"/>
              <a:ext cx="620" cy="424"/>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0,30</a:t>
              </a:r>
              <a:endParaRPr lang="pt-BR" kern="0" dirty="0">
                <a:solidFill>
                  <a:sysClr val="windowText" lastClr="000000"/>
                </a:solidFill>
                <a:latin typeface="Times New Roman" pitchFamily="18" charset="0"/>
                <a:cs typeface="Times New Roman" pitchFamily="18" charset="0"/>
              </a:endParaRPr>
            </a:p>
          </p:txBody>
        </p:sp>
        <p:sp>
          <p:nvSpPr>
            <p:cNvPr id="95" name="Rectangle 1368"/>
            <p:cNvSpPr>
              <a:spLocks noChangeArrowheads="1"/>
            </p:cNvSpPr>
            <p:nvPr/>
          </p:nvSpPr>
          <p:spPr bwMode="auto">
            <a:xfrm>
              <a:off x="2015" y="21710"/>
              <a:ext cx="620" cy="426"/>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0,40</a:t>
              </a:r>
              <a:endParaRPr lang="pt-BR" kern="0" dirty="0">
                <a:solidFill>
                  <a:sysClr val="windowText" lastClr="000000"/>
                </a:solidFill>
                <a:latin typeface="Times New Roman" pitchFamily="18" charset="0"/>
                <a:cs typeface="Times New Roman" pitchFamily="18" charset="0"/>
              </a:endParaRPr>
            </a:p>
          </p:txBody>
        </p:sp>
        <p:sp>
          <p:nvSpPr>
            <p:cNvPr id="96" name="Rectangle 1369"/>
            <p:cNvSpPr>
              <a:spLocks noChangeArrowheads="1"/>
            </p:cNvSpPr>
            <p:nvPr/>
          </p:nvSpPr>
          <p:spPr bwMode="auto">
            <a:xfrm>
              <a:off x="2015" y="21292"/>
              <a:ext cx="620" cy="424"/>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0,50</a:t>
              </a:r>
              <a:endParaRPr lang="pt-BR" kern="0" dirty="0">
                <a:solidFill>
                  <a:sysClr val="windowText" lastClr="000000"/>
                </a:solidFill>
                <a:latin typeface="Times New Roman" pitchFamily="18" charset="0"/>
                <a:cs typeface="Times New Roman" pitchFamily="18" charset="0"/>
              </a:endParaRPr>
            </a:p>
          </p:txBody>
        </p:sp>
        <p:sp>
          <p:nvSpPr>
            <p:cNvPr id="97" name="Rectangle 1370"/>
            <p:cNvSpPr>
              <a:spLocks noChangeArrowheads="1"/>
            </p:cNvSpPr>
            <p:nvPr/>
          </p:nvSpPr>
          <p:spPr bwMode="auto">
            <a:xfrm>
              <a:off x="2015" y="20895"/>
              <a:ext cx="620" cy="426"/>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0,60</a:t>
              </a:r>
              <a:endParaRPr lang="pt-BR" kern="0" dirty="0">
                <a:solidFill>
                  <a:sysClr val="windowText" lastClr="000000"/>
                </a:solidFill>
                <a:latin typeface="Times New Roman" pitchFamily="18" charset="0"/>
                <a:cs typeface="Times New Roman" pitchFamily="18" charset="0"/>
              </a:endParaRPr>
            </a:p>
          </p:txBody>
        </p:sp>
        <p:sp>
          <p:nvSpPr>
            <p:cNvPr id="98" name="Rectangle 1371"/>
            <p:cNvSpPr>
              <a:spLocks noChangeArrowheads="1"/>
            </p:cNvSpPr>
            <p:nvPr/>
          </p:nvSpPr>
          <p:spPr bwMode="auto">
            <a:xfrm>
              <a:off x="2015" y="20476"/>
              <a:ext cx="620" cy="424"/>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0,70</a:t>
              </a:r>
              <a:endParaRPr lang="pt-BR" kern="0" dirty="0">
                <a:solidFill>
                  <a:sysClr val="windowText" lastClr="000000"/>
                </a:solidFill>
                <a:latin typeface="Times New Roman" pitchFamily="18" charset="0"/>
                <a:cs typeface="Times New Roman" pitchFamily="18" charset="0"/>
              </a:endParaRPr>
            </a:p>
          </p:txBody>
        </p:sp>
        <p:sp>
          <p:nvSpPr>
            <p:cNvPr id="99" name="Rectangle 1372"/>
            <p:cNvSpPr>
              <a:spLocks noChangeArrowheads="1"/>
            </p:cNvSpPr>
            <p:nvPr/>
          </p:nvSpPr>
          <p:spPr bwMode="auto">
            <a:xfrm>
              <a:off x="2015" y="20057"/>
              <a:ext cx="620" cy="426"/>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0,80</a:t>
              </a:r>
              <a:endParaRPr lang="pt-BR" kern="0" dirty="0">
                <a:solidFill>
                  <a:sysClr val="windowText" lastClr="000000"/>
                </a:solidFill>
                <a:latin typeface="Times New Roman" pitchFamily="18" charset="0"/>
                <a:cs typeface="Times New Roman" pitchFamily="18" charset="0"/>
              </a:endParaRPr>
            </a:p>
          </p:txBody>
        </p:sp>
        <p:sp>
          <p:nvSpPr>
            <p:cNvPr id="100" name="Rectangle 1373"/>
            <p:cNvSpPr>
              <a:spLocks noChangeArrowheads="1"/>
            </p:cNvSpPr>
            <p:nvPr/>
          </p:nvSpPr>
          <p:spPr bwMode="auto">
            <a:xfrm>
              <a:off x="2015" y="19640"/>
              <a:ext cx="620" cy="424"/>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0,90</a:t>
              </a:r>
              <a:endParaRPr lang="pt-BR" kern="0" dirty="0">
                <a:solidFill>
                  <a:sysClr val="windowText" lastClr="000000"/>
                </a:solidFill>
                <a:latin typeface="Times New Roman" pitchFamily="18" charset="0"/>
                <a:cs typeface="Times New Roman" pitchFamily="18" charset="0"/>
              </a:endParaRPr>
            </a:p>
          </p:txBody>
        </p:sp>
        <p:sp>
          <p:nvSpPr>
            <p:cNvPr id="101" name="Rectangle 1374"/>
            <p:cNvSpPr>
              <a:spLocks noChangeArrowheads="1"/>
            </p:cNvSpPr>
            <p:nvPr/>
          </p:nvSpPr>
          <p:spPr bwMode="auto">
            <a:xfrm>
              <a:off x="2015" y="19221"/>
              <a:ext cx="620" cy="424"/>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1,00</a:t>
              </a:r>
              <a:endParaRPr lang="pt-BR" kern="0" dirty="0">
                <a:solidFill>
                  <a:sysClr val="windowText" lastClr="000000"/>
                </a:solidFill>
                <a:latin typeface="Times New Roman" pitchFamily="18" charset="0"/>
                <a:cs typeface="Times New Roman" pitchFamily="18" charset="0"/>
              </a:endParaRPr>
            </a:p>
          </p:txBody>
        </p:sp>
        <p:sp>
          <p:nvSpPr>
            <p:cNvPr id="102" name="Rectangle 1375"/>
            <p:cNvSpPr>
              <a:spLocks noChangeArrowheads="1"/>
            </p:cNvSpPr>
            <p:nvPr/>
          </p:nvSpPr>
          <p:spPr bwMode="auto">
            <a:xfrm>
              <a:off x="2620" y="23781"/>
              <a:ext cx="177" cy="427"/>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0</a:t>
              </a:r>
              <a:endParaRPr lang="pt-BR" kern="0" dirty="0">
                <a:solidFill>
                  <a:sysClr val="windowText" lastClr="000000"/>
                </a:solidFill>
                <a:latin typeface="Times New Roman" pitchFamily="18" charset="0"/>
                <a:cs typeface="Times New Roman" pitchFamily="18" charset="0"/>
              </a:endParaRPr>
            </a:p>
          </p:txBody>
        </p:sp>
        <p:sp>
          <p:nvSpPr>
            <p:cNvPr id="103" name="Rectangle 1376"/>
            <p:cNvSpPr>
              <a:spLocks noChangeArrowheads="1"/>
            </p:cNvSpPr>
            <p:nvPr/>
          </p:nvSpPr>
          <p:spPr bwMode="auto">
            <a:xfrm>
              <a:off x="3636" y="23781"/>
              <a:ext cx="177" cy="427"/>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5</a:t>
              </a:r>
              <a:endParaRPr lang="pt-BR" kern="0" dirty="0">
                <a:solidFill>
                  <a:sysClr val="windowText" lastClr="000000"/>
                </a:solidFill>
                <a:latin typeface="Times New Roman" pitchFamily="18" charset="0"/>
                <a:cs typeface="Times New Roman" pitchFamily="18" charset="0"/>
              </a:endParaRPr>
            </a:p>
          </p:txBody>
        </p:sp>
        <p:sp>
          <p:nvSpPr>
            <p:cNvPr id="104" name="Rectangle 1377"/>
            <p:cNvSpPr>
              <a:spLocks noChangeArrowheads="1"/>
            </p:cNvSpPr>
            <p:nvPr/>
          </p:nvSpPr>
          <p:spPr bwMode="auto">
            <a:xfrm>
              <a:off x="4571" y="23781"/>
              <a:ext cx="354" cy="427"/>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10</a:t>
              </a:r>
              <a:endParaRPr lang="pt-BR" kern="0" dirty="0">
                <a:solidFill>
                  <a:sysClr val="windowText" lastClr="000000"/>
                </a:solidFill>
                <a:latin typeface="Times New Roman" pitchFamily="18" charset="0"/>
                <a:cs typeface="Times New Roman" pitchFamily="18" charset="0"/>
              </a:endParaRPr>
            </a:p>
          </p:txBody>
        </p:sp>
        <p:sp>
          <p:nvSpPr>
            <p:cNvPr id="105" name="Rectangle 1378"/>
            <p:cNvSpPr>
              <a:spLocks noChangeArrowheads="1"/>
            </p:cNvSpPr>
            <p:nvPr/>
          </p:nvSpPr>
          <p:spPr bwMode="auto">
            <a:xfrm>
              <a:off x="5586" y="23781"/>
              <a:ext cx="355" cy="427"/>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15</a:t>
              </a:r>
              <a:endParaRPr lang="pt-BR" kern="0" dirty="0">
                <a:solidFill>
                  <a:sysClr val="windowText" lastClr="000000"/>
                </a:solidFill>
                <a:latin typeface="Times New Roman" pitchFamily="18" charset="0"/>
                <a:cs typeface="Times New Roman" pitchFamily="18" charset="0"/>
              </a:endParaRPr>
            </a:p>
          </p:txBody>
        </p:sp>
        <p:sp>
          <p:nvSpPr>
            <p:cNvPr id="106" name="Rectangle 1379"/>
            <p:cNvSpPr>
              <a:spLocks noChangeArrowheads="1"/>
            </p:cNvSpPr>
            <p:nvPr/>
          </p:nvSpPr>
          <p:spPr bwMode="auto">
            <a:xfrm>
              <a:off x="6603" y="23781"/>
              <a:ext cx="354" cy="427"/>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20</a:t>
              </a:r>
              <a:endParaRPr lang="pt-BR" kern="0" dirty="0">
                <a:solidFill>
                  <a:sysClr val="windowText" lastClr="000000"/>
                </a:solidFill>
                <a:latin typeface="Times New Roman" pitchFamily="18" charset="0"/>
                <a:cs typeface="Times New Roman" pitchFamily="18" charset="0"/>
              </a:endParaRPr>
            </a:p>
          </p:txBody>
        </p:sp>
        <p:sp>
          <p:nvSpPr>
            <p:cNvPr id="107" name="Rectangle 1380"/>
            <p:cNvSpPr>
              <a:spLocks noChangeArrowheads="1"/>
            </p:cNvSpPr>
            <p:nvPr/>
          </p:nvSpPr>
          <p:spPr bwMode="auto">
            <a:xfrm>
              <a:off x="7619" y="23781"/>
              <a:ext cx="354" cy="427"/>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25</a:t>
              </a:r>
              <a:endParaRPr lang="pt-BR" kern="0" dirty="0">
                <a:solidFill>
                  <a:sysClr val="windowText" lastClr="000000"/>
                </a:solidFill>
                <a:latin typeface="Times New Roman" pitchFamily="18" charset="0"/>
                <a:cs typeface="Times New Roman" pitchFamily="18" charset="0"/>
              </a:endParaRPr>
            </a:p>
          </p:txBody>
        </p:sp>
        <p:sp>
          <p:nvSpPr>
            <p:cNvPr id="108" name="Rectangle 1381"/>
            <p:cNvSpPr>
              <a:spLocks noChangeArrowheads="1"/>
            </p:cNvSpPr>
            <p:nvPr/>
          </p:nvSpPr>
          <p:spPr bwMode="auto">
            <a:xfrm>
              <a:off x="8635" y="23781"/>
              <a:ext cx="355" cy="427"/>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30</a:t>
              </a:r>
              <a:endParaRPr lang="pt-BR" kern="0" dirty="0">
                <a:solidFill>
                  <a:sysClr val="windowText" lastClr="000000"/>
                </a:solidFill>
                <a:latin typeface="Times New Roman" pitchFamily="18" charset="0"/>
                <a:cs typeface="Times New Roman" pitchFamily="18" charset="0"/>
              </a:endParaRPr>
            </a:p>
          </p:txBody>
        </p:sp>
        <p:sp>
          <p:nvSpPr>
            <p:cNvPr id="109" name="Rectangle 1382"/>
            <p:cNvSpPr>
              <a:spLocks noChangeArrowheads="1"/>
            </p:cNvSpPr>
            <p:nvPr/>
          </p:nvSpPr>
          <p:spPr bwMode="auto">
            <a:xfrm>
              <a:off x="9652" y="23781"/>
              <a:ext cx="355" cy="427"/>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35</a:t>
              </a:r>
              <a:endParaRPr lang="pt-BR" kern="0" dirty="0">
                <a:solidFill>
                  <a:sysClr val="windowText" lastClr="000000"/>
                </a:solidFill>
                <a:latin typeface="Times New Roman" pitchFamily="18" charset="0"/>
                <a:cs typeface="Times New Roman" pitchFamily="18" charset="0"/>
              </a:endParaRPr>
            </a:p>
          </p:txBody>
        </p:sp>
        <p:sp>
          <p:nvSpPr>
            <p:cNvPr id="110" name="Rectangle 1383"/>
            <p:cNvSpPr>
              <a:spLocks noChangeArrowheads="1"/>
            </p:cNvSpPr>
            <p:nvPr/>
          </p:nvSpPr>
          <p:spPr bwMode="auto">
            <a:xfrm>
              <a:off x="5777" y="24230"/>
              <a:ext cx="966" cy="423"/>
            </a:xfrm>
            <a:prstGeom prst="rect">
              <a:avLst/>
            </a:prstGeom>
            <a:noFill/>
            <a:ln>
              <a:noFill/>
            </a:ln>
            <a:extLst/>
          </p:spPr>
          <p:txBody>
            <a:bodyPr wrap="none" lIns="0" tIns="0" rIns="0" bIns="0">
              <a:spAutoFit/>
            </a:bodyPr>
            <a:lstStyle/>
            <a:p>
              <a:pPr>
                <a:tabLst>
                  <a:tab pos="1514475" algn="l"/>
                </a:tabLst>
                <a:defRPr/>
              </a:pPr>
              <a:r>
                <a:rPr lang="pt-BR" sz="3100" kern="0" dirty="0">
                  <a:solidFill>
                    <a:srgbClr val="000000"/>
                  </a:solidFill>
                  <a:latin typeface="Times New Roman" pitchFamily="18" charset="0"/>
                  <a:cs typeface="Times New Roman" pitchFamily="18" charset="0"/>
                </a:rPr>
                <a:t>InsCor</a:t>
              </a:r>
              <a:endParaRPr lang="pt-BR" kern="0" dirty="0">
                <a:solidFill>
                  <a:sysClr val="windowText" lastClr="000000"/>
                </a:solidFill>
                <a:latin typeface="Times New Roman" pitchFamily="18" charset="0"/>
                <a:cs typeface="Times New Roman" pitchFamily="18" charset="0"/>
              </a:endParaRPr>
            </a:p>
          </p:txBody>
        </p:sp>
        <p:sp>
          <p:nvSpPr>
            <p:cNvPr id="111" name="Rectangle 1384"/>
            <p:cNvSpPr>
              <a:spLocks noChangeArrowheads="1"/>
            </p:cNvSpPr>
            <p:nvPr/>
          </p:nvSpPr>
          <p:spPr bwMode="auto">
            <a:xfrm rot="16200000">
              <a:off x="-467" y="21297"/>
              <a:ext cx="4388" cy="423"/>
            </a:xfrm>
            <a:prstGeom prst="rect">
              <a:avLst/>
            </a:prstGeom>
            <a:noFill/>
            <a:ln>
              <a:noFill/>
            </a:ln>
            <a:extLst/>
          </p:spPr>
          <p:txBody>
            <a:bodyPr wrap="none" lIns="0" tIns="0" rIns="0" bIns="0">
              <a:spAutoFit/>
            </a:bodyPr>
            <a:lstStyle/>
            <a:p>
              <a:pPr>
                <a:tabLst>
                  <a:tab pos="1514475" algn="l"/>
                </a:tabLst>
                <a:defRPr/>
              </a:pPr>
              <a:r>
                <a:rPr lang="pt-BR" sz="3100" kern="0" dirty="0" err="1">
                  <a:solidFill>
                    <a:srgbClr val="000000"/>
                  </a:solidFill>
                  <a:latin typeface="Times New Roman" pitchFamily="18" charset="0"/>
                  <a:cs typeface="Times New Roman" pitchFamily="18" charset="0"/>
                </a:rPr>
                <a:t>Estimated</a:t>
              </a:r>
              <a:r>
                <a:rPr lang="pt-BR" sz="3100" kern="0" dirty="0">
                  <a:solidFill>
                    <a:srgbClr val="000000"/>
                  </a:solidFill>
                  <a:latin typeface="Times New Roman" pitchFamily="18" charset="0"/>
                  <a:cs typeface="Times New Roman" pitchFamily="18" charset="0"/>
                </a:rPr>
                <a:t> </a:t>
              </a:r>
              <a:r>
                <a:rPr lang="pt-BR" sz="3100" kern="0" dirty="0" err="1">
                  <a:solidFill>
                    <a:srgbClr val="000000"/>
                  </a:solidFill>
                  <a:latin typeface="Times New Roman" pitchFamily="18" charset="0"/>
                  <a:cs typeface="Times New Roman" pitchFamily="18" charset="0"/>
                </a:rPr>
                <a:t>probability</a:t>
              </a:r>
              <a:r>
                <a:rPr lang="pt-BR" sz="3100" kern="0" dirty="0">
                  <a:solidFill>
                    <a:srgbClr val="000000"/>
                  </a:solidFill>
                  <a:latin typeface="Times New Roman" pitchFamily="18" charset="0"/>
                  <a:cs typeface="Times New Roman" pitchFamily="18" charset="0"/>
                </a:rPr>
                <a:t> </a:t>
              </a:r>
              <a:r>
                <a:rPr lang="pt-BR" sz="3100" kern="0" dirty="0" err="1">
                  <a:solidFill>
                    <a:srgbClr val="000000"/>
                  </a:solidFill>
                  <a:latin typeface="Times New Roman" pitchFamily="18" charset="0"/>
                  <a:cs typeface="Times New Roman" pitchFamily="18" charset="0"/>
                </a:rPr>
                <a:t>of</a:t>
              </a:r>
              <a:r>
                <a:rPr lang="pt-BR" sz="3100" kern="0" dirty="0">
                  <a:solidFill>
                    <a:srgbClr val="000000"/>
                  </a:solidFill>
                  <a:latin typeface="Times New Roman" pitchFamily="18" charset="0"/>
                  <a:cs typeface="Times New Roman" pitchFamily="18" charset="0"/>
                </a:rPr>
                <a:t> </a:t>
              </a:r>
              <a:r>
                <a:rPr lang="pt-BR" sz="3100" kern="0" dirty="0" err="1">
                  <a:solidFill>
                    <a:srgbClr val="000000"/>
                  </a:solidFill>
                  <a:latin typeface="Times New Roman" pitchFamily="18" charset="0"/>
                  <a:cs typeface="Times New Roman" pitchFamily="18" charset="0"/>
                </a:rPr>
                <a:t>death</a:t>
              </a:r>
              <a:r>
                <a:rPr lang="pt-BR" sz="3100" kern="0" dirty="0">
                  <a:solidFill>
                    <a:srgbClr val="000000"/>
                  </a:solidFill>
                  <a:latin typeface="Times New Roman" pitchFamily="18" charset="0"/>
                  <a:cs typeface="Times New Roman" pitchFamily="18" charset="0"/>
                </a:rPr>
                <a:t>.</a:t>
              </a:r>
              <a:endParaRPr lang="pt-BR" kern="0" dirty="0">
                <a:solidFill>
                  <a:sysClr val="windowText" lastClr="000000"/>
                </a:solidFill>
                <a:latin typeface="Times New Roman" pitchFamily="18" charset="0"/>
                <a:cs typeface="Times New Roman" pitchFamily="18" charset="0"/>
              </a:endParaRPr>
            </a:p>
          </p:txBody>
        </p:sp>
        <p:sp>
          <p:nvSpPr>
            <p:cNvPr id="112" name="Rectangle 1385"/>
            <p:cNvSpPr>
              <a:spLocks noChangeArrowheads="1"/>
            </p:cNvSpPr>
            <p:nvPr/>
          </p:nvSpPr>
          <p:spPr bwMode="auto">
            <a:xfrm>
              <a:off x="1277" y="18950"/>
              <a:ext cx="8812" cy="5919"/>
            </a:xfrm>
            <a:prstGeom prst="rect">
              <a:avLst/>
            </a:prstGeom>
            <a:noFill/>
            <a:ln w="0">
              <a:solidFill>
                <a:srgbClr val="000000"/>
              </a:solidFill>
              <a:miter lim="800000"/>
              <a:headEnd/>
              <a:tailEnd/>
            </a:ln>
            <a:extLst/>
          </p:spPr>
          <p:txBody>
            <a:bodyPr/>
            <a:lstStyle/>
            <a:p>
              <a:pPr>
                <a:defRPr/>
              </a:pPr>
              <a:endParaRPr lang="pt-BR" kern="0">
                <a:solidFill>
                  <a:sysClr val="windowText" lastClr="000000"/>
                </a:solidFill>
                <a:latin typeface="Times New Roman" pitchFamily="18" charset="0"/>
                <a:cs typeface="Times New Roman" pitchFamily="18" charset="0"/>
              </a:endParaRPr>
            </a:p>
          </p:txBody>
        </p:sp>
      </p:grpSp>
      <p:pic>
        <p:nvPicPr>
          <p:cNvPr id="1026" name="Picture 2"/>
          <p:cNvPicPr>
            <a:picLocks noChangeAspect="1" noChangeArrowheads="1"/>
          </p:cNvPicPr>
          <p:nvPr/>
        </p:nvPicPr>
        <p:blipFill>
          <a:blip r:embed="rId3" cstate="print">
            <a:duotone>
              <a:prstClr val="black"/>
              <a:schemeClr val="accent1">
                <a:tint val="45000"/>
                <a:satMod val="400000"/>
              </a:schemeClr>
            </a:duotone>
            <a:lum bright="-30000" contrast="20000"/>
            <a:extLst/>
          </a:blip>
          <a:srcRect/>
          <a:stretch>
            <a:fillRect/>
          </a:stretch>
        </p:blipFill>
        <p:spPr bwMode="auto">
          <a:xfrm>
            <a:off x="1328982" y="1459031"/>
            <a:ext cx="6402698" cy="4346233"/>
          </a:xfrm>
          <a:prstGeom prst="rect">
            <a:avLst/>
          </a:prstGeom>
          <a:noFill/>
          <a:ln>
            <a:noFill/>
          </a:ln>
          <a:effectLst/>
          <a:extLst/>
        </p:spPr>
      </p:pic>
      <p:sp>
        <p:nvSpPr>
          <p:cNvPr id="44037" name="CaixaDeTexto 114"/>
          <p:cNvSpPr txBox="1">
            <a:spLocks noChangeArrowheads="1"/>
          </p:cNvSpPr>
          <p:nvPr/>
        </p:nvSpPr>
        <p:spPr bwMode="auto">
          <a:xfrm>
            <a:off x="-15875" y="6021388"/>
            <a:ext cx="9144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115000"/>
              </a:lnSpc>
              <a:spcBef>
                <a:spcPct val="0"/>
              </a:spcBef>
              <a:spcAft>
                <a:spcPts val="1000"/>
              </a:spcAft>
              <a:defRPr/>
            </a:pPr>
            <a:r>
              <a:rPr lang="pt-BR" sz="1200" b="1" dirty="0" smtClean="0">
                <a:solidFill>
                  <a:srgbClr val="000000"/>
                </a:solidFill>
                <a:latin typeface="Arial"/>
                <a:ea typeface="Calibri" pitchFamily="34" charset="0"/>
                <a:cs typeface="Times New Roman" pitchFamily="18" charset="0"/>
              </a:rPr>
              <a:t>`     Omar AV Mejia, Luiz AF Lisboa, Luiz AO Dallan, Fabio B Jatene</a:t>
            </a:r>
          </a:p>
          <a:p>
            <a:pPr algn="just" eaLnBrk="1" fontAlgn="base" hangingPunct="1">
              <a:lnSpc>
                <a:spcPct val="115000"/>
              </a:lnSpc>
              <a:spcBef>
                <a:spcPct val="0"/>
              </a:spcBef>
              <a:spcAft>
                <a:spcPts val="1000"/>
              </a:spcAft>
              <a:defRPr/>
            </a:pPr>
            <a:r>
              <a:rPr lang="en-US" sz="1200" b="1" u="sng" dirty="0" smtClean="0">
                <a:solidFill>
                  <a:srgbClr val="000000"/>
                </a:solidFill>
                <a:latin typeface="Arial"/>
                <a:ea typeface="Calibri" pitchFamily="34" charset="0"/>
                <a:cs typeface="Times New Roman" pitchFamily="18" charset="0"/>
              </a:rPr>
              <a:t>Department of Cardiothoracic Surgery, Heart Institute of São Paulo Medical School, São Paulo University, São Paulo, Brazil.</a:t>
            </a:r>
            <a:endParaRPr lang="pt-BR" sz="1200" b="1" u="sng" dirty="0" smtClean="0">
              <a:solidFill>
                <a:srgbClr val="000000"/>
              </a:solidFill>
              <a:latin typeface="Arial"/>
              <a:ea typeface="Calibri" pitchFamily="34" charset="0"/>
              <a:cs typeface="Times New Roman" pitchFamily="18" charset="0"/>
            </a:endParaRPr>
          </a:p>
        </p:txBody>
      </p:sp>
    </p:spTree>
    <p:extLst>
      <p:ext uri="{BB962C8B-B14F-4D97-AF65-F5344CB8AC3E}">
        <p14:creationId xmlns:p14="http://schemas.microsoft.com/office/powerpoint/2010/main" val="40308566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ângulo 5"/>
          <p:cNvSpPr/>
          <p:nvPr/>
        </p:nvSpPr>
        <p:spPr>
          <a:xfrm>
            <a:off x="0" y="116632"/>
            <a:ext cx="8964488" cy="7448193"/>
          </a:xfrm>
          <a:prstGeom prst="rect">
            <a:avLst/>
          </a:prstGeom>
        </p:spPr>
        <p:txBody>
          <a:bodyPr wrap="square">
            <a:spAutoFit/>
          </a:bodyPr>
          <a:lstStyle/>
          <a:p>
            <a:pPr marL="342900" indent="-342900">
              <a:buFont typeface="+mj-lt"/>
              <a:buAutoNum type="arabicPeriod"/>
            </a:pPr>
            <a:r>
              <a:rPr lang="pt-BR" sz="1400" dirty="0"/>
              <a:t>Viana, Valcellos José da Cruz, Argolo, Felipe Coelho, Ribeiro, Nilzo Augusto Mendes, Silva Junior, Augusto Ferreira da, &amp; Correia, Luis Claudio Lemos. (2017). Probabilistic Model for Prediction of Prognostics in Myocardial Revascularization: Complications in Coronary Surgery. </a:t>
            </a:r>
            <a:r>
              <a:rPr lang="pt-BR" sz="1400" i="1" dirty="0"/>
              <a:t>International Journal of Cardiovascular Sciences</a:t>
            </a:r>
            <a:r>
              <a:rPr lang="pt-BR" sz="1400" dirty="0"/>
              <a:t>, </a:t>
            </a:r>
            <a:r>
              <a:rPr lang="pt-BR" sz="1400" i="1" dirty="0"/>
              <a:t>30</a:t>
            </a:r>
            <a:r>
              <a:rPr lang="pt-BR" sz="1400" dirty="0"/>
              <a:t>(4), 307-312. </a:t>
            </a:r>
            <a:r>
              <a:rPr lang="pt-BR" sz="1400" dirty="0">
                <a:hlinkClick r:id="rId2"/>
              </a:rPr>
              <a:t>https://</a:t>
            </a:r>
            <a:r>
              <a:rPr lang="pt-BR" sz="1400" dirty="0" smtClean="0">
                <a:hlinkClick r:id="rId2"/>
              </a:rPr>
              <a:t>dx.doi.org/10.5935/2359-4802.20170049</a:t>
            </a:r>
            <a:endParaRPr lang="pt-BR" sz="1400" dirty="0" smtClean="0"/>
          </a:p>
          <a:p>
            <a:pPr marL="342900" indent="-342900">
              <a:buFont typeface="+mj-lt"/>
              <a:buAutoNum type="arabicPeriod"/>
            </a:pPr>
            <a:r>
              <a:rPr lang="pt-BR" sz="1400" dirty="0"/>
              <a:t>Continuous quality improvement programme in cardiovascular surgery: the Latin American </a:t>
            </a:r>
            <a:r>
              <a:rPr lang="pt-BR" sz="1400" dirty="0" smtClean="0"/>
              <a:t>perspective. Omar </a:t>
            </a:r>
            <a:r>
              <a:rPr lang="pt-BR" sz="1400" dirty="0"/>
              <a:t>A. Mejía  Luiz A. Lisboa  Fabio B. </a:t>
            </a:r>
            <a:r>
              <a:rPr lang="pt-BR" sz="1400" dirty="0" smtClean="0"/>
              <a:t>Jatene. European </a:t>
            </a:r>
            <a:r>
              <a:rPr lang="pt-BR" sz="1400" dirty="0"/>
              <a:t>Journal of Cardio-Thoracic Surgery, Volume 50, Issue 1, 1 July 2016, Pages 4–5, </a:t>
            </a:r>
            <a:r>
              <a:rPr lang="pt-BR" sz="1400" dirty="0">
                <a:hlinkClick r:id="rId3"/>
              </a:rPr>
              <a:t>https://</a:t>
            </a:r>
            <a:r>
              <a:rPr lang="pt-BR" sz="1400" dirty="0" smtClean="0">
                <a:hlinkClick r:id="rId3"/>
              </a:rPr>
              <a:t>doi.org/10.1093/ejcts/ezw087</a:t>
            </a:r>
            <a:endParaRPr lang="pt-BR" sz="1400" dirty="0" smtClean="0"/>
          </a:p>
          <a:p>
            <a:pPr marL="342900" indent="-342900">
              <a:buFont typeface="+mj-lt"/>
              <a:buAutoNum type="arabicPeriod"/>
            </a:pPr>
            <a:r>
              <a:rPr lang="pt-BR" sz="1400" dirty="0"/>
              <a:t>Arthur, Camila P. S., Mejia, Omar A. V., Osternack, Diogo, Nakazone, Marcelo Arruda, Goncharov, Maxim, Lisboa, Luiz A. F., Dallan, Luís A. O., Pomerantzeff, Pablo M. A., &amp; Jatene, Fabio B.. (2017). É Necessário Personalizar a Avaliação da Função Renal na Estratificação de Pacientes Submetidos à Cirurgia Cardíaca?. Arquivos Brasileiros de Cardiologia, 109(4), 290-298. Epub September 04, 2017.https://</a:t>
            </a:r>
            <a:r>
              <a:rPr lang="pt-BR" sz="1400" dirty="0" smtClean="0"/>
              <a:t>dx.doi.org/10.5935/abc.20170129</a:t>
            </a:r>
          </a:p>
          <a:p>
            <a:pPr marL="342900" indent="-342900">
              <a:buFont typeface="+mj-lt"/>
              <a:buAutoNum type="arabicPeriod"/>
            </a:pPr>
            <a:r>
              <a:rPr lang="pt-BR" sz="1400" dirty="0"/>
              <a:t>Mejía, Omar Asdrúbal Vilca, Matrangolo, Bruna La Regina, Titinger, David Provenzale, Faria, Leandro Batisti de, Dallan, Luís Roberto Palma, Galas, Filomena Regina Barbosa, Lisboa, Luiz Augusto Ferreira, Dallan, Luís Alberto Oliveira, &amp; Jatene, Fabio Biscegli. (2015). Age, Creatinine and Ejection Fraction Score no Brasil: Comparação com o InsCor e o EuroSCORE. Arquivos Brasileiros de Cardiologia, 105(5), 450-456. Epub August 25, 2015.https://</a:t>
            </a:r>
            <a:r>
              <a:rPr lang="pt-BR" sz="1400" dirty="0" smtClean="0"/>
              <a:t>dx.doi.org/10.5935/abc.20150101</a:t>
            </a:r>
          </a:p>
          <a:p>
            <a:pPr marL="342900" indent="-342900">
              <a:buFont typeface="+mj-lt"/>
              <a:buAutoNum type="arabicPeriod"/>
            </a:pPr>
            <a:r>
              <a:rPr lang="pt-BR" sz="1400" dirty="0"/>
              <a:t>Moreira, Luiz Felipe P.. (2013). Implementação de registros multicêntricos na avaliação da terapêutica cardiovascular no Brasil. Arquivos Brasileiros de Cardiologia, 101(6), 478-479. </a:t>
            </a:r>
            <a:r>
              <a:rPr lang="pt-BR" sz="1400" dirty="0">
                <a:hlinkClick r:id="rId4"/>
              </a:rPr>
              <a:t>https://</a:t>
            </a:r>
            <a:r>
              <a:rPr lang="pt-BR" sz="1400" dirty="0" smtClean="0">
                <a:hlinkClick r:id="rId4"/>
              </a:rPr>
              <a:t>dx.doi.org/10.5935/abc.20130245</a:t>
            </a:r>
            <a:endParaRPr lang="pt-BR" sz="1400" dirty="0" smtClean="0"/>
          </a:p>
          <a:p>
            <a:pPr marL="342900" indent="-342900">
              <a:buFont typeface="+mj-lt"/>
              <a:buAutoNum type="arabicPeriod"/>
            </a:pPr>
            <a:r>
              <a:rPr lang="pt-BR" sz="1400" dirty="0"/>
              <a:t>Mejía, Omar Asdrúbal Vilca, Lisboa, Luiz Augusto Ferreira, Dallan, Luis Alberto Oliveira, Pomerantzeff, Pablo Maria Alberto, Trindade, Evelinda Marramon, Jatene, Fabio Biscegli, &amp; Kalil Filho, Roberto. (2013). Estratificação de risco cirúrgico como instrumento de inovação em programas de cirurgia cardíaca no Sistema Único de Saúde do Estado de São Paulo: ESTUDO SP-SCORE-SUS. Brazilian Journal of Cardiovascular Surgery, 28(2), 263-269. </a:t>
            </a:r>
            <a:r>
              <a:rPr lang="pt-BR" sz="1400" dirty="0">
                <a:hlinkClick r:id="rId5"/>
              </a:rPr>
              <a:t>https://</a:t>
            </a:r>
            <a:r>
              <a:rPr lang="pt-BR" sz="1400" dirty="0" smtClean="0">
                <a:hlinkClick r:id="rId5"/>
              </a:rPr>
              <a:t>dx.doi.org/10.5935/1678-9741.20130037</a:t>
            </a:r>
            <a:endParaRPr lang="pt-BR" sz="1400" dirty="0" smtClean="0"/>
          </a:p>
          <a:p>
            <a:pPr marL="342900" indent="-342900">
              <a:buFont typeface="+mj-lt"/>
              <a:buAutoNum type="arabicPeriod"/>
            </a:pPr>
            <a:r>
              <a:rPr lang="pt-BR" sz="1400" dirty="0"/>
              <a:t>Machado, Maurício Nassau, Nakazone, Marcelo Arruda, &amp; Maia, Lilia Nigro. (2014). Acute kidney injury based on KDIGO (Kidney Disease Improving Global Outcomes) criteria in patients with elevated baseline serum creatinine undergoing cardiac surgery. Brazilian Journal of Cardiovascular Surgery, 29(3), 299-307. </a:t>
            </a:r>
            <a:r>
              <a:rPr lang="pt-BR" sz="1400" dirty="0">
                <a:hlinkClick r:id="rId6"/>
              </a:rPr>
              <a:t>https://</a:t>
            </a:r>
            <a:r>
              <a:rPr lang="pt-BR" sz="1400" dirty="0" smtClean="0">
                <a:hlinkClick r:id="rId6"/>
              </a:rPr>
              <a:t>dx.doi.org/10.5935/1678-9741.20140049</a:t>
            </a:r>
            <a:endParaRPr lang="pt-BR" sz="1400" dirty="0" smtClean="0"/>
          </a:p>
          <a:p>
            <a:pPr marL="342900" indent="-342900">
              <a:buFont typeface="+mj-lt"/>
              <a:buAutoNum type="arabicPeriod"/>
            </a:pPr>
            <a:r>
              <a:rPr lang="pt-BR" sz="1400" dirty="0"/>
              <a:t>Lisboa, Luiz Augusto Ferreira, Mejia, Omar Asdrubal Vilca, Moreira, Luiz Felipe Pinho, Dallan, Luís Alberto Oliveira, Pomerantzeff, Pablo Maria Alberto, Dallan, Luís Roberto Palma, Massoti, Maria Raquel B., &amp; Jatene, Fabio B.. (2014). EuroSCORE II e a importância de um modelo local, InsCor e o futuro SP-SCORE. Brazilian Journal of Cardiovascular Surgery, 29(1), 01-08. </a:t>
            </a:r>
            <a:r>
              <a:rPr lang="pt-BR" sz="1400" dirty="0">
                <a:hlinkClick r:id="rId7"/>
              </a:rPr>
              <a:t>https://</a:t>
            </a:r>
            <a:r>
              <a:rPr lang="pt-BR" sz="1400" dirty="0" smtClean="0">
                <a:hlinkClick r:id="rId7"/>
              </a:rPr>
              <a:t>dx.doi.org/10.5935/1678-9741.20140004</a:t>
            </a:r>
            <a:endParaRPr lang="pt-BR" sz="1400" dirty="0" smtClean="0"/>
          </a:p>
          <a:p>
            <a:pPr marL="342900" indent="-342900">
              <a:buFont typeface="+mj-lt"/>
              <a:buAutoNum type="arabicPeriod"/>
            </a:pPr>
            <a:endParaRPr lang="pt-BR" sz="1400" dirty="0" smtClean="0"/>
          </a:p>
          <a:p>
            <a:pPr marL="342900" indent="-342900">
              <a:buFont typeface="+mj-lt"/>
              <a:buAutoNum type="arabicPeriod"/>
            </a:pPr>
            <a:endParaRPr lang="pt-BR" sz="1600" dirty="0"/>
          </a:p>
        </p:txBody>
      </p:sp>
    </p:spTree>
    <p:extLst>
      <p:ext uri="{BB962C8B-B14F-4D97-AF65-F5344CB8AC3E}">
        <p14:creationId xmlns:p14="http://schemas.microsoft.com/office/powerpoint/2010/main" val="341370154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TLE" val="Slide 4"/>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Edge">
  <a:themeElements>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358</TotalTime>
  <Words>1046</Words>
  <Application>Microsoft Macintosh PowerPoint</Application>
  <PresentationFormat>On-screen Show (4:3)</PresentationFormat>
  <Paragraphs>208</Paragraphs>
  <Slides>28</Slides>
  <Notes>16</Notes>
  <HiddenSlides>0</HiddenSlides>
  <MMClips>0</MMClips>
  <ScaleCrop>false</ScaleCrop>
  <HeadingPairs>
    <vt:vector size="4" baseType="variant">
      <vt:variant>
        <vt:lpstr>Theme</vt:lpstr>
      </vt:variant>
      <vt:variant>
        <vt:i4>16</vt:i4>
      </vt:variant>
      <vt:variant>
        <vt:lpstr>Slide Titles</vt:lpstr>
      </vt:variant>
      <vt:variant>
        <vt:i4>28</vt:i4>
      </vt:variant>
    </vt:vector>
  </HeadingPairs>
  <TitlesOfParts>
    <vt:vector size="44" baseType="lpstr">
      <vt:lpstr>Tema do Office</vt:lpstr>
      <vt:lpstr>5_Default Design</vt:lpstr>
      <vt:lpstr>1_Tema do Office</vt:lpstr>
      <vt:lpstr>8_Tema do Office</vt:lpstr>
      <vt:lpstr>23_Tema do Office</vt:lpstr>
      <vt:lpstr>Default Design</vt:lpstr>
      <vt:lpstr>5_Tema do Office</vt:lpstr>
      <vt:lpstr>Office Theme</vt:lpstr>
      <vt:lpstr>Edge</vt:lpstr>
      <vt:lpstr>Design padrão</vt:lpstr>
      <vt:lpstr>1_Design padrão</vt:lpstr>
      <vt:lpstr>4_Tema do Office</vt:lpstr>
      <vt:lpstr>17_Tema do Office</vt:lpstr>
      <vt:lpstr>7_Tema do Office</vt:lpstr>
      <vt:lpstr>6_Tema do Office</vt:lpstr>
      <vt:lpstr>2_Office Theme</vt:lpstr>
      <vt:lpstr>Disciplina MCP 5880</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REPLICCAR</vt:lpstr>
      <vt:lpstr>Definir a análise de dados e a política de acesso</vt:lpstr>
      <vt:lpstr>PowerPoint Presentation</vt:lpstr>
      <vt:lpstr>PowerPoint Presentation</vt:lpstr>
      <vt:lpstr>PowerPoint Presentation</vt:lpstr>
      <vt:lpstr>PowerPoint Presentation</vt:lpstr>
      <vt:lpstr>PowerPoint Presentation</vt:lpstr>
      <vt:lpstr>Objetivos do Banco de Dados</vt:lpstr>
      <vt:lpstr>Qual é o valor do banco de dados?</vt:lpstr>
      <vt:lpstr>PowerPoint Presentation</vt:lpstr>
      <vt:lpstr>Desafios da Implementação</vt:lpstr>
      <vt:lpstr>Desafios da Manutenção</vt:lpstr>
      <vt:lpstr>Desafios Futuros</vt:lpstr>
      <vt:lpstr>O que nós temos?</vt:lpstr>
      <vt:lpstr>PowerPoint Presentation</vt:lpstr>
      <vt:lpstr>Avaliação dos Resultados</vt:lpstr>
      <vt:lpstr>Lições aprendidas com Banco de Dados</vt:lpstr>
      <vt:lpstr>Lições sobre a qualidade dos dados </vt:lpstr>
      <vt:lpstr>It like to call it P4: medicine - predictive,  preventive, personalized and participatory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Disciplina MCP 5880</dc:title>
  <dc:creator>ucocir07</dc:creator>
  <cp:lastModifiedBy>Ricardo Terra</cp:lastModifiedBy>
  <cp:revision>12</cp:revision>
  <dcterms:created xsi:type="dcterms:W3CDTF">2017-11-21T09:51:41Z</dcterms:created>
  <dcterms:modified xsi:type="dcterms:W3CDTF">2017-11-30T11:11:30Z</dcterms:modified>
</cp:coreProperties>
</file>