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D118A-8DC8-42FF-A11D-676F7FBE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48997F-8F41-4626-8636-A6F1D6DA4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4349D9-D126-46E3-AA1F-A26CA24C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AB8471-A40C-4886-8C89-4FC365E5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3DCEA8-41B0-4850-B249-562DF491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57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03A43-1F92-4554-A85F-E9D117C1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29F415-CF84-4285-8649-D33D382CB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6CB286-6904-4A18-810E-3DEFC6B0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438050-74E0-42CC-8779-CD146E2B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401F31-B40C-420D-9F01-F221C4E4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70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E9E814-5E3A-40EF-8A91-1570C4E32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001622-4B7E-46BA-905E-6BEBA8EAC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83514F-CC21-4F26-8DBE-9A6A57CE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B4642A-1776-4416-B438-AF6A95ED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9374BB-B345-4422-B407-8A9D71F6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35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E20F7-7A33-4DAB-926D-E6275F3E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DF99C1-4410-47A6-AF40-13B1D7C8A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474178-F1A2-48DF-A762-E579C457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B67B07-840B-4B5F-B33A-28378E64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E772D4-921D-4F96-AB50-17B703E04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77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C71DB-0309-454C-B3A9-D84271E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9F1386-7F89-478D-9184-ECF4DA3C8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01B57C-EBF5-4A7C-B7B5-8853F68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70C7D4-4E43-42FA-B347-E9A91661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E2AFFB-A523-4A39-86CC-88DA12B0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66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0FD7B-1067-46F8-8E1A-36A1A1B29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C10864-B767-463F-8567-DEE43CA2C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68E35C-024C-478B-ABB2-9371F23A5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5981D0-8602-4062-B417-989D7916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2A5FF5-4D33-465D-BAF5-A4A76CB1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EBD49C-6377-406B-A9B4-B332BD37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3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B2D11-6C78-42CB-A4A1-5583E3A7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A696E0-7D53-4618-86C2-BE01D43FA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813A4A-4954-4BA9-AB95-8B2D34D5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E1006C0-53C1-4BAA-893F-D60B7E89E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13F42A-247F-429A-A2E8-C35A2243B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0CE4710-3920-43BF-AF26-85C7C986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874A5AD-721D-4E84-8F09-87AC5243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58C848-8764-474B-B11B-CC6A8F31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18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E07C8-31B7-40AF-AB45-3E0A174A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970890-8D36-449E-A166-496DB48F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2C45530-20BD-4E14-93CB-40A47591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CAB738-B125-4D24-95D8-9E25B7C2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33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B0DFAC-1FFB-43C4-AB12-2571211A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F518072-D12E-4255-9C04-B56CAD32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C97FAE-7347-47BE-BFEF-B4FE6690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78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62EBC-ADA0-4A57-816A-3C7BE13C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773B29-EAF6-47EB-A596-3421FE4B5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9B089D-49C2-4B4B-8751-20834B93F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EAA8B8-C1EA-4C20-A06A-0D2C07A2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558A8DB-1590-44CD-843D-8233D260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2033AB-8AF0-4458-9FBA-A1E964EA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25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E9A35-13AB-43BC-AC0A-C4087071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D19F823-B5F9-4BA1-A66A-138AFEA33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030FF7-87C8-4E17-884C-726F35166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780992-BF59-4D55-B178-C8603481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BA7F52-CA49-495E-B144-0CFBB4D5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E4893E-C4CD-49CD-A7A1-5BA32079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31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0BE175E-052F-4A2D-9EC2-0FB8D4D6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86C630-971B-474F-A7EB-1D9E787CF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DF8CDD-4366-4C10-B0BE-A7141F919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F90B8-5A21-4FE8-B234-5BA038A8CDBF}" type="datetimeFigureOut">
              <a:rPr lang="pt-BR" smtClean="0"/>
              <a:t>10/11/2019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620E75-1262-4710-96E7-A627F1F78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B53B63-F320-428D-9028-2921147DE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A80FD-946C-470C-9F21-3723CC5E72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DFCDA-1125-4174-87BA-0A9011D3C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9506DC-8A1D-4639-8479-FB732BF7B1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EFD178-4D64-4644-A417-63B8966E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85DFD-0DAA-4B6A-B656-51945700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F6CFD3-6E07-4AD1-BAE9-9B009CB7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55768-1EDE-4302-A089-6D663521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2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A47EA-9638-4073-972B-9AC49311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B3F56F-2112-4E49-8C22-15968F178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F47AE7-7055-4CF3-B769-4CAB4E29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00356-8AF8-43C3-B7B3-CA82112A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2E3BB4-DDA1-4611-8561-3C5CCC28D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87825CE-F9A5-4E60-AFA6-B158FEB2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5926B-249E-4684-85E0-C716C514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07EFF3-A946-4C56-AC50-821ACBEE0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9E65BC-F361-442F-A961-E4AFB219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25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59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2AF6D-DB06-4066-86E6-4C376269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9B0709-F167-4BB4-BA64-F9BE49C4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564304-2ECD-4004-9954-F7B1139D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4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2ADFC-E62C-4D09-ADD8-9E3FD63D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22E3AF-D856-4E26-9F47-06F77AC36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14DDFD-D518-49E2-B00E-13BD9CC3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53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1E22A-59A3-4CA5-8D63-31B93F4D0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4378B6-C596-4963-9A44-0C9629255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B4F243-DF67-4D50-896F-B826D0E86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00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94B08-B977-4147-8FED-A9F81C56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27736B-57B2-4031-86F8-D72364196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A83D94-1DF3-47AF-B6A7-A46B1DBC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16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DCB5C-613D-42FC-8963-B4A17954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1F45E2-8335-493C-89D3-69466B05E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33AA9D-AE2F-4B7D-94B3-F71657189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7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F8669-A9BC-4720-9BBC-30EA9EDC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BED9B0-24ED-483C-919A-C726843EB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C92C6F-13B7-4EE7-B94A-5868F019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2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D16F4-5288-48AD-AB84-CC5C5E53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D0385B-3D6D-47EE-920D-086C02492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C75FD5-3423-4FC0-9666-06CC0F17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2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52EA3-0E67-40A1-A940-A2BC6807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CD8AB2-9AD7-4C88-A8A2-70B537F37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4F5BFE-E8CE-4048-BE10-6510F706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7BDBF-E6D7-4DC3-AF22-8536B989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689353-6F42-4D18-809D-B5FA4246D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9F2F94-5A05-4BD9-B83B-137659AA1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89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B82B9-3656-413F-816C-44BCC5D4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B9B120-1C70-4AF1-BEFD-4597B9DFB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7C1952-F539-4863-BB6D-5E50D4B8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40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F2FFF-BBCF-4864-9F9F-14944CB9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302ACA-CF5D-4C41-9D77-2680E9D32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07FDAB-50FA-41AB-B836-F0BB26D7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0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5059C-95FF-40AB-975C-B70E2741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52CE57-7772-418F-8CEF-3B2C3A5CF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EBD792-7546-43F8-9C8E-EC09CC0C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66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64F79-EF89-41A7-9D6A-97554D60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38098C-F48F-483B-9027-2937050ED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EB9DBA-032E-4114-B16A-44B43A3C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81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11207-A038-4983-B583-A75F0EC4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AD1B99-8B23-4F45-937D-D91291B56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E1B4F8-5C8A-40FA-A53A-FD4A2206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FE1C78-874E-4DA0-B200-FCF6E250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77509F-2845-4936-ACBB-9B91FF51F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47E1F1-A3F4-4689-88DB-CAF9D2F4D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7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A387DD-02A8-42B4-804B-4C8B4E72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D9E56C-F19A-4B24-A0BF-99D0F1CC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F9098D-9A3B-4479-9822-86D9D9582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9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5ED29-387F-408A-A836-41FF310E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E74EB7-4746-41F4-9A88-9A8726D7B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CD7CE6-CC51-4D7B-B5A2-2B0F8EADD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BDF93-AEEC-4A2A-AFE8-5C116C11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E7D84C-DA50-4AA3-BDDE-E3FBEFB96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231630-24A6-40D4-824C-BA4E1BC6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57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7F7B1-5959-4FEC-B8FA-DDF6B6C9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C9533-3624-40D8-908E-2430AD228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CF28DC-8EB1-4680-B4E4-2F88B0C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9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D8DD5-4154-4F4F-8A32-30DBEA29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718C56-E3BC-4C16-82D3-3DDA350B4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49E13F-D39D-4EBA-85BD-7236CFFB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71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47CB2C-3E43-4E82-8F8D-DC18D681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7CC104-BBCE-42E9-A0C0-C774DA35A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692523-E5C3-4527-9280-EE3C26F1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06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EBCA9-8F8F-4965-91C2-06C1F52D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7600D7-0033-4792-82B8-27E378A9C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BDBDB0-6BFD-4086-89E4-CCA06641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90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96176-7390-47E7-B86D-BB9CF730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4C22051-BE48-46AE-843C-D710E206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0BD0F4C-5B03-477B-A030-D7AA6756A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3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B26A5-300F-49A2-B783-57958229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54F45D-4151-4D06-A873-8AD7B0B2E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1F50AF-4169-463F-949B-0A1C7F8C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99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4AFA1-6C85-4302-A1AA-3FF11AF0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31D455-6D5B-42FC-BC26-39928BAB2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566CEC-DF5D-4B35-B95E-D693FDB87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04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4B58A-5862-41D3-B340-F6F3BFFB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8047C9-A23F-4693-A757-10EB9FC6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E3B67B-6EC4-4853-8D99-8067B2413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01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F850E-FAFB-47BA-9F6D-FB3E82EF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FFC356-0EAF-4D60-8302-3EA9F9F70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5D0382-A6B0-4088-96CE-3F374245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2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0E3EB-AD99-487E-B055-BB81930F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FC9E71-1C7A-49D8-BC36-1263447F7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0868CD-8DDD-454F-AB2B-9A285639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2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BCE0A-5615-4062-A59B-721F8348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C613FD-7FFE-470C-ADE1-1DEEC2168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1DC8FA-2D6F-4D32-921E-3F3E0775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7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D8149-430D-410B-AD80-BB9AD8BD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D5E1F-EF30-41A3-865F-3ABB58A4D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5ADEB-CB58-4D01-A2D6-9A621F7B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1AAB3-A05D-4413-BA23-592AE73A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A950D-79D2-4DDA-8FFC-640A2BDDE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39AC30-FFB7-46FA-84A2-B7833AF2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271FE-2338-4DF7-A9FD-CA133CBD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D8585-5796-4679-8350-B547FE04D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441BD7-37DD-4BEC-81CD-CDABE25D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77299-A0DD-4521-9D27-5D9C1CBF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29D56-E932-4211-A75C-C2AB0106D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418180-46B6-4089-8F2F-59000959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8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05DA4-7702-4484-84F2-C6A11714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53931F-61C7-4A21-8FCA-14CC9E058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1080ED-4E99-4C9E-BDD1-820A84A7D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1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F58CC-656E-4C51-A393-7CC9734C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DC53B4-A386-486C-A1B1-0B1F7C351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F8AC14D-8830-4202-9CFC-86492448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71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Eduarda Martinelli</dc:creator>
  <cp:lastModifiedBy>Maria Eduarda Martinelli</cp:lastModifiedBy>
  <cp:revision>3</cp:revision>
  <dcterms:created xsi:type="dcterms:W3CDTF">2019-11-10T20:12:16Z</dcterms:created>
  <dcterms:modified xsi:type="dcterms:W3CDTF">2019-11-10T22:29:47Z</dcterms:modified>
</cp:coreProperties>
</file>