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Roboto Slab" charset="0"/>
      <p:regular r:id="rId25"/>
      <p:bold r:id="rId26"/>
    </p:embeddedFont>
    <p:embeddedFont>
      <p:font typeface="Roboto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77e2446a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77e2446a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77e2446a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77e2446a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77e2446a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77e2446a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77e2446a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77e2446a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78012bd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78012bd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77e2446af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77e2446af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77e2446af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77e2446af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77e2446af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77e2446af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77e2446a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77e2446a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77e2446a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77e2446a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fb5c775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fb5c775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77e2446a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77e2446a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77e2446af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77e2446af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77e2446af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77e2446af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77e2446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77e2446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77e2446a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77e2446a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7e2446a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7e2446a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7e2446a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7e2446a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77e2446a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77e2446a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77e2446a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77e2446a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77e2446af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77e2446af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teoria geral do direito e o marxismo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pensamento de Evgeni Pachukanis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Aula 2: Mercadoria e sujeito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Individualismo metodológico e as “</a:t>
            </a:r>
            <a:r>
              <a:rPr lang="pt-BR" sz="2400" dirty="0" err="1"/>
              <a:t>robinsonadas</a:t>
            </a:r>
            <a:r>
              <a:rPr lang="pt-BR" sz="2400" dirty="0"/>
              <a:t>”: o </a:t>
            </a:r>
            <a:r>
              <a:rPr lang="pt-BR" sz="2400" dirty="0" err="1"/>
              <a:t>contratualismo</a:t>
            </a:r>
            <a:r>
              <a:rPr lang="pt-BR" sz="2400" dirty="0"/>
              <a:t> clássico como expressão do atomismo do sujeito de direito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O direito apresenta o conjunto das relações sociais como </a:t>
            </a:r>
            <a:r>
              <a:rPr lang="pt-BR" sz="2400" dirty="0" smtClean="0"/>
              <a:t>produto de uma </a:t>
            </a:r>
            <a:r>
              <a:rPr lang="pt-BR" sz="2400" dirty="0"/>
              <a:t>convenção, indicando o contrato como referência geral da sociabilidade humana</a:t>
            </a:r>
            <a:endParaRPr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realização do valor no ato de troca presume um ato de vontade consciente por parte do possuidor das mercadorias (contrato)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regularidade espontânea das trocas exige uma relação particular entre os homens que os constitui como sujeitos cuja vontade reside nas coisas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Valor e trabalho abstrato: a multiplicidade de qualidades físicas e os aspectos concretos do trabalho se dissolvem no trabalho humano geral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Sujeito de direito: as particularidades concretas que diferem um ser humano de outro dissolvem-se na abstração do homem em geral, i.e., do sujeito jurídico.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“Somente com o pleno desenvolvimento das relações burguesas o direito adquire um caráter abstrato. Cada homem torna-se um homem em geral, cada trabalho resume-se a trabalho socialmente útil em geral, cada sujeito torna-se um sujeito jurídico abstrato. Simultaneamente, também a norma adquire a forma logicamente acabada da lei geral abstrata” (PACHUKANIS, A teoria geral do direito e o marxismo).</a:t>
            </a:r>
            <a:endParaRPr sz="22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Idade Média, na medida em que inexistia o conceito abstrato de sujeito jurídico, também não havia uma noção de norma objetiva voltada para um círculo amplo e indefinido de pessoas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As cartas régias cedidas pelos príncipes e imperadores às cidades designavam privilégios específicos para certas unidades territoriais, nunca direitos individuais</a:t>
            </a:r>
            <a:endParaRPr sz="24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categoria do sujeito de direito (ser animado por uma vontade racional) abstrai-se dos atos de troca do mercado, pois é nesses atos que o indivíduo realiza a sua liberdade formal de autodeterminação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É a condição de pessoa submetida constantemente a obrigações no mercado que formula o conceito genérico de sujeito de direito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alienação recíproca de mercadorias, os possuidores se relacionam juridicamente por meio de um contrato, o que faz dessa categoria um conceito geral do direito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Antes do contrato, os possuidores de mercadorias são apenas proprietários orgânicos, num sentido extrajurídico. A moderna e abstrata noção de propriedade pressupõe relações contratuais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É somente com a economia capitalista que a propriedade adquire um caráter acabado e universal, tornando-se indiferente em relação ao objeto e rompendo com os vínculos orgânicos 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forma jurídica da propriedade convive com a carência de propriedade para a maioria dos indivíduos, pois se trata de uma qualidade meramente formal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esfera do direito subjetivo é um fenômeno imputado ao indivíduo tanto quanto o valor é socialmente imputado à coisa. O fetichismo jurídico completa o fetichismo da mercadoria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Direito e valor são duas formas enigmáticas da existência social que se complementam: uma mesma relação social assume um econômico e outro jurídico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passagem da livre-concorrência ao monopolismo, o crescente papel do Estado e a reformulação doutrinária do sujeito de direito pela via positivista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crescente abstração do sujeito de direito: da “personalidade concreta viva” ao “ponto matemático” na ordem jurídica (o sujeito de direito como centro de imputação de normas)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Itinerário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just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princípio da subjetividade jurídica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sujeito de direito na filosofia moderna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Mercadoria e sujeito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200"/>
              <a:t>“Na aurora de seu desenvolvimento, o capitalismo industrial conferiu uma auréola ao princípio da subjetividade jurídica, exaltando-o como a qualidade absoluta da personalidade humana. Agora começam a concebê-lo apenas como uma definição técnica, que proporciona certa conveniência para “a delimitação de riscos e responsabilidades”, ou simplesmente declaram ser uma hipótese especulativa, desprovida de qualquer fundamento real” (PACHUKANIS, A teoria geral do direito e o marxismo).</a:t>
            </a:r>
            <a:endParaRPr sz="2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nexo privado da economia mercantil não desaparece imediatamente nem com a tomada do poder e nem com a centralização da produção e da distribuição no Estado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pequena economia artesã e camponesa na Rússia e ao nexo mercantil entre empresas isoladas impedem a superação da forma jurídica, a qual só pode ocorrer com o triunfo da planificação econômica</a:t>
            </a:r>
            <a:endParaRPr sz="2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Mercadoria e sujeito</a:t>
            </a: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Nas condições da circulação mercantil, as empresas estatais soviéticas relacionam-se não de forma técnica, mas sim sob a mediação de contratos 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Por outro lado, o fortalecimento de uma direção técnico-administrativa submetida ao plano econômico geral significa uma tendência no sentido oposto ao da manutenção da forma jurídica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O princípio da subjetividade jurídica (liberdade, igualdade, autonomia da pessoa etc.) não é apenas um instrumento de engano, mas antes um elemento objetivo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objetividade social do sujeito de direito dá-se em paralelo à objetividade social do valor, que decorre das práticas reiteradas no mercado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vitória do princípio da subjetividade jurídica ultrapassa o mundo das representações e coloca um processo de juridicização real das relações humanas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Condições objetivas: universalização da propriedade privada, liberação da terra do domínio feudal, afirmação do caráter móvel da propriedade, desenvolvimento de relações obrigacionais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Dissolução das relações orgânicas patriarcais </a:t>
            </a:r>
            <a:r>
              <a:rPr lang="pt-BR" sz="2400" dirty="0" smtClean="0"/>
              <a:t>do período pré-capitalista </a:t>
            </a:r>
            <a:r>
              <a:rPr lang="pt-BR" sz="2400" dirty="0"/>
              <a:t>e substituição por relações jurídicas entre sujeitos com direitos iguais </a:t>
            </a:r>
            <a:endParaRPr sz="24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Isso pode ser percebido na decomposição das famílias patriarcais e na emergência das famílias contratuais, compostas por sujeitos de direito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princípio da subjetividade jurídica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Na sociedade burguesa, em oposição às demais, a forma jurídica adquire um significado universal, a ideologia jurídica torna-se a ideologia por excelência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defesa dos interesses da classe capitalista apresenta-se como a defesa de princípios abstratos de subjetividade jurídica.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filosofia do direito, ao se reportar ao sujeito autodeterminado e abstrato, prova-se como filosofia da economia mercantil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Em Puchta, o homem é sujeito de direito por ser livre, por ser dotado de uma vontade autodeterminadora (concepção idealista e especulativa)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Kant: a pessoa é o sujeito cujas ações são suscetíveis de imputação, diferenciando-se da coisa, que é objeto do livre-arbítrio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 liberdade é um direito único e originário que cabe a todo homem em virtude de sua humanidade, e que implica uma igualdade inata, pois as pessoas só podem se obrigar livremente em caráter de reciprocidade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sujeito de direito na filosofia moderna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Hegel: a apropriação da natureza pelo homem só pode se dar por um ato de vontade que constitui a propriedade privada</a:t>
            </a:r>
            <a:endParaRPr sz="240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Nesse sentido, a propriedade em Hegel realiza-se como a esfera externa da liberdade, constituindo-se como uma projeção da personalidade do indivíduo proprietário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1172</Words>
  <Application>Microsoft Office PowerPoint</Application>
  <PresentationFormat>Apresentação na tela (16:9)</PresentationFormat>
  <Paragraphs>66</Paragraphs>
  <Slides>22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Roboto Slab</vt:lpstr>
      <vt:lpstr>Roboto</vt:lpstr>
      <vt:lpstr>Marina</vt:lpstr>
      <vt:lpstr>A teoria geral do direito e o marxismo</vt:lpstr>
      <vt:lpstr>Itinerário</vt:lpstr>
      <vt:lpstr>O princípio da subjetividade jurídica</vt:lpstr>
      <vt:lpstr>O princípio da subjetividade jurídica</vt:lpstr>
      <vt:lpstr>O princípio da subjetividade jurídica</vt:lpstr>
      <vt:lpstr>O princípio da subjetividade jurídica</vt:lpstr>
      <vt:lpstr>O sujeito de direito na filosofia moderna</vt:lpstr>
      <vt:lpstr>O sujeito de direito na filosofia moderna</vt:lpstr>
      <vt:lpstr>O sujeito de direito na filosofia moderna</vt:lpstr>
      <vt:lpstr>O sujeito de direito na filosofia moderna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  <vt:lpstr>Mercadoria e sujeito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teoria geral do direito e o marxismo</dc:title>
  <cp:lastModifiedBy>Anônimo</cp:lastModifiedBy>
  <cp:revision>2</cp:revision>
  <dcterms:modified xsi:type="dcterms:W3CDTF">2019-09-11T09:46:21Z</dcterms:modified>
</cp:coreProperties>
</file>