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77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0" r:id="rId19"/>
    <p:sldId id="272" r:id="rId20"/>
    <p:sldId id="271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87410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24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56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1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984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00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59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08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7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578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162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DA8255A-E7F1-4B05-83DE-C1AC69419A0B}" type="datetimeFigureOut">
              <a:rPr lang="pt-BR" smtClean="0"/>
              <a:t>12/08/2019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E0DAA3E-7413-4FA4-AA00-784AEF89A54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116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68945" y="874053"/>
            <a:ext cx="8361229" cy="2098226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 E DOENÇA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0596" y="3337442"/>
            <a:ext cx="6831673" cy="1086237"/>
          </a:xfrm>
        </p:spPr>
        <p:txBody>
          <a:bodyPr>
            <a:noAutofit/>
          </a:bodyPr>
          <a:lstStyle/>
          <a:p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Bruno Vinícius Araújo de Franceschi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10893037</a:t>
            </a:r>
          </a:p>
          <a:p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Heloísa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Zangrando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Silva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11294250</a:t>
            </a:r>
          </a:p>
          <a:p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Vitoria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Alves Rangel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9149451</a:t>
            </a:r>
          </a:p>
          <a:p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Victor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Vellanga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Nogueira Barbosa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11199991</a:t>
            </a:r>
          </a:p>
          <a:p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 Paula do Amaral Leopaci - 381083883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691" y="334818"/>
            <a:ext cx="9601200" cy="1485900"/>
          </a:xfrm>
        </p:spPr>
        <p:txBody>
          <a:bodyPr/>
          <a:lstStyle/>
          <a:p>
            <a:r>
              <a:rPr lang="pt-BR" dirty="0" smtClean="0"/>
              <a:t>                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DOENÇA?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0691" y="1362363"/>
            <a:ext cx="9601200" cy="3581400"/>
          </a:xfrm>
        </p:spPr>
        <p:txBody>
          <a:bodyPr>
            <a:noAutofit/>
          </a:bodyPr>
          <a:lstStyle/>
          <a:p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"Doença é uma alteração ou desvio do estado de equilíbrio de um indivíduo com o meio ambiente." - Ministério da Saúde (1987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pt-BR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doença não é uma variação da dimensão da saúde, ela é uma nova dimensão da vida." - </a:t>
            </a:r>
            <a:r>
              <a:rPr lang="pt-BR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Canguilhem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(2000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pt-BR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Doença pode ser encarada como um fator externo ao equilíbrio normal do </a:t>
            </a:r>
            <a:r>
              <a:rPr lang="pt-BR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organismo,resultado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uma reação saudável de defesa ou até mesmo de adaptação do indivíduo às condições novas e diferentes." - Barros (1998)</a:t>
            </a:r>
          </a:p>
        </p:txBody>
      </p:sp>
    </p:spTree>
    <p:extLst>
      <p:ext uri="{BB962C8B-B14F-4D97-AF65-F5344CB8AC3E}">
        <p14:creationId xmlns:p14="http://schemas.microsoft.com/office/powerpoint/2010/main" val="28718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ultiplicar 3"/>
          <p:cNvSpPr/>
          <p:nvPr/>
        </p:nvSpPr>
        <p:spPr>
          <a:xfrm>
            <a:off x="5770418" y="3168072"/>
            <a:ext cx="803564" cy="748146"/>
          </a:xfrm>
          <a:prstGeom prst="mathMultipl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681018" y="2780145"/>
            <a:ext cx="3020291" cy="1524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643091" y="2780145"/>
            <a:ext cx="3020291" cy="1524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152073" y="3168072"/>
            <a:ext cx="2549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patologia</a:t>
            </a:r>
            <a:endParaRPr lang="pt-BR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28891" y="3168072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doença</a:t>
            </a:r>
            <a:endParaRPr lang="pt-BR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ultiplicar 3"/>
          <p:cNvSpPr/>
          <p:nvPr/>
        </p:nvSpPr>
        <p:spPr>
          <a:xfrm>
            <a:off x="5770418" y="3168072"/>
            <a:ext cx="803564" cy="748146"/>
          </a:xfrm>
          <a:prstGeom prst="mathMultipl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681018" y="2780145"/>
            <a:ext cx="3020291" cy="1524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643091" y="2780145"/>
            <a:ext cx="3020291" cy="1524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032000" y="3168072"/>
            <a:ext cx="2549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transtorno</a:t>
            </a:r>
            <a:endParaRPr lang="pt-BR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28891" y="3168072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doença</a:t>
            </a:r>
            <a:endParaRPr lang="pt-BR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1891" y="344055"/>
            <a:ext cx="9601200" cy="1485900"/>
          </a:xfrm>
        </p:spPr>
        <p:txBody>
          <a:bodyPr>
            <a:normAutofit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PROCESSO SAÚDE - DOENÇA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0836" y="1829955"/>
            <a:ext cx="9601200" cy="3581400"/>
          </a:xfrm>
        </p:spPr>
        <p:txBody>
          <a:bodyPr>
            <a:noAutofit/>
          </a:bodyPr>
          <a:lstStyle/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“É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processo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caracterizado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pelas relações dos homens com a natureza (meio ambiente, espaço e território) e com os outros homens (trabalho, relações sociais, culturais e políticas) num determinado espaço geográfico e num determinado tempo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histórico”.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Determinantes sociais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9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TIPOS DE DETERMINANTES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2" t="31945" r="22917" b="13294"/>
          <a:stretch/>
        </p:blipFill>
        <p:spPr bwMode="auto">
          <a:xfrm>
            <a:off x="3323938" y="2738581"/>
            <a:ext cx="569652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2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9909" y="574963"/>
            <a:ext cx="10104582" cy="1485900"/>
          </a:xfrm>
        </p:spPr>
        <p:txBody>
          <a:bodyPr>
            <a:normAutofit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DETERMINANTES BIOLÓGICOS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49055"/>
            <a:ext cx="9601200" cy="3581400"/>
          </a:xfrm>
        </p:spPr>
        <p:txBody>
          <a:bodyPr>
            <a:norm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da vida;</a:t>
            </a: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Gênero;</a:t>
            </a: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Genética;</a:t>
            </a: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Etnia;</a:t>
            </a: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outros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350" y="2027382"/>
            <a:ext cx="489654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519547"/>
            <a:ext cx="11914909" cy="1485900"/>
          </a:xfrm>
        </p:spPr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DETERMINANTES COMPORTAMENTAIS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Hábitos de vida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familiar: violência, educação, funcionalidade, constituição da família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Resultado de imagem para imagem alimentaÃ§Ã£o boa x rui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1" y="2951127"/>
            <a:ext cx="2256153" cy="142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sultado de imagem para imagem atividade fis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186" y="2951127"/>
            <a:ext cx="2004610" cy="142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Resultado de imagem para imagem uso de drog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606" y="2951127"/>
            <a:ext cx="2218192" cy="142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4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519547"/>
            <a:ext cx="11914909" cy="1485900"/>
          </a:xfrm>
        </p:spPr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DETERMINANTES COMPORTAMENTAIS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1177636" y="2073565"/>
            <a:ext cx="9601200" cy="3581400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Espiritualidade </a:t>
            </a:r>
          </a:p>
          <a:p>
            <a:pPr lvl="1" indent="-342900">
              <a:buFont typeface="Arial" pitchFamily="34" charset="0"/>
              <a:buChar char="•"/>
            </a:pPr>
            <a:r>
              <a:rPr lang="pt-BR" sz="3000" i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OMS (Organização Mundial da Saúde)</a:t>
            </a:r>
          </a:p>
          <a:p>
            <a:pPr lvl="1" indent="-342900">
              <a:buFont typeface="Arial" pitchFamily="34" charset="0"/>
              <a:buChar char="•"/>
            </a:pPr>
            <a:r>
              <a:rPr lang="pt-BR" sz="3000" i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AAMC (</a:t>
            </a:r>
            <a:r>
              <a:rPr lang="en-US" sz="3000" i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American Medical Colleges)</a:t>
            </a:r>
          </a:p>
          <a:p>
            <a:pPr lvl="1" indent="-342900">
              <a:buFont typeface="Arial" pitchFamily="34" charset="0"/>
              <a:buChar char="•"/>
            </a:pPr>
            <a:r>
              <a:rPr lang="en-US" sz="3000" i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outros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Autoconhecimento;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Pensamentos positivos;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Estímulos à hábitos saudáveis;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Meditação.</a:t>
            </a:r>
          </a:p>
          <a:p>
            <a:pPr lvl="1" indent="-342900">
              <a:buFont typeface="Arial" pitchFamily="34" charset="0"/>
              <a:buChar char="•"/>
            </a:pPr>
            <a:endParaRPr lang="pt-BR" sz="3000" i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6" descr="Resultado de imagem para imagem pessoas medit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83" y="3589938"/>
            <a:ext cx="288969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7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510" y="408709"/>
            <a:ext cx="12062691" cy="1485900"/>
          </a:xfrm>
        </p:spPr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DETERMINANTES SOCIO-AMBIENTAIS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6182" y="1713345"/>
            <a:ext cx="9601200" cy="3581400"/>
          </a:xfrm>
        </p:spPr>
        <p:txBody>
          <a:bodyPr>
            <a:norm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de moradia:</a:t>
            </a:r>
          </a:p>
          <a:p>
            <a:pPr lvl="1"/>
            <a:r>
              <a:rPr lang="pt-BR" sz="3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Infraestrutura e acessibilidade;</a:t>
            </a:r>
          </a:p>
          <a:p>
            <a:pPr lvl="1"/>
            <a:r>
              <a:rPr lang="pt-BR" sz="3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Acesso a serviços de saúde, educação, renda </a:t>
            </a:r>
            <a:r>
              <a:rPr lang="pt-BR" sz="3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pt-BR" sz="3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pt-BR" sz="3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Exposição a fatores de risco (Trafico de drogas, violência urbana </a:t>
            </a:r>
            <a:r>
              <a:rPr lang="pt-BR" sz="3000" i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pt-BR" sz="30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3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Resultado de imagem para imagem favela sem saneamen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808" y="4422405"/>
            <a:ext cx="337597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sultado de imagem para imagem favela sem saneamen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422" y="4134373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510" y="390237"/>
            <a:ext cx="12062691" cy="1485900"/>
          </a:xfrm>
        </p:spPr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DETERMINANTES SOCIO-AMBIENTAIS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6182" y="1427017"/>
            <a:ext cx="9601200" cy="5144655"/>
          </a:xfrm>
        </p:spPr>
        <p:txBody>
          <a:bodyPr>
            <a:normAutofit/>
          </a:bodyPr>
          <a:lstStyle/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Discriminação</a:t>
            </a:r>
          </a:p>
          <a:p>
            <a:endParaRPr lang="pt-BR" sz="3200" dirty="0"/>
          </a:p>
          <a:p>
            <a:endParaRPr lang="pt-BR" sz="3200" dirty="0" smtClean="0"/>
          </a:p>
          <a:p>
            <a:pPr marL="0" indent="0">
              <a:buNone/>
            </a:pPr>
            <a:endParaRPr lang="pt-BR" sz="3200" dirty="0" smtClean="0"/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trabalho (stress,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 motivador/desmotivador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vínculos afetivos..)</a:t>
            </a:r>
          </a:p>
          <a:p>
            <a:pPr marL="0" indent="0">
              <a:buNone/>
            </a:pPr>
            <a:r>
              <a:rPr lang="pt-BR" sz="3200" dirty="0" smtClean="0"/>
              <a:t> </a:t>
            </a:r>
            <a:endParaRPr lang="pt-BR" sz="3200" dirty="0"/>
          </a:p>
        </p:txBody>
      </p:sp>
      <p:pic>
        <p:nvPicPr>
          <p:cNvPr id="6" name="Picture 6" descr="Resultado de imagem para imagem preconcei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106" y="2192837"/>
            <a:ext cx="229561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imagem ambiente de trabalh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106" y="4820922"/>
            <a:ext cx="2295616" cy="151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m ambiente de trabalh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1" y="4820922"/>
            <a:ext cx="2346036" cy="151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99310" y="1630218"/>
            <a:ext cx="9601200" cy="3581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significa a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mesma coisa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diferentes pessoas.</a:t>
            </a:r>
          </a:p>
          <a:p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Época</a:t>
            </a:r>
          </a:p>
          <a:p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Lugar</a:t>
            </a:r>
          </a:p>
          <a:p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 social</a:t>
            </a:r>
          </a:p>
        </p:txBody>
      </p:sp>
      <p:sp>
        <p:nvSpPr>
          <p:cNvPr id="2" name="CaixaDeTexto 1"/>
          <p:cNvSpPr txBox="1"/>
          <p:nvPr/>
        </p:nvSpPr>
        <p:spPr>
          <a:xfrm flipH="1">
            <a:off x="10464337" y="6488668"/>
            <a:ext cx="206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(SCLIAR, 2007)</a:t>
            </a:r>
          </a:p>
        </p:txBody>
      </p:sp>
    </p:spTree>
    <p:extLst>
      <p:ext uri="{BB962C8B-B14F-4D97-AF65-F5344CB8AC3E}">
        <p14:creationId xmlns:p14="http://schemas.microsoft.com/office/powerpoint/2010/main" val="32270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9055" y="482600"/>
            <a:ext cx="11212945" cy="1485900"/>
          </a:xfrm>
        </p:spPr>
        <p:txBody>
          <a:bodyPr>
            <a:normAutofit/>
          </a:bodyPr>
          <a:lstStyle/>
          <a:p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DETERMINANTES MACRO POLÍTICOS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3127" y="2055091"/>
            <a:ext cx="9601200" cy="3581400"/>
          </a:xfrm>
        </p:spPr>
        <p:txBody>
          <a:bodyPr>
            <a:no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Desempenho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econômico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país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Determinantes ambientais (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políticas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energéticas, gestão de resíduos..)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Determinantes sociais (Promoção de cultura, paz e solidariedade)</a:t>
            </a:r>
          </a:p>
        </p:txBody>
      </p:sp>
    </p:spTree>
    <p:extLst>
      <p:ext uri="{BB962C8B-B14F-4D97-AF65-F5344CB8AC3E}">
        <p14:creationId xmlns:p14="http://schemas.microsoft.com/office/powerpoint/2010/main" val="21567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REFERÊNCIAS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607127"/>
            <a:ext cx="9601200" cy="4710546"/>
          </a:xfrm>
        </p:spPr>
        <p:txBody>
          <a:bodyPr>
            <a:normAutofit/>
          </a:bodyPr>
          <a:lstStyle/>
          <a:p>
            <a:r>
              <a:rPr lang="pt-BR" dirty="0"/>
              <a:t>Atividade Física, processo saúde-doença e condições </a:t>
            </a:r>
            <a:r>
              <a:rPr lang="pt-BR" dirty="0" err="1"/>
              <a:t>sócio-econômicas</a:t>
            </a:r>
            <a:r>
              <a:rPr lang="pt-BR" dirty="0"/>
              <a:t>: uma revisão da literatura. Palma A, 2000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Organização Mundial da Saúde - http://www.who.int/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Relatório final VIII Conferência Nacional de Saúde, 1986 - http://bvsms.saude.gov.br/bvs/publicacoes/8_conferencia_nacional_saude_relatorio_final.pdf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A saúde-doença como processo social. </a:t>
            </a:r>
            <a:r>
              <a:rPr lang="pt-BR" dirty="0" err="1"/>
              <a:t>Laurell</a:t>
            </a:r>
            <a:r>
              <a:rPr lang="pt-BR" dirty="0"/>
              <a:t> AC, 1982 </a:t>
            </a:r>
          </a:p>
          <a:p>
            <a:r>
              <a:rPr lang="pt-BR" dirty="0" smtClean="0"/>
              <a:t>Percepção </a:t>
            </a:r>
            <a:r>
              <a:rPr lang="pt-BR" dirty="0"/>
              <a:t>do processo saúde-doença: significados e valores da educação em saúde. </a:t>
            </a:r>
            <a:r>
              <a:rPr lang="pt-BR" dirty="0" err="1"/>
              <a:t>Camara</a:t>
            </a:r>
            <a:r>
              <a:rPr lang="pt-BR" dirty="0"/>
              <a:t> AMCS e colaboradores, 2010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Relatório final da Comissão Nacional de Determinantes sociais de saúde, 2008 </a:t>
            </a:r>
            <a:endParaRPr lang="pt-BR" dirty="0" smtClean="0"/>
          </a:p>
          <a:p>
            <a:r>
              <a:rPr lang="pt-BR" dirty="0"/>
              <a:t>Processo Saúde-Doença. Lucila A C Vianna, 2011</a:t>
            </a:r>
            <a:r>
              <a:rPr lang="pt-BR" dirty="0" smtClean="0"/>
              <a:t>.</a:t>
            </a:r>
          </a:p>
          <a:p>
            <a:r>
              <a:rPr lang="pt-BR" dirty="0"/>
              <a:t>A saúde e seus determinantes sociais. </a:t>
            </a:r>
            <a:r>
              <a:rPr lang="pt-BR" dirty="0" err="1"/>
              <a:t>Buss</a:t>
            </a:r>
            <a:r>
              <a:rPr lang="pt-BR" dirty="0"/>
              <a:t> PM, Filho AP, 2007</a:t>
            </a:r>
          </a:p>
        </p:txBody>
      </p:sp>
    </p:spTree>
    <p:extLst>
      <p:ext uri="{BB962C8B-B14F-4D97-AF65-F5344CB8AC3E}">
        <p14:creationId xmlns:p14="http://schemas.microsoft.com/office/powerpoint/2010/main" val="420370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99473"/>
            <a:ext cx="9601200" cy="1485900"/>
          </a:xfrm>
        </p:spPr>
        <p:txBody>
          <a:bodyPr>
            <a:normAutofit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HISTÓRICO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547091"/>
            <a:ext cx="9601200" cy="3581400"/>
          </a:xfrm>
        </p:spPr>
        <p:txBody>
          <a:bodyPr>
            <a:no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Concepção mágico-religiosa</a:t>
            </a: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Pecado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maldição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Medicina grega</a:t>
            </a: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Procedimentos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naturais e não ritualísticos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a.C. Hipócrates (pai da medicina)</a:t>
            </a: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Visão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epidemiológica do problema saúde-enfermidade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474037" y="6488668"/>
            <a:ext cx="206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Times New Roman" panose="02020603050405020304" pitchFamily="18" charset="0"/>
                <a:cs typeface="Times New Roman" panose="02020603050405020304" pitchFamily="18" charset="0"/>
              </a:rPr>
              <a:t>(SCLIAR, 2007)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62528"/>
            <a:ext cx="9601200" cy="1485900"/>
          </a:xfrm>
        </p:spPr>
        <p:txBody>
          <a:bodyPr>
            <a:normAutofit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HISTÓRICO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7636" y="1225550"/>
            <a:ext cx="9601200" cy="3581400"/>
          </a:xfrm>
        </p:spPr>
        <p:txBody>
          <a:bodyPr>
            <a:no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do miasma (contaminação das doenças infecciosas e epidêmicas)</a:t>
            </a: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Vida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comunidade e regiões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insalubres</a:t>
            </a:r>
          </a:p>
          <a:p>
            <a:pPr marL="0" indent="0">
              <a:buNone/>
            </a:pP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Oriente</a:t>
            </a: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Forças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vitais que existem no corpo -&gt; Harmonia = Saúde e Desarmonia = Doença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Idade Média</a:t>
            </a: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Resultado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pecado; Cuidado entregue a ordens religiosas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10520218" y="6488668"/>
            <a:ext cx="1874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(SCLIAR, 2007)</a:t>
            </a:r>
          </a:p>
        </p:txBody>
      </p:sp>
    </p:spTree>
    <p:extLst>
      <p:ext uri="{BB962C8B-B14F-4D97-AF65-F5344CB8AC3E}">
        <p14:creationId xmlns:p14="http://schemas.microsoft.com/office/powerpoint/2010/main" val="42695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99132"/>
            <a:ext cx="9601200" cy="1485900"/>
          </a:xfrm>
        </p:spPr>
        <p:txBody>
          <a:bodyPr>
            <a:normAutofit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HISTÓRICO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4157518"/>
          </a:xfrm>
        </p:spPr>
        <p:txBody>
          <a:bodyPr>
            <a:no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desenvolvimento geral da ciência resultou um melhor entendimento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 a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saúde, doença e seus tratamentos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Revolução pasteuriana (Final do século XIX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Uso de microscópios revelou a existência de microrganismos causadores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doenças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possibilitou as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vacinas</a:t>
            </a:r>
          </a:p>
          <a:p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Nessa mesma época nasceu a Epidemiologia</a:t>
            </a: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John </a:t>
            </a:r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Snow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(1813 – 1858) – “Contabilidade de doenças”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 flipH="1">
            <a:off x="10528992" y="6488668"/>
            <a:ext cx="172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Times New Roman" panose="02020603050405020304" pitchFamily="18" charset="0"/>
                <a:cs typeface="Times New Roman" panose="02020603050405020304" pitchFamily="18" charset="0"/>
              </a:rPr>
              <a:t>(SCLIAR, 2007)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7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HISTÓRICO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 das Nações (1919) – 1ª GM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das Nações Unidas – ONU (1945)</a:t>
            </a:r>
          </a:p>
          <a:p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Mundial da Saúde – OMS (1948)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483273" y="6488668"/>
            <a:ext cx="189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Times New Roman" panose="02020603050405020304" pitchFamily="18" charset="0"/>
                <a:cs typeface="Times New Roman" panose="02020603050405020304" pitchFamily="18" charset="0"/>
              </a:rPr>
              <a:t>(SCLIAR, 2007)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7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HISTÓRICO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888836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Saúde é o estado do mais completo bem</a:t>
            </a:r>
          </a:p>
          <a:p>
            <a:pPr marL="0" indent="0" algn="ctr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estar físico, mental e social e não apenas</a:t>
            </a:r>
          </a:p>
          <a:p>
            <a:pPr marL="0" indent="0" algn="ctr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 de enfermidade.”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881398" y="3679536"/>
            <a:ext cx="258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OMS, 7 de Abril de 1948</a:t>
            </a:r>
          </a:p>
        </p:txBody>
      </p:sp>
      <p:sp>
        <p:nvSpPr>
          <p:cNvPr id="5" name="Retângulo 4"/>
          <p:cNvSpPr/>
          <p:nvPr/>
        </p:nvSpPr>
        <p:spPr>
          <a:xfrm>
            <a:off x="2699327" y="1843117"/>
            <a:ext cx="6945745" cy="18364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85090" y="4541041"/>
            <a:ext cx="1129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Segundo, </a:t>
            </a:r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Narvai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(2008) se classifica como utópica e não operacional. É</a:t>
            </a:r>
          </a:p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uma declaração do que uma definição.</a:t>
            </a:r>
          </a:p>
        </p:txBody>
      </p:sp>
      <p:sp>
        <p:nvSpPr>
          <p:cNvPr id="7" name="CaixaDeTexto 6"/>
          <p:cNvSpPr txBox="1"/>
          <p:nvPr/>
        </p:nvSpPr>
        <p:spPr>
          <a:xfrm flipH="1">
            <a:off x="8931101" y="6488606"/>
            <a:ext cx="355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(SCLIAR, 2007; NARVAI, 2008)</a:t>
            </a:r>
          </a:p>
        </p:txBody>
      </p:sp>
    </p:spTree>
    <p:extLst>
      <p:ext uri="{BB962C8B-B14F-4D97-AF65-F5344CB8AC3E}">
        <p14:creationId xmlns:p14="http://schemas.microsoft.com/office/powerpoint/2010/main" val="2650520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0108" y="405822"/>
            <a:ext cx="9601200" cy="1485900"/>
          </a:xfrm>
        </p:spPr>
        <p:txBody>
          <a:bodyPr/>
          <a:lstStyle/>
          <a:p>
            <a:r>
              <a:rPr lang="pt-BR" dirty="0" smtClean="0"/>
              <a:t>                     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HISTÓRICO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25881" y="1625600"/>
            <a:ext cx="9601200" cy="4345709"/>
          </a:xfrm>
        </p:spPr>
        <p:txBody>
          <a:bodyPr>
            <a:noAutofit/>
          </a:bodyPr>
          <a:lstStyle/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1986 – VIII Conferência Nacional de Saúde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Saúde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direito, SUS e financiamento setorial</a:t>
            </a:r>
          </a:p>
          <a:p>
            <a:pPr marL="0" indent="0" algn="ctr">
              <a:buNone/>
            </a:pP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seu sentido mais abrangente, a saúde é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resultante das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 de alimentação, habitação,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educação, renda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meio ambiente, trabalho, emprego,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lazer, liberdade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acesso e posse de terra e acesso a serviços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saúde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ta Dobrada para Cima 3"/>
          <p:cNvSpPr/>
          <p:nvPr/>
        </p:nvSpPr>
        <p:spPr>
          <a:xfrm rot="5400000">
            <a:off x="1473200" y="2218666"/>
            <a:ext cx="341743" cy="387928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325881" y="3364261"/>
            <a:ext cx="9646919" cy="19581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225800" y="5615876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 das formas de organização social da produção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Desigualdade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 níveis de vida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390909" y="6493164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(BRASIL, 1986)</a:t>
            </a:r>
          </a:p>
        </p:txBody>
      </p:sp>
    </p:spTree>
    <p:extLst>
      <p:ext uri="{BB962C8B-B14F-4D97-AF65-F5344CB8AC3E}">
        <p14:creationId xmlns:p14="http://schemas.microsoft.com/office/powerpoint/2010/main" val="397343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8473" y="344054"/>
            <a:ext cx="9601200" cy="1485900"/>
          </a:xfrm>
        </p:spPr>
        <p:txBody>
          <a:bodyPr/>
          <a:lstStyle/>
          <a:p>
            <a:r>
              <a:rPr lang="pt-BR" dirty="0" smtClean="0"/>
              <a:t>                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SAÚDE?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0837" y="1500909"/>
            <a:ext cx="9601200" cy="3581400"/>
          </a:xfrm>
        </p:spPr>
        <p:txBody>
          <a:bodyPr>
            <a:noAutofit/>
          </a:bodyPr>
          <a:lstStyle/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"Saúde é um estado de completo bem-estar físico, mental e social, e não, simplesmente a ausência de doenças ou enfermidades." - OMS (Organização Mundial de Saúde, 1948)</a:t>
            </a:r>
          </a:p>
          <a:p>
            <a:pPr marL="0" indent="0">
              <a:buNone/>
            </a:pP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"Saúde é estar na vida com o outro, construída na alteridade. Alteridade como experiência da existência do outro, não como objeto, mas como outro sujeito,            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co-presente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mundo das relações intersubjetivas" - Barros e Gomes (2011)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Corte</Template>
  <TotalTime>296</TotalTime>
  <Words>891</Words>
  <Application>Microsoft Office PowerPoint</Application>
  <PresentationFormat>Widescreen</PresentationFormat>
  <Paragraphs>136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Franklin Gothic Book</vt:lpstr>
      <vt:lpstr>Times New Roman</vt:lpstr>
      <vt:lpstr>Crop</vt:lpstr>
      <vt:lpstr>SAÚDE E DOENÇA</vt:lpstr>
      <vt:lpstr>Apresentação do PowerPoint</vt:lpstr>
      <vt:lpstr>                   HISTÓRICO</vt:lpstr>
      <vt:lpstr>                   HISTÓRICO</vt:lpstr>
      <vt:lpstr>                   HISTÓRICO</vt:lpstr>
      <vt:lpstr>                      HISTÓRICO</vt:lpstr>
      <vt:lpstr>                      HISTÓRICO</vt:lpstr>
      <vt:lpstr>                      HISTÓRICO</vt:lpstr>
      <vt:lpstr>                 O QUE É SAÚDE?</vt:lpstr>
      <vt:lpstr>                 O QUE É DOENÇA?</vt:lpstr>
      <vt:lpstr>Apresentação do PowerPoint</vt:lpstr>
      <vt:lpstr>Apresentação do PowerPoint</vt:lpstr>
      <vt:lpstr>PROCESSO SAÚDE - DOENÇA</vt:lpstr>
      <vt:lpstr>     TIPOS DE DETERMINANTES</vt:lpstr>
      <vt:lpstr> DETERMINANTES BIOLÓGICOS</vt:lpstr>
      <vt:lpstr>DETERMINANTES COMPORTAMENTAIS</vt:lpstr>
      <vt:lpstr>DETERMINANTES COMPORTAMENTAIS</vt:lpstr>
      <vt:lpstr>DETERMINANTES SOCIO-AMBIENTAIS</vt:lpstr>
      <vt:lpstr>DETERMINANTES SOCIO-AMBIENTAIS</vt:lpstr>
      <vt:lpstr>DETERMINANTES MACRO POLÍTICOS</vt:lpstr>
      <vt:lpstr>                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Paula Leopaci</dc:creator>
  <cp:lastModifiedBy>Maria Paula Leopaci</cp:lastModifiedBy>
  <cp:revision>13</cp:revision>
  <dcterms:created xsi:type="dcterms:W3CDTF">2019-08-12T21:07:39Z</dcterms:created>
  <dcterms:modified xsi:type="dcterms:W3CDTF">2019-08-13T02:35:52Z</dcterms:modified>
</cp:coreProperties>
</file>