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/>
    <p:restoredTop sz="94627"/>
  </p:normalViewPr>
  <p:slideViewPr>
    <p:cSldViewPr snapToGrid="0" snapToObjects="1">
      <p:cViewPr>
        <p:scale>
          <a:sx n="103" d="100"/>
          <a:sy n="103" d="100"/>
        </p:scale>
        <p:origin x="144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96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4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7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7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8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72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4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3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3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78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67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RAw-sTI_T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8BDED2-9179-7B4B-883D-CA2F8D314B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Tecnologias digitais no ensino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B57791-265F-2A44-93D0-7AC479A040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Possibilidades de uso do </a:t>
            </a:r>
            <a:r>
              <a:rPr lang="pt-BR" dirty="0" err="1"/>
              <a:t>moodle</a:t>
            </a:r>
            <a:r>
              <a:rPr lang="pt-BR" dirty="0"/>
              <a:t> da universidade de são </a:t>
            </a:r>
            <a:r>
              <a:rPr lang="pt-BR" dirty="0" err="1"/>
              <a:t>paulo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6191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8B349-7B7D-3B4C-B23F-FBB3B238F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4. O uso do </a:t>
            </a:r>
            <a:r>
              <a:rPr lang="pt-BR" dirty="0" err="1"/>
              <a:t>moodle</a:t>
            </a:r>
            <a:r>
              <a:rPr lang="pt-BR" dirty="0"/>
              <a:t> na </a:t>
            </a:r>
            <a:r>
              <a:rPr lang="pt-BR" dirty="0" err="1"/>
              <a:t>usp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B68F35A-D007-5348-BFBE-929E80D88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1946447"/>
            <a:ext cx="5856678" cy="4408886"/>
          </a:xfrm>
        </p:spPr>
      </p:pic>
    </p:spTree>
    <p:extLst>
      <p:ext uri="{BB962C8B-B14F-4D97-AF65-F5344CB8AC3E}">
        <p14:creationId xmlns:p14="http://schemas.microsoft.com/office/powerpoint/2010/main" val="3908088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22313-4B81-904B-81DF-35065CF52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4. O uso do </a:t>
            </a:r>
            <a:r>
              <a:rPr lang="pt-BR" dirty="0" err="1"/>
              <a:t>moodle</a:t>
            </a:r>
            <a:r>
              <a:rPr lang="pt-BR" dirty="0"/>
              <a:t> na </a:t>
            </a:r>
            <a:r>
              <a:rPr lang="pt-BR" dirty="0" err="1"/>
              <a:t>usp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D201BEE-3642-3749-A817-1E8DEC0E5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70" y="2037253"/>
            <a:ext cx="7612620" cy="459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70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9D9D1-D984-2A4D-A0F5-CFC40DB7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5. Como usar o </a:t>
            </a:r>
            <a:r>
              <a:rPr lang="pt-BR" dirty="0" err="1"/>
              <a:t>moodle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B3109A-BE58-D94E-856F-AC72D30AB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Como se inscrever como monitor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Recursos comuns na FFLCH: Referências e aula invertida (“Sexualidade e ciências sociais”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Ensino à distância (</a:t>
            </a:r>
            <a:r>
              <a:rPr lang="pt-BR" sz="2400" dirty="0" err="1"/>
              <a:t>Dire</a:t>
            </a:r>
            <a:r>
              <a:rPr lang="pt-BR" sz="2400" dirty="0"/>
              <a:t>, fare, </a:t>
            </a:r>
            <a:r>
              <a:rPr lang="pt-BR" sz="2400" dirty="0" err="1"/>
              <a:t>partire</a:t>
            </a:r>
            <a:r>
              <a:rPr lang="pt-BR" sz="2400" dirty="0"/>
              <a:t>!)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Outros recursos possíveis (Glossário/ vídeo-aula interativa)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3239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CE46E1-AD9F-1A43-A9B4-4EB47777E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6. discussão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881C19-6EC1-514F-BE08-CD55EE76C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6990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8F754-4708-9C49-8048-C0E2BEF1C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30AB87-1484-C843-AAEB-DD3B804AD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86" y="2162432"/>
            <a:ext cx="5560117" cy="2656817"/>
          </a:xfrm>
        </p:spPr>
        <p:txBody>
          <a:bodyPr>
            <a:normAutofit/>
          </a:bodyPr>
          <a:lstStyle/>
          <a:p>
            <a:r>
              <a:rPr lang="pt-BR" dirty="0"/>
              <a:t>Baseado nas palestras e no trabalho do professor </a:t>
            </a:r>
            <a:r>
              <a:rPr lang="pt-BR" dirty="0" err="1"/>
              <a:t>Ewout</a:t>
            </a:r>
            <a:r>
              <a:rPr lang="pt-BR" dirty="0"/>
              <a:t> Ter </a:t>
            </a:r>
            <a:r>
              <a:rPr lang="pt-BR" dirty="0" err="1"/>
              <a:t>Haar</a:t>
            </a:r>
            <a:r>
              <a:rPr lang="pt-BR" dirty="0"/>
              <a:t>, do IF-USP</a:t>
            </a:r>
          </a:p>
          <a:p>
            <a:pPr lvl="1"/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edisciplinas.usp.br</a:t>
            </a:r>
            <a:r>
              <a:rPr lang="pt-BR" dirty="0"/>
              <a:t>/</a:t>
            </a:r>
            <a:r>
              <a:rPr lang="pt-BR" dirty="0" err="1"/>
              <a:t>pluginfile.php</a:t>
            </a:r>
            <a:r>
              <a:rPr lang="pt-BR" dirty="0"/>
              <a:t>/4281532/</a:t>
            </a:r>
            <a:r>
              <a:rPr lang="pt-BR" dirty="0" err="1"/>
              <a:t>mod_resource</a:t>
            </a:r>
            <a:r>
              <a:rPr lang="pt-BR" dirty="0"/>
              <a:t>/</a:t>
            </a:r>
            <a:r>
              <a:rPr lang="pt-BR" dirty="0" err="1"/>
              <a:t>content</a:t>
            </a:r>
            <a:r>
              <a:rPr lang="pt-BR" dirty="0"/>
              <a:t>/1/PAE%20FFLCH%202018%20.pdf</a:t>
            </a:r>
          </a:p>
          <a:p>
            <a:r>
              <a:rPr lang="pt-BR" dirty="0"/>
              <a:t>E no livro </a:t>
            </a:r>
            <a:r>
              <a:rPr lang="pt-BR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Teaching</a:t>
            </a:r>
            <a:r>
              <a:rPr lang="pt-BR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in a digital age</a:t>
            </a:r>
            <a:r>
              <a:rPr lang="pt-BR" dirty="0"/>
              <a:t>, de A.W. Bates.  </a:t>
            </a:r>
          </a:p>
          <a:p>
            <a:pPr lvl="1"/>
            <a:r>
              <a:rPr lang="pt-BR" dirty="0"/>
              <a:t>Disponível em: </a:t>
            </a:r>
            <a:r>
              <a:rPr lang="pt-BR" dirty="0" err="1"/>
              <a:t>https</a:t>
            </a:r>
            <a:r>
              <a:rPr lang="pt-BR" dirty="0"/>
              <a:t>://</a:t>
            </a:r>
            <a:r>
              <a:rPr lang="pt-BR" dirty="0" err="1"/>
              <a:t>opentextbc.ca</a:t>
            </a:r>
            <a:r>
              <a:rPr lang="pt-BR" dirty="0"/>
              <a:t>/</a:t>
            </a:r>
            <a:r>
              <a:rPr lang="pt-BR" dirty="0" err="1"/>
              <a:t>teachinginadigitalage</a:t>
            </a:r>
            <a:r>
              <a:rPr lang="pt-BR" dirty="0"/>
              <a:t>/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FD456E8-881B-7641-ACBC-B96C54FA3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702" y="2162432"/>
            <a:ext cx="4627380" cy="257967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6D3780B-F8D1-BB49-973E-71FF83671D16}"/>
              </a:ext>
            </a:extLst>
          </p:cNvPr>
          <p:cNvSpPr/>
          <p:nvPr/>
        </p:nvSpPr>
        <p:spPr>
          <a:xfrm>
            <a:off x="6493702" y="4819249"/>
            <a:ext cx="3995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pt-BR" dirty="0" err="1">
                <a:hlinkClick r:id="rId3"/>
              </a:rPr>
              <a:t>https</a:t>
            </a:r>
            <a:r>
              <a:rPr lang="pt-BR" dirty="0">
                <a:hlinkClick r:id="rId3"/>
              </a:rPr>
              <a:t>://</a:t>
            </a:r>
            <a:r>
              <a:rPr lang="pt-BR" dirty="0" err="1">
                <a:hlinkClick r:id="rId3"/>
              </a:rPr>
              <a:t>youtu.be</a:t>
            </a:r>
            <a:r>
              <a:rPr lang="pt-BR" dirty="0">
                <a:hlinkClick r:id="rId3"/>
              </a:rPr>
              <a:t>/wRAw-sTI_T4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840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50391-6F52-704F-A514-191AFB7E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sumário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C620A3-5B75-DA4D-824D-F6040DB14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t-BR" dirty="0"/>
              <a:t>Por que usar ferramentas digitais no ensino?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No que se baseia o uso de ferramentas digitais?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Plataformas digitais: uso industrial/ uso artesanal (ou criativo?)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err="1"/>
              <a:t>Moodle</a:t>
            </a:r>
            <a:r>
              <a:rPr lang="pt-BR" dirty="0"/>
              <a:t> na USP: história e uso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Como usar o </a:t>
            </a:r>
            <a:r>
              <a:rPr lang="pt-BR" dirty="0" err="1"/>
              <a:t>moodle</a:t>
            </a:r>
            <a:endParaRPr lang="pt-BR" dirty="0"/>
          </a:p>
          <a:p>
            <a:pPr marL="666900" lvl="1" indent="-342900">
              <a:buFont typeface="+mj-lt"/>
              <a:buAutoNum type="arabicPeriod"/>
            </a:pPr>
            <a:r>
              <a:rPr lang="pt-BR" dirty="0"/>
              <a:t>Como se inscrever como monitor</a:t>
            </a:r>
          </a:p>
          <a:p>
            <a:pPr marL="666900" lvl="1" indent="-342900">
              <a:buFont typeface="+mj-lt"/>
              <a:buAutoNum type="arabicPeriod"/>
            </a:pPr>
            <a:r>
              <a:rPr lang="pt-BR" dirty="0"/>
              <a:t>Recursos comuns na FFLCH: Referências e aula invertida</a:t>
            </a:r>
          </a:p>
          <a:p>
            <a:pPr marL="666900" lvl="1" indent="-342900">
              <a:buFont typeface="+mj-lt"/>
              <a:buAutoNum type="arabicPeriod"/>
            </a:pPr>
            <a:r>
              <a:rPr lang="pt-BR" dirty="0"/>
              <a:t>Outros recursos possíveis (Glossário/ vídeo-aula interativa)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Discussão sobre usos na FFLCH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966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A8B7F-879F-7548-8A26-269DC84BB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Por que usar ferramentas digitais no ensino?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07C605-5764-4342-8B8D-B0159A87F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Três tópicos de discussão (entre muitos):</a:t>
            </a:r>
          </a:p>
          <a:p>
            <a:pPr marL="0" indent="0">
              <a:buNone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Mudanças nas estrutura das universidades: no exterior e no Brasil: 2008, 2014.</a:t>
            </a:r>
          </a:p>
          <a:p>
            <a:pPr lvl="1"/>
            <a:r>
              <a:rPr lang="pt-BR" dirty="0" err="1"/>
              <a:t>Vahan</a:t>
            </a:r>
            <a:r>
              <a:rPr lang="pt-BR" dirty="0"/>
              <a:t> </a:t>
            </a:r>
            <a:r>
              <a:rPr lang="pt-BR" dirty="0" err="1"/>
              <a:t>Agopyan</a:t>
            </a:r>
            <a:r>
              <a:rPr lang="pt-BR" dirty="0"/>
              <a:t>, agosto 2018:  “Sejam criativos”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Mudanças na disponibilidade da informação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Valorização da educação aberta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865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D12AA2-42A2-2C4A-AC1E-B12CEE802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 No que se baseia o uso de ferramentas digitais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9DE8E4-3924-3742-8442-4C8379D45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18" y="2071916"/>
            <a:ext cx="3335900" cy="3577753"/>
          </a:xfrm>
        </p:spPr>
        <p:txBody>
          <a:bodyPr/>
          <a:lstStyle/>
          <a:p>
            <a:r>
              <a:rPr lang="pt-BR" dirty="0"/>
              <a:t>Aulas expositivas: </a:t>
            </a:r>
          </a:p>
          <a:p>
            <a:pPr lvl="1"/>
            <a:r>
              <a:rPr lang="pt-BR" dirty="0"/>
              <a:t>Origem século XIII</a:t>
            </a:r>
          </a:p>
          <a:p>
            <a:pPr lvl="1"/>
            <a:r>
              <a:rPr lang="pt-BR" dirty="0"/>
              <a:t>Perspectiva de ensino </a:t>
            </a:r>
            <a:r>
              <a:rPr lang="pt-BR" dirty="0" err="1"/>
              <a:t>objetivista</a:t>
            </a:r>
            <a:endParaRPr lang="pt-BR" dirty="0"/>
          </a:p>
          <a:p>
            <a:pPr lvl="1"/>
            <a:r>
              <a:rPr lang="pt-BR" dirty="0"/>
              <a:t>Transmissão do quê?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15B65CE-88D7-0C42-8144-E7117C74F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643" y="2071916"/>
            <a:ext cx="5055473" cy="405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28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E4E5D-9762-4B45-92FD-E5C50F46D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 No que se baseia o uso de ferramentas digitais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D93BB5-DE4D-4046-9915-2B48AF1C9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97" y="2349279"/>
            <a:ext cx="5115273" cy="3590109"/>
          </a:xfrm>
        </p:spPr>
        <p:txBody>
          <a:bodyPr/>
          <a:lstStyle/>
          <a:p>
            <a:r>
              <a:rPr lang="pt-BR" dirty="0"/>
              <a:t>Perspectiva </a:t>
            </a:r>
            <a:r>
              <a:rPr lang="pt-BR" dirty="0" err="1"/>
              <a:t>congnitivista</a:t>
            </a:r>
            <a:r>
              <a:rPr lang="pt-BR" dirty="0"/>
              <a:t> e construtivista</a:t>
            </a:r>
          </a:p>
          <a:p>
            <a:r>
              <a:rPr lang="pt-BR" dirty="0"/>
              <a:t>O aluno deve procurar seu caminho para o aprendizado</a:t>
            </a:r>
          </a:p>
          <a:p>
            <a:r>
              <a:rPr lang="pt-BR" dirty="0"/>
              <a:t>Produção de interação e associações afetivas</a:t>
            </a:r>
          </a:p>
          <a:p>
            <a:r>
              <a:rPr lang="pt-BR" dirty="0"/>
              <a:t>Design instrucional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A1B8E5F-2792-0A4E-B9FA-0AE61759E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260" y="2349279"/>
            <a:ext cx="4768154" cy="374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71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A1BEAD-F1CD-6A45-8559-A7C1ED6C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166696"/>
            <a:ext cx="11029616" cy="1013800"/>
          </a:xfrm>
        </p:spPr>
        <p:txBody>
          <a:bodyPr>
            <a:normAutofit/>
          </a:bodyPr>
          <a:lstStyle/>
          <a:p>
            <a:r>
              <a:rPr lang="pt-BR" dirty="0"/>
              <a:t>3. Plataformas digitais: uso industrial/ uso artesanal</a:t>
            </a:r>
            <a:br>
              <a:rPr lang="pt-BR" dirty="0"/>
            </a:br>
            <a:r>
              <a:rPr lang="pt-BR" dirty="0"/>
              <a:t>]</a:t>
            </a:r>
          </a:p>
        </p:txBody>
      </p:sp>
      <p:pic>
        <p:nvPicPr>
          <p:cNvPr id="6" name="Espaço Reservado para Conteúdo 4">
            <a:extLst>
              <a:ext uri="{FF2B5EF4-FFF2-40B4-BE49-F238E27FC236}">
                <a16:creationId xmlns:a16="http://schemas.microsoft.com/office/drawing/2014/main" id="{0F0ABFB2-213A-0547-A98A-8FBB89ECA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2180496"/>
            <a:ext cx="7427975" cy="367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94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D1AEE1-1343-7649-97BD-E2B08B6D8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 Plataformas digitai: uso industrial/ uso artesanal</a:t>
            </a:r>
            <a:br>
              <a:rPr lang="pt-BR" dirty="0"/>
            </a:b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9EE125A-40C4-C949-B416-2AB683914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97" y="1902941"/>
            <a:ext cx="6712571" cy="478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83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30499B-E2D9-154F-ACCE-B2406F8A4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4. O uso do </a:t>
            </a:r>
            <a:r>
              <a:rPr lang="pt-BR" dirty="0" err="1"/>
              <a:t>moodle</a:t>
            </a:r>
            <a:r>
              <a:rPr lang="pt-BR" dirty="0"/>
              <a:t> na </a:t>
            </a:r>
            <a:r>
              <a:rPr lang="pt-BR" dirty="0" err="1"/>
              <a:t>usp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F2032A9-AA72-F84A-805A-E070D1F0E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1902939"/>
            <a:ext cx="6270361" cy="455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3573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{B0377B23-72B6-7746-BFFB-6A16E97E7E03}tf10001123</Template>
  <TotalTime>197</TotalTime>
  <Words>366</Words>
  <Application>Microsoft Macintosh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Gill Sans MT</vt:lpstr>
      <vt:lpstr>Wingdings 2</vt:lpstr>
      <vt:lpstr>Dividendo</vt:lpstr>
      <vt:lpstr>Tecnologias digitais no ensino</vt:lpstr>
      <vt:lpstr>REFERÊNCIAS</vt:lpstr>
      <vt:lpstr>sumário</vt:lpstr>
      <vt:lpstr>1. Por que usar ferramentas digitais no ensino?</vt:lpstr>
      <vt:lpstr>2. No que se baseia o uso de ferramentas digitais</vt:lpstr>
      <vt:lpstr>2. No que se baseia o uso de ferramentas digitais</vt:lpstr>
      <vt:lpstr>3. Plataformas digitais: uso industrial/ uso artesanal ]</vt:lpstr>
      <vt:lpstr>3. Plataformas digitai: uso industrial/ uso artesanal </vt:lpstr>
      <vt:lpstr>4. O uso do moodle na usp</vt:lpstr>
      <vt:lpstr>4. O uso do moodle na usp</vt:lpstr>
      <vt:lpstr>4. O uso do moodle na usp</vt:lpstr>
      <vt:lpstr>5. Como usar o moodle</vt:lpstr>
      <vt:lpstr>6. discussão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Ambientes virtuais de aprendizagem</dc:title>
  <dc:creator>Claudia Consuelo Amigo Pino</dc:creator>
  <cp:lastModifiedBy>Claudia Consuelo Amigo Pino</cp:lastModifiedBy>
  <cp:revision>12</cp:revision>
  <dcterms:created xsi:type="dcterms:W3CDTF">2018-09-13T12:59:53Z</dcterms:created>
  <dcterms:modified xsi:type="dcterms:W3CDTF">2018-09-13T16:17:31Z</dcterms:modified>
</cp:coreProperties>
</file>