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Verdana" panose="020B0604030504040204" pitchFamily="34" charset="0"/>
      <p:regular r:id="rId14"/>
      <p:bold r:id="rId15"/>
      <p:italic r:id="rId16"/>
      <p:boldItalic r:id="rId17"/>
    </p:embeddedFont>
    <p:embeddedFont>
      <p:font typeface="Playfair Display" panose="020B0604020202020204" charset="0"/>
      <p:regular r:id="rId18"/>
      <p:bold r:id="rId19"/>
      <p:italic r:id="rId20"/>
      <p:boldItalic r:id="rId21"/>
    </p:embeddedFont>
    <p:embeddedFont>
      <p:font typeface="Lato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82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65888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f26a8668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f26a8668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f26a8668f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f26a8668f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ebbcd740b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ebbcd740b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linguagem humana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f26a866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f26a866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f26a8668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f26a8668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f26a8668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f26a8668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ebbcd740b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ebbcd740b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f26a8668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f26a8668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222222"/>
                </a:solidFill>
                <a:highlight>
                  <a:srgbClr val="FFFFFF"/>
                </a:highlight>
              </a:rPr>
              <a:t>estudo descritivo das diversas etnias, de suas características antropológicas, sociais etc.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f26a8668f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f26a8668f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f26a8668f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f26a8668f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300" y="1353125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Mídias sociais: construção de narrativas de si de adolescentes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370500" y="3142200"/>
            <a:ext cx="2403000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5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Raquel de Andrade Souza Ew</a:t>
            </a:r>
            <a:endParaRPr sz="950" b="1" baseline="30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5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Cristiano Hamann</a:t>
            </a:r>
            <a:endParaRPr sz="950" b="1" baseline="30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5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Gustavo Affonso Gomes</a:t>
            </a:r>
            <a:endParaRPr sz="950" b="1" baseline="30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5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Adolfo Pizzinato</a:t>
            </a:r>
            <a:endParaRPr sz="950" b="1" baseline="30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5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Kátia Bones Rocha</a:t>
            </a:r>
            <a:endParaRPr sz="950" b="1" baseline="30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Resultados e discussão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Autoria e autenticidade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“Eu real” e “eu digital”;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“Essência” controlável, autenticidade podendo ser colocada à prova fora do </a:t>
            </a:r>
            <a:r>
              <a:rPr lang="pt-BR" i="1"/>
              <a:t>Facebook.</a:t>
            </a:r>
            <a:endParaRPr i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Para os(as) participantes o ambiente virtual se configurava como um dispositivo de criação intencional de uma ideia de si.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A subjetividade é constitutivamente dialógica, ou seja, não haveria construção de identidade que se organizasse essencialmente, sem relação de alteridade.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5095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Considerações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Possibilidades identificatórias como relacionadas a um contexto especular - de espetáculo e exposição, no qual a audiência é o fundamento para as escolhas de conteúdo que circulam e para a manutenção de certos comportamentos </a:t>
            </a:r>
            <a:r>
              <a:rPr lang="pt-BR" i="1">
                <a:solidFill>
                  <a:srgbClr val="666666"/>
                </a:solidFill>
                <a:highlight>
                  <a:srgbClr val="FFFFFF"/>
                </a:highlight>
              </a:rPr>
              <a:t>online</a:t>
            </a: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Ainda que mencionado espaço digital e o “concreto” como formas diferenciadas de realidade, é possível considerar que em suas narrativas foram indicadas experiências de conexão e continuidade entre essas esferas.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 b="1">
                <a:solidFill>
                  <a:srgbClr val="666666"/>
                </a:solidFill>
                <a:highlight>
                  <a:srgbClr val="FFFFFF"/>
                </a:highlight>
              </a:rPr>
              <a:t>Esses aspectos parecem mostrar a necessidade de reflexão acerca dos processos de interlocução e da concepção de adolescência na atualidade</a:t>
            </a:r>
            <a:r>
              <a:rPr lang="pt-BR" sz="10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Compreensão de como o espaço digital permite a construção de narrativas de si para adolescentes, evidenciando novas estratégias de sociabilidade contemporâneas, a partir de uma aproximação teórica bakhtiniana.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Construção de identidade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“A identidade pode ser vista de uma forma integrada, em que a dimensão biológica, a vivência pessoal das experiências e o meio cultural dão sentido aos percursos do indivíduo.” (Erikson, 1968)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Dialogicidade como princípio dinâmico, mas para além disso: relação Eu-Outro, alteridade;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Noção do Outro a partir do que se compreende como Eu.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Eu como necessariamente vinculado à noção de que existe um Outro.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Pertencimento.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Possibilidades conflituosas de construção de identidade atualmente.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Construção de identidade - Adolescência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248450" y="11208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Período em que a construção de identidade ocorre de maneira mais intensa;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Por essa construção partir de uma premissa dialógica, ela é influenciada pelos atuais meios de comunicação;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Mídias sociais.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Mídias sociais 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O termo mídia passou a ser usado no início dos anos 90 e se referia aos meios de propagação da informação em massa (jornais, rádios, revistas e televisão) e foi se expandindo para todos os meios de comunicação - inclusive os mediados pelo computador. (Santaella, 2007)</a:t>
            </a:r>
            <a:endParaRPr>
              <a:solidFill>
                <a:srgbClr val="666666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Mídias sociais -&gt; redes sociais.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Método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Seis pessoas, de 16 a 18 anos;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Três do sexo masculino, três do sexo feminino;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Observação da movimentação de seus perfis e entrevista individual;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As análises foram feitas a partir das narrativas e da produção discursiva dos adolescentes, organizada nos eixos: economia e estratégias de comunicação; relações de pertencimento e filiação; e autoria e autenticidade na construção de narrativas.</a:t>
            </a: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Método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O </a:t>
            </a:r>
            <a:r>
              <a:rPr lang="pt-BR" i="1">
                <a:solidFill>
                  <a:srgbClr val="666666"/>
                </a:solidFill>
                <a:highlight>
                  <a:srgbClr val="FFFFFF"/>
                </a:highlight>
              </a:rPr>
              <a:t>Facebook</a:t>
            </a: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 de cada entrevistado foi analisado a partir de uma perspectiva de etnografia em mídias digitais. (Hine, 2000)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Além da análise e observação do perfil de cada um no </a:t>
            </a:r>
            <a:r>
              <a:rPr lang="pt-BR" i="1">
                <a:solidFill>
                  <a:srgbClr val="666666"/>
                </a:solidFill>
                <a:highlight>
                  <a:srgbClr val="FFFFFF"/>
                </a:highlight>
              </a:rPr>
              <a:t>Facebook, </a:t>
            </a: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realizou-se entrevistas com os adolescentes para obter relato de suas experiências sociais dentro das mídias.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Resultados e discussão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Economia e estratégias de comunicação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Boa parte do tempo interagindo com a própria rede de amigos;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Média de &gt;4 horas por dia.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A manipulação do afeto na comunicação via </a:t>
            </a:r>
            <a:r>
              <a:rPr lang="pt-BR" i="1">
                <a:solidFill>
                  <a:srgbClr val="666666"/>
                </a:solidFill>
                <a:highlight>
                  <a:srgbClr val="FFFFFF"/>
                </a:highlight>
              </a:rPr>
              <a:t>internet</a:t>
            </a: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 é manifestada tanto como algo negativo, pois pode gerar mal-entendidos, a partir do texto escrito, mas por outro lado pode facilitar a expressão de sentimentos e opiniões difíceis de manifestar em situações cara a cara.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Resultados e discussão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903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666666"/>
                </a:solidFill>
                <a:highlight>
                  <a:srgbClr val="FFFFFF"/>
                </a:highlight>
              </a:rPr>
              <a:t>Relações de pertencimento e filiação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Preocupação com auto-imagem, estética, curtidas, comentários, mensagens indiretas, etc;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Grupos, comunidades, fóruns;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pt-BR">
                <a:solidFill>
                  <a:srgbClr val="666666"/>
                </a:solidFill>
                <a:highlight>
                  <a:srgbClr val="FFFFFF"/>
                </a:highlight>
              </a:rPr>
              <a:t>Evitação de conflitos.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663</Words>
  <Application>Microsoft Office PowerPoint</Application>
  <PresentationFormat>Apresentação na tela (16:9)</PresentationFormat>
  <Paragraphs>52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Verdana</vt:lpstr>
      <vt:lpstr>Playfair Display</vt:lpstr>
      <vt:lpstr>Times New Roman</vt:lpstr>
      <vt:lpstr>Lato</vt:lpstr>
      <vt:lpstr>Coral</vt:lpstr>
      <vt:lpstr>Mídias sociais: construção de narrativas de si de adolescentes</vt:lpstr>
      <vt:lpstr>Objetivo</vt:lpstr>
      <vt:lpstr>Construção de identidade</vt:lpstr>
      <vt:lpstr>Construção de identidade - Adolescência</vt:lpstr>
      <vt:lpstr>Mídias sociais </vt:lpstr>
      <vt:lpstr>Método</vt:lpstr>
      <vt:lpstr>Método</vt:lpstr>
      <vt:lpstr>Resultados e discussão</vt:lpstr>
      <vt:lpstr>Resultados e discussão</vt:lpstr>
      <vt:lpstr>Resultados e discussão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Mídias sociais: construção de narrativas de si de adolescentes</dc:title>
  <dc:creator>luciana</dc:creator>
  <cp:lastModifiedBy>luciana</cp:lastModifiedBy>
  <cp:revision>1</cp:revision>
  <dcterms:modified xsi:type="dcterms:W3CDTF">2019-10-11T11:49:49Z</dcterms:modified>
</cp:coreProperties>
</file>