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8" r:id="rId4"/>
    <p:sldId id="269" r:id="rId5"/>
    <p:sldId id="27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5" d="100"/>
          <a:sy n="45" d="100"/>
        </p:scale>
        <p:origin x="13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–Jaime Silveira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“Digite uma citação aqui.” </a:t>
            </a:r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lides-02-limpos-PPTformat6.jpg" descr="slides-02-limpos-PPTformat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" y="101600"/>
            <a:ext cx="13004801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logo_ppgcom_700px_hiRes.png" descr="logo_ppgcom_700px_hiR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64" y="7204819"/>
            <a:ext cx="2841055" cy="2009031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Conhecendo…"/>
          <p:cNvSpPr txBox="1">
            <a:spLocks noGrp="1"/>
          </p:cNvSpPr>
          <p:nvPr>
            <p:ph type="ctrTitle"/>
          </p:nvPr>
        </p:nvSpPr>
        <p:spPr>
          <a:xfrm>
            <a:off x="1270000" y="2852744"/>
            <a:ext cx="10464800" cy="330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pt-BR" dirty="0"/>
              <a:t>O lugar da comunicação na sociedade digital -</a:t>
            </a:r>
            <a:r>
              <a:rPr lang="pt-BR" dirty="0" err="1"/>
              <a:t>Byung-Chul</a:t>
            </a:r>
            <a:r>
              <a:rPr lang="pt-BR" dirty="0"/>
              <a:t> Han</a:t>
            </a:r>
            <a:endParaRPr dirty="0"/>
          </a:p>
        </p:txBody>
      </p:sp>
      <p:pic>
        <p:nvPicPr>
          <p:cNvPr id="122" name="logos-commais-03.png" descr="logos-commais-0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2215" y="7872007"/>
            <a:ext cx="4415686" cy="110888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lides-02-limpos-PPTformat6.jpg" descr="slides-02-limpos-PPTformat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" y="101600"/>
            <a:ext cx="13004801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logo_ppgcom_700px_hiRes.png" descr="logo_ppgcom_700px_hiR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64" y="7204819"/>
            <a:ext cx="2841055" cy="20090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logos-commais-03.png" descr="logos-commais-0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4903" y="7872007"/>
            <a:ext cx="4362998" cy="110888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1F0B0CD-62AF-4091-927E-CF6214FA700A}"/>
              </a:ext>
            </a:extLst>
          </p:cNvPr>
          <p:cNvSpPr txBox="1"/>
          <p:nvPr/>
        </p:nvSpPr>
        <p:spPr>
          <a:xfrm>
            <a:off x="671518" y="2305722"/>
            <a:ext cx="12044949" cy="39805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Performance de si enquanto exposição de si: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600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Teatro – representação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Mercado – Exposição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600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600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Expor é comunicar?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lides-02-limpos-PPTformat6.jpg" descr="slides-02-limpos-PPTformat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" y="101600"/>
            <a:ext cx="13004801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logo_ppgcom_700px_hiRes.png" descr="logo_ppgcom_700px_hiR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64" y="7204819"/>
            <a:ext cx="2841055" cy="20090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logos-commais-03.png" descr="logos-commais-0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4903" y="7872007"/>
            <a:ext cx="4362998" cy="110888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1F0B0CD-62AF-4091-927E-CF6214FA700A}"/>
              </a:ext>
            </a:extLst>
          </p:cNvPr>
          <p:cNvSpPr txBox="1"/>
          <p:nvPr/>
        </p:nvSpPr>
        <p:spPr>
          <a:xfrm>
            <a:off x="671518" y="1383473"/>
            <a:ext cx="12044949" cy="6196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Sociedade positiva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Consenso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Bolha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Narcisismo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+ Mercadorias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 err="1"/>
              <a:t>Hipercomunicação</a:t>
            </a:r>
            <a:r>
              <a:rPr lang="pt-BR" sz="3600" b="0" dirty="0"/>
              <a:t> anestésica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600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Negatividade: o “não-saber” sobre o outro; Alteridade.</a:t>
            </a:r>
            <a:br>
              <a:rPr lang="pt-BR" sz="3600" b="0" dirty="0"/>
            </a:br>
            <a:br>
              <a:rPr lang="pt-BR" sz="3600" b="0" dirty="0"/>
            </a:br>
            <a:r>
              <a:rPr lang="pt-BR" sz="3600" b="0" dirty="0"/>
              <a:t>Podemos pensar em uma reconfiguração de perspectivas e da comunicação?</a:t>
            </a:r>
          </a:p>
        </p:txBody>
      </p:sp>
    </p:spTree>
    <p:extLst>
      <p:ext uri="{BB962C8B-B14F-4D97-AF65-F5344CB8AC3E}">
        <p14:creationId xmlns:p14="http://schemas.microsoft.com/office/powerpoint/2010/main" val="40879777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lides-02-limpos-PPTformat6.jpg" descr="slides-02-limpos-PPTformat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" y="101600"/>
            <a:ext cx="13004801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logo_ppgcom_700px_hiRes.png" descr="logo_ppgcom_700px_hiR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64" y="7204819"/>
            <a:ext cx="2841055" cy="20090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logos-commais-03.png" descr="logos-commais-0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4903" y="7872007"/>
            <a:ext cx="4362998" cy="110888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1F0B0CD-62AF-4091-927E-CF6214FA700A}"/>
              </a:ext>
            </a:extLst>
          </p:cNvPr>
          <p:cNvSpPr txBox="1"/>
          <p:nvPr/>
        </p:nvSpPr>
        <p:spPr>
          <a:xfrm>
            <a:off x="671518" y="2491469"/>
            <a:ext cx="12044949" cy="39805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“Midiatização profunda”: </a:t>
            </a:r>
            <a:r>
              <a:rPr lang="en-US" sz="3600" b="0" dirty="0"/>
              <a:t>COULDRY, N.; HEPP, A. The mediated construction of reality. Cambridge: Polity Press, 2017.</a:t>
            </a:r>
            <a:br>
              <a:rPr lang="en-US" sz="3600" b="0" dirty="0"/>
            </a:br>
            <a:endParaRPr lang="en-US" sz="3600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Midiatização profunda e seus efeitos na psique (Han); McLuhan – teoria dos meios / ambiência / transformação da </a:t>
            </a:r>
            <a:r>
              <a:rPr lang="pt-BR" sz="3600" b="0"/>
              <a:t>percepção coletiva.</a:t>
            </a:r>
            <a:endParaRPr lang="pt-BR" sz="3600" b="0" dirty="0"/>
          </a:p>
        </p:txBody>
      </p:sp>
    </p:spTree>
    <p:extLst>
      <p:ext uri="{BB962C8B-B14F-4D97-AF65-F5344CB8AC3E}">
        <p14:creationId xmlns:p14="http://schemas.microsoft.com/office/powerpoint/2010/main" val="312878980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lides-02-limpos-PPTformat6.jpg" descr="slides-02-limpos-PPTformat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" y="101600"/>
            <a:ext cx="13004801" cy="975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logo_ppgcom_700px_hiRes.png" descr="logo_ppgcom_700px_hiR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64" y="7204819"/>
            <a:ext cx="2841055" cy="20090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logos-commais-03.png" descr="logos-commais-0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4903" y="7872007"/>
            <a:ext cx="4362998" cy="110888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1F0B0CD-62AF-4091-927E-CF6214FA700A}"/>
              </a:ext>
            </a:extLst>
          </p:cNvPr>
          <p:cNvSpPr txBox="1"/>
          <p:nvPr/>
        </p:nvSpPr>
        <p:spPr>
          <a:xfrm>
            <a:off x="671518" y="1291140"/>
            <a:ext cx="12044949" cy="6381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600" b="0" dirty="0"/>
              <a:t>Enquanto isso....</a:t>
            </a:r>
            <a:br>
              <a:rPr lang="pt-BR" sz="3600" b="0" dirty="0"/>
            </a:br>
            <a:br>
              <a:rPr lang="pt-BR" sz="3600" b="0" dirty="0"/>
            </a:br>
            <a:r>
              <a:rPr lang="pt-BR" sz="3600" b="0" dirty="0"/>
              <a:t>Na newsletter “The Shift”:</a:t>
            </a:r>
            <a:br>
              <a:rPr lang="pt-BR" sz="3600" b="0" dirty="0"/>
            </a:br>
            <a:br>
              <a:rPr lang="pt-BR" sz="3600" b="0" dirty="0"/>
            </a:br>
            <a:r>
              <a:rPr lang="pt-BR" sz="3600" b="0" dirty="0"/>
              <a:t>“</a:t>
            </a:r>
            <a:r>
              <a:rPr lang="pt-BR" b="0" dirty="0"/>
              <a:t>Marcello </a:t>
            </a:r>
            <a:r>
              <a:rPr lang="pt-BR" b="0" dirty="0" err="1"/>
              <a:t>Ienca</a:t>
            </a:r>
            <a:r>
              <a:rPr lang="pt-BR" b="0" dirty="0"/>
              <a:t>, professor de bioética na ETH de Zurique, defende uma espécie de “jurisprudência da mente”, embasada em ao menos quatro direitos legais que precisam ser consagrados: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b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b="0" dirty="0"/>
              <a:t>A liberdade cognitiva deve nos proteger do exame indesejado da mente;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b="0" dirty="0"/>
              <a:t>Os direitos de privacidade mental devem garantir que os dados do cérebro não sejam registrados ou usados ​​sem o conhecimento de alguém ou compartilhados sem o consentimento;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b="0" dirty="0"/>
              <a:t>A integridade mental deve ser preservada;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b="0" dirty="0"/>
              <a:t>E a identidade pessoal não deve ser comprometida</a:t>
            </a:r>
            <a:r>
              <a:rPr lang="pt-BR" sz="3600" b="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5207941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77</Words>
  <Application>Microsoft Office PowerPoint</Application>
  <PresentationFormat>Personalizar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O lugar da comunicação na sociedade digital -Byung-Chul Han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Conhecendo  Yuval Noah Harari</dc:title>
  <dc:creator>User</dc:creator>
  <cp:lastModifiedBy>Daniela Osvald Ramos</cp:lastModifiedBy>
  <cp:revision>54</cp:revision>
  <dcterms:modified xsi:type="dcterms:W3CDTF">2019-09-18T21:36:15Z</dcterms:modified>
</cp:coreProperties>
</file>