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one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2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8-11T12:07:17.935" idx="1">
    <p:pos x="10" y="10"/>
    <p:text>Fundador: Feodor Ingvar Kamprad (Suécia, 1926 - 2018)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8-11T12:09:29.336" idx="3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37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98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55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5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90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11/08/18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72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11/08/18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53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11/08/18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03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11/08/18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84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11/08/18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649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11/08/18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23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9628-46D2-477F-AE14-D5B5837646B3}" type="datetimeFigureOut">
              <a:rPr lang="pt-BR" smtClean="0"/>
              <a:t>11/08/18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0E52-94DA-4495-B2A8-CDD79EDFDF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237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omments" Target="../comments/comment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omments" Target="../comments/comment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eoLa4hYrhe0" TargetMode="External"/><Relationship Id="rId3" Type="http://schemas.openxmlformats.org/officeDocument/2006/relationships/hyperlink" Target="https://www.youtube.com/watch?v=WQFAlmBPlps&amp;t=655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_Le-lVAaSY&amp;index=3&amp;list=PLjI4rjNupaK9JiezOsAxgEpWJVbiyCm2L" TargetMode="External"/><Relationship Id="rId4" Type="http://schemas.openxmlformats.org/officeDocument/2006/relationships/hyperlink" Target="https://www.youtube.com/watch?v=vXI6Z3t6PDY&amp;index=1&amp;list=PLjI4rjNupaK9JiezOsAxgEpWJVbiyCm2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5_znFPj5Lis&amp;list=PLjI4rjNupaK9JiezOsAxgEpWJVbiyCm2L&amp;index=3&amp;t=0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94699"/>
            <a:ext cx="6715587" cy="240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060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4544" y="1772816"/>
            <a:ext cx="9568407" cy="3451200"/>
          </a:xfrm>
          <a:prstGeom prst="rect">
            <a:avLst/>
          </a:prstGeom>
        </p:spPr>
      </p:pic>
      <p:pic>
        <p:nvPicPr>
          <p:cNvPr id="7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32656"/>
            <a:ext cx="3043179" cy="109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294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409700"/>
            <a:ext cx="6096000" cy="5448300"/>
          </a:xfrm>
          <a:prstGeom prst="rect">
            <a:avLst/>
          </a:prstGeom>
        </p:spPr>
      </p:pic>
      <p:pic>
        <p:nvPicPr>
          <p:cNvPr id="5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32656"/>
            <a:ext cx="3043179" cy="109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28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pt-BR" dirty="0" smtClean="0"/>
              <a:t>Dados atualizados – Arquivo </a:t>
            </a:r>
            <a:r>
              <a:rPr lang="pt-BR" dirty="0" err="1" smtClean="0"/>
              <a:t>pdf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Mostra padronização das lojas</a:t>
            </a:r>
            <a:endParaRPr lang="pt-BR" dirty="0" smtClean="0">
              <a:hlinkClick r:id="rId2"/>
            </a:endParaRPr>
          </a:p>
          <a:p>
            <a:pPr marL="0" indent="0">
              <a:buNone/>
            </a:pPr>
            <a:r>
              <a:rPr lang="pt-BR" dirty="0" smtClean="0">
                <a:hlinkClick r:id="rId2"/>
              </a:rPr>
              <a:t>https://www.youtube.com/watch?v=eoLa4hYrhe0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Vídeo de experiência na Suécia</a:t>
            </a:r>
          </a:p>
          <a:p>
            <a:pPr marL="0" indent="0">
              <a:buNone/>
            </a:pPr>
            <a:r>
              <a:rPr lang="pt-BR" dirty="0" smtClean="0">
                <a:hlinkClick r:id="rId3"/>
              </a:rPr>
              <a:t>https://www.youtube.com/watch?v=WQFAlmBPlps&amp;t=655s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2´13´´ e 9´38´´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106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6632"/>
            <a:ext cx="8507288" cy="6552728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Novidades – Realidade virtual</a:t>
            </a:r>
          </a:p>
          <a:p>
            <a:pPr marL="0" indent="0">
              <a:buNone/>
            </a:pPr>
            <a:r>
              <a:rPr lang="pt-BR" dirty="0" smtClean="0">
                <a:hlinkClick r:id="rId2"/>
              </a:rPr>
              <a:t>https://www.youtube.com/watch?v=5_znFPj5Lis&amp;list=PLjI4rjNupaK9JiezOsAxgEpWJVbiyCm2L&amp;index=3&amp;t=</a:t>
            </a:r>
            <a:r>
              <a:rPr lang="pt-BR" dirty="0" smtClean="0">
                <a:hlinkClick r:id="rId2"/>
              </a:rPr>
              <a:t>0s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Lojas Realmente padronizadas?</a:t>
            </a:r>
          </a:p>
          <a:p>
            <a:pPr marL="0" indent="0">
              <a:buNone/>
            </a:pPr>
            <a:r>
              <a:rPr lang="pt-BR" dirty="0" err="1" smtClean="0"/>
              <a:t>Video</a:t>
            </a:r>
            <a:r>
              <a:rPr lang="pt-BR" dirty="0"/>
              <a:t> </a:t>
            </a:r>
            <a:r>
              <a:rPr lang="pt-BR" dirty="0" smtClean="0"/>
              <a:t>na China:</a:t>
            </a:r>
            <a:endParaRPr lang="pt-BR" dirty="0" smtClean="0"/>
          </a:p>
          <a:p>
            <a:pPr marL="0" indent="0">
              <a:buNone/>
            </a:pPr>
            <a:r>
              <a:rPr lang="pt-BR" dirty="0">
                <a:hlinkClick r:id="rId3"/>
              </a:rPr>
              <a:t>https://www.youtube.com/watch?v=B_Le-lVAaSY&amp;index=3&amp;list=</a:t>
            </a:r>
            <a:r>
              <a:rPr lang="pt-BR" dirty="0" smtClean="0">
                <a:hlinkClick r:id="rId3"/>
              </a:rPr>
              <a:t>PLjI4rjNupaK9JiezOsAxgEpWJVbiyCm2L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Fabrica </a:t>
            </a:r>
            <a:r>
              <a:rPr lang="mr-IN" dirty="0" smtClean="0"/>
              <a:t>–</a:t>
            </a:r>
            <a:r>
              <a:rPr lang="pt-BR" dirty="0" smtClean="0"/>
              <a:t> fornecedores </a:t>
            </a:r>
            <a:r>
              <a:rPr lang="mr-IN" dirty="0" smtClean="0"/>
              <a:t>–</a:t>
            </a:r>
            <a:r>
              <a:rPr lang="pt-BR" dirty="0" smtClean="0"/>
              <a:t> Design </a:t>
            </a:r>
            <a:r>
              <a:rPr lang="mr-IN" dirty="0" smtClean="0"/>
              <a:t>de produtos e packing:</a:t>
            </a:r>
            <a:endParaRPr lang="pt-BR" dirty="0" smtClean="0"/>
          </a:p>
          <a:p>
            <a:pPr marL="0" indent="0">
              <a:buNone/>
            </a:pPr>
            <a:r>
              <a:rPr lang="pt-BR" dirty="0">
                <a:hlinkClick r:id="rId4"/>
              </a:rPr>
              <a:t>https://www.youtube.com/watch?v=vXI6Z3t6PDY&amp;index=1&amp;list=</a:t>
            </a:r>
            <a:r>
              <a:rPr lang="pt-BR" dirty="0" smtClean="0">
                <a:hlinkClick r:id="rId4"/>
              </a:rPr>
              <a:t>PLjI4rjNupaK9JiezOsAxgEpWJVbiyCm2L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18</a:t>
            </a:r>
            <a:r>
              <a:rPr lang="pt-BR" dirty="0" smtClean="0"/>
              <a:t>’51’’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86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139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Luisa Vendruscolo</dc:creator>
  <cp:lastModifiedBy>Simone</cp:lastModifiedBy>
  <cp:revision>9</cp:revision>
  <dcterms:created xsi:type="dcterms:W3CDTF">2018-07-30T03:54:15Z</dcterms:created>
  <dcterms:modified xsi:type="dcterms:W3CDTF">2018-08-11T15:14:07Z</dcterms:modified>
</cp:coreProperties>
</file>