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50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47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5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91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24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94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15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0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90A5-D576-41D7-A20B-C91486CD35F1}" type="datetimeFigureOut">
              <a:rPr lang="pt-BR" smtClean="0"/>
              <a:t>03/02/2016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D8E-D542-4142-AD44-FA1153890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71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8748464" cy="432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808209" y="116632"/>
            <a:ext cx="513204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Exemplo aplicação modelo ILDF em cursos online no </a:t>
            </a:r>
          </a:p>
          <a:p>
            <a:pPr algn="ctr"/>
            <a:r>
              <a:rPr lang="pt-BR" dirty="0" smtClean="0"/>
              <a:t>ambiente virtual de aprendizagem - </a:t>
            </a:r>
            <a:r>
              <a:rPr lang="pt-BR" dirty="0" err="1" smtClean="0"/>
              <a:t>Moodle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32" y="2883458"/>
            <a:ext cx="4665225" cy="3755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Conector de seta reta 5"/>
          <p:cNvCxnSpPr/>
          <p:nvPr/>
        </p:nvCxnSpPr>
        <p:spPr>
          <a:xfrm flipV="1">
            <a:off x="1619672" y="3717032"/>
            <a:ext cx="275456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35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64262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62674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982936" y="260648"/>
            <a:ext cx="410734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Estrutura do curso no ambiente </a:t>
            </a:r>
            <a:r>
              <a:rPr lang="pt-BR" dirty="0" err="1" smtClean="0"/>
              <a:t>Moodle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25486" y="1052736"/>
            <a:ext cx="4458721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Geral</a:t>
            </a:r>
            <a:r>
              <a:rPr lang="pt-BR" dirty="0" smtClean="0"/>
              <a:t>: informações gerais do curso</a:t>
            </a:r>
          </a:p>
          <a:p>
            <a:pPr algn="ctr"/>
            <a:r>
              <a:rPr lang="pt-BR" b="1" dirty="0" smtClean="0"/>
              <a:t>Unidades temáticas</a:t>
            </a:r>
            <a:r>
              <a:rPr lang="pt-BR" dirty="0" smtClean="0"/>
              <a:t>: 3</a:t>
            </a:r>
          </a:p>
          <a:p>
            <a:pPr algn="ctr"/>
            <a:r>
              <a:rPr lang="pt-BR" b="1" dirty="0" smtClean="0"/>
              <a:t>Previsão de recuperação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31594" y="6093296"/>
            <a:ext cx="255552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Tarefa de recuperação já definida</a:t>
            </a:r>
            <a:endParaRPr lang="pt-BR" b="1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119663" y="5602858"/>
            <a:ext cx="504056" cy="576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3203848" y="1268760"/>
            <a:ext cx="194421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380312" y="2636912"/>
            <a:ext cx="144016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Data do início e fim do curso</a:t>
            </a:r>
            <a:endParaRPr lang="pt-BR" dirty="0"/>
          </a:p>
        </p:txBody>
      </p:sp>
      <p:cxnSp>
        <p:nvCxnSpPr>
          <p:cNvPr id="14" name="Conector de seta reta 13"/>
          <p:cNvCxnSpPr>
            <a:stCxn id="12" idx="1"/>
          </p:cNvCxnSpPr>
          <p:nvPr/>
        </p:nvCxnSpPr>
        <p:spPr>
          <a:xfrm flipH="1" flipV="1">
            <a:off x="6228184" y="2780928"/>
            <a:ext cx="1152128" cy="3176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30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036496" cy="433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66914"/>
            <a:ext cx="4143375" cy="25500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Conector de seta reta 4"/>
          <p:cNvCxnSpPr/>
          <p:nvPr/>
        </p:nvCxnSpPr>
        <p:spPr>
          <a:xfrm>
            <a:off x="2555776" y="4653136"/>
            <a:ext cx="216024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691680" y="260648"/>
            <a:ext cx="410734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Estrutura do curso no ambiente </a:t>
            </a:r>
            <a:r>
              <a:rPr lang="pt-BR" dirty="0" err="1" smtClean="0"/>
              <a:t>Moodle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300192" y="26185"/>
            <a:ext cx="2664296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Todas Unidades temáticas apresentam os seguintes elementos: </a:t>
            </a:r>
            <a:r>
              <a:rPr lang="pt-BR" b="1" dirty="0" smtClean="0"/>
              <a:t>objetivos,  estratégia  e recursos educacionais ; conteúdo </a:t>
            </a:r>
            <a:r>
              <a:rPr lang="pt-BR" dirty="0" smtClean="0"/>
              <a:t>(material didático produzido pelo professor)</a:t>
            </a:r>
          </a:p>
          <a:p>
            <a:r>
              <a:rPr lang="pt-BR" b="1" dirty="0" smtClean="0"/>
              <a:t>Atividade </a:t>
            </a:r>
            <a:r>
              <a:rPr lang="pt-BR" dirty="0" smtClean="0"/>
              <a:t>(tarefas)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29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421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68750"/>
            <a:ext cx="48101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Conector de seta reta 4"/>
          <p:cNvCxnSpPr/>
          <p:nvPr/>
        </p:nvCxnSpPr>
        <p:spPr>
          <a:xfrm>
            <a:off x="2112473" y="3733972"/>
            <a:ext cx="2099487" cy="6152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9237"/>
            <a:ext cx="239992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de seta reta 10"/>
          <p:cNvCxnSpPr/>
          <p:nvPr/>
        </p:nvCxnSpPr>
        <p:spPr>
          <a:xfrm>
            <a:off x="1923520" y="2548471"/>
            <a:ext cx="27924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79512" y="4797152"/>
            <a:ext cx="324036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Recursos informacionais</a:t>
            </a:r>
            <a:r>
              <a:rPr lang="pt-BR" dirty="0" smtClean="0"/>
              <a:t>: são indicados vídeos, jogos  e outras formas de apresentar o conteúdo a ser discutido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051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" y="3212976"/>
            <a:ext cx="9036496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" y="836712"/>
            <a:ext cx="909364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63688" y="257582"/>
            <a:ext cx="291355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Incentivo a discussão online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85764" y="19436"/>
            <a:ext cx="2633265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Fórum de discussão em todas as unidades temáticas para incentivar o pensamento crítico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79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674"/>
            <a:ext cx="829945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9000"/>
            <a:ext cx="67691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300192" y="1196884"/>
            <a:ext cx="2633265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Tarefas: solicitadas em todas as unidades temáticas, informe ao aluno da forma de avaliação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2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129</Words>
  <Application>Microsoft Office PowerPoint</Application>
  <PresentationFormat>Apresentação na tela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Elenise</dc:creator>
  <cp:lastModifiedBy>Elenise</cp:lastModifiedBy>
  <cp:revision>8</cp:revision>
  <dcterms:created xsi:type="dcterms:W3CDTF">2016-02-03T12:13:41Z</dcterms:created>
  <dcterms:modified xsi:type="dcterms:W3CDTF">2016-02-03T18:04:59Z</dcterms:modified>
</cp:coreProperties>
</file>