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4" r:id="rId5"/>
    <p:sldId id="263" r:id="rId6"/>
    <p:sldId id="261" r:id="rId7"/>
    <p:sldId id="259" r:id="rId8"/>
    <p:sldId id="267" r:id="rId9"/>
    <p:sldId id="262" r:id="rId10"/>
    <p:sldId id="265" r:id="rId11"/>
    <p:sldId id="25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8D8B9-42A8-494C-8D60-C1014473B3DD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821BFAEF-92FD-4701-BFB3-C3B0A1DEDD44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Fator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Sistêmico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77C2CDD5-3E74-4991-A094-4B3E184641BA}" type="parTrans" cxnId="{8D8A61C3-C55A-48E2-BC0F-4D5ACF8BE27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21690D9-B787-405B-A34E-3292772FA6CE}" type="sibTrans" cxnId="{8D8A61C3-C55A-48E2-BC0F-4D5ACF8BE27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CBA91316-A854-47CB-9541-E4121C0434C1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Hierarquias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baseadas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no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gênero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F0B87691-83AD-4D77-9E69-7409674D772B}" type="parTrans" cxnId="{171115E4-15AB-48DC-A2EB-C18DEB7A287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16FEF4A-974D-43D3-A648-55912BE5FE20}" type="sibTrans" cxnId="{171115E4-15AB-48DC-A2EB-C18DEB7A287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E7A4272C-933E-4A2C-A818-F90253DF05FB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Estrutura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Internacional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Instituições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Internacionais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Nacionais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F67C0149-9F23-41D0-AD8B-90B356A8A898}" type="parTrans" cxnId="{1DCE1195-9BFC-4EA6-9016-90869ED6E36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5FF5EFA8-B4A5-42C9-8646-419991AAE4FD}" type="sibTrans" cxnId="{1DCE1195-9BFC-4EA6-9016-90869ED6E36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76BAAA2-90DD-4037-A80E-F26A45A27538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Teoria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Normativa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6C30F37B-DD3E-4CFD-A53B-28762E133C67}" type="parTrans" cxnId="{CFA3CCBD-09B8-47D2-80CC-B2D431DC0E83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400675B-8BBC-45D7-939B-0E73B1469BFF}" type="sibTrans" cxnId="{CFA3CCBD-09B8-47D2-80CC-B2D431DC0E83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E6CABEA-149C-47FC-9D5C-DA1EB5E674A5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Oposição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Realismo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Neorealismo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Proximidade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Escola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Inglesa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AE18F4A7-3ABF-4749-BAF7-CA349F4D1A8D}" type="parTrans" cxnId="{E5768A3D-CEDC-4535-B3FC-9596F245E994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2D496280-25C9-4ACB-BF77-C2115F608D21}" type="sibTrans" cxnId="{E5768A3D-CEDC-4535-B3FC-9596F245E994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F8DA0F4A-45A2-4559-88CC-4A4E5017B3E3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Fundamento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Ética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Oposto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à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anarquia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internacional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B47D78EE-51CC-4F4A-96BF-EE785AFE4A30}" type="parTrans" cxnId="{401DE464-7398-4C00-95B5-5103DFAC841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56418D2-1E22-478A-AF31-53EADF9D4B95}" type="sibTrans" cxnId="{401DE464-7398-4C00-95B5-5103DFAC841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32479143-2C51-4276-AF6D-5EEC23656A2A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Princípios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Cosmopolitas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9B0E0B2D-A2C4-458F-883C-B9E6AB2DFFA4}" type="parTrans" cxnId="{706A6FF2-056D-47E3-ABD5-B5964E148CC6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A895667-F550-4492-8B05-1727CC38D476}" type="sibTrans" cxnId="{706A6FF2-056D-47E3-ABD5-B5964E148CC6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8F76A4D2-E590-498E-8610-C72EC9FD6802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Representação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9EAC7A26-7F46-4CF3-A8FF-E56842C27605}" type="parTrans" cxnId="{E731F5C8-1CD2-4DE0-B883-16603F79016A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C0A7951B-1A35-4C2F-8A1C-259960613725}" type="sibTrans" cxnId="{E731F5C8-1CD2-4DE0-B883-16603F79016A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EA78382-EE7D-4688-8D60-2521B69AC8CC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Direitos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B855F4E6-B5AB-4D65-95E7-96F8F53C95A5}" type="parTrans" cxnId="{A3C6D417-5275-4D05-B4A0-642C6EC94E4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56BC5589-238A-4576-B9C1-0DE4314DF91B}" type="sibTrans" cxnId="{A3C6D417-5275-4D05-B4A0-642C6EC94E4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30710C0-42FD-4F9C-9843-3D6DE515DC56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Realocação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Terceiro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Mundo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Condição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Necessária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BE35507D-1651-42FB-87FA-D0A6883A2C62}" type="parTrans" cxnId="{B3D9C559-59F0-412B-8400-8DBC37F3A54E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E2C3ED8-67D1-4C46-9CC5-309A9E262CFD}" type="sibTrans" cxnId="{B3D9C559-59F0-412B-8400-8DBC37F3A54E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1B06821F-391A-4950-BE53-F31A6C616C03}" type="pres">
      <dgm:prSet presAssocID="{7608D8B9-42A8-494C-8D60-C1014473B3DD}" presName="linear" presStyleCnt="0">
        <dgm:presLayoutVars>
          <dgm:dir/>
          <dgm:resizeHandles val="exact"/>
        </dgm:presLayoutVars>
      </dgm:prSet>
      <dgm:spPr/>
    </dgm:pt>
    <dgm:pt modelId="{2E9B5511-6F8E-4B12-8F4D-818F529A4B9D}" type="pres">
      <dgm:prSet presAssocID="{821BFAEF-92FD-4701-BFB3-C3B0A1DEDD44}" presName="comp" presStyleCnt="0"/>
      <dgm:spPr/>
    </dgm:pt>
    <dgm:pt modelId="{24F32889-8AD9-41C5-B5AA-4BB9A4A534AD}" type="pres">
      <dgm:prSet presAssocID="{821BFAEF-92FD-4701-BFB3-C3B0A1DEDD44}" presName="box" presStyleLbl="node1" presStyleIdx="0" presStyleCnt="3"/>
      <dgm:spPr/>
      <dgm:t>
        <a:bodyPr/>
        <a:lstStyle/>
        <a:p>
          <a:endParaRPr lang="pt-BR"/>
        </a:p>
      </dgm:t>
    </dgm:pt>
    <dgm:pt modelId="{0CD7B82B-653C-4581-A74E-038E2CA11AD1}" type="pres">
      <dgm:prSet presAssocID="{821BFAEF-92FD-4701-BFB3-C3B0A1DEDD44}" presName="img" presStyleLbl="fgImgPlace1" presStyleIdx="0" presStyleCnt="3" custScaleY="1018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47314B-8993-4952-B3F0-2683DB635289}" type="pres">
      <dgm:prSet presAssocID="{821BFAEF-92FD-4701-BFB3-C3B0A1DEDD4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809F28-E167-4A18-8E66-6939C8BA8288}" type="pres">
      <dgm:prSet presAssocID="{921690D9-B787-405B-A34E-3292772FA6CE}" presName="spacer" presStyleCnt="0"/>
      <dgm:spPr/>
    </dgm:pt>
    <dgm:pt modelId="{28AF5611-D2C3-4F85-96C5-AFFDC2AB837F}" type="pres">
      <dgm:prSet presAssocID="{D76BAAA2-90DD-4037-A80E-F26A45A27538}" presName="comp" presStyleCnt="0"/>
      <dgm:spPr/>
    </dgm:pt>
    <dgm:pt modelId="{622E1E50-9916-4F46-AC2A-8A9D2947E3E5}" type="pres">
      <dgm:prSet presAssocID="{D76BAAA2-90DD-4037-A80E-F26A45A27538}" presName="box" presStyleLbl="node1" presStyleIdx="1" presStyleCnt="3"/>
      <dgm:spPr/>
      <dgm:t>
        <a:bodyPr/>
        <a:lstStyle/>
        <a:p>
          <a:endParaRPr lang="pt-BR"/>
        </a:p>
      </dgm:t>
    </dgm:pt>
    <dgm:pt modelId="{4BF7AE8A-2700-46C3-8083-E219AB812C5F}" type="pres">
      <dgm:prSet presAssocID="{D76BAAA2-90DD-4037-A80E-F26A45A2753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FB8D18C-0ED5-4952-8EB6-A084E2578A86}" type="pres">
      <dgm:prSet presAssocID="{D76BAAA2-90DD-4037-A80E-F26A45A2753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FF6905-D217-4832-AF56-755EDC2ECD19}" type="pres">
      <dgm:prSet presAssocID="{4400675B-8BBC-45D7-939B-0E73B1469BFF}" presName="spacer" presStyleCnt="0"/>
      <dgm:spPr/>
    </dgm:pt>
    <dgm:pt modelId="{1E5FD309-78DB-4165-BEF2-AF6784F33501}" type="pres">
      <dgm:prSet presAssocID="{32479143-2C51-4276-AF6D-5EEC23656A2A}" presName="comp" presStyleCnt="0"/>
      <dgm:spPr/>
    </dgm:pt>
    <dgm:pt modelId="{8510EFB5-01AA-409C-A193-B5B0DCF291FE}" type="pres">
      <dgm:prSet presAssocID="{32479143-2C51-4276-AF6D-5EEC23656A2A}" presName="box" presStyleLbl="node1" presStyleIdx="2" presStyleCnt="3"/>
      <dgm:spPr/>
      <dgm:t>
        <a:bodyPr/>
        <a:lstStyle/>
        <a:p>
          <a:endParaRPr lang="pt-BR"/>
        </a:p>
      </dgm:t>
    </dgm:pt>
    <dgm:pt modelId="{811EC779-06F6-4FCC-A5A9-2353CA95CA8C}" type="pres">
      <dgm:prSet presAssocID="{32479143-2C51-4276-AF6D-5EEC23656A2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3E6D06A-69E3-4049-8BF6-DFD6957F15FC}" type="pres">
      <dgm:prSet presAssocID="{32479143-2C51-4276-AF6D-5EEC23656A2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CF0B0-50C2-493C-8AB7-13F129435868}" type="presOf" srcId="{8F76A4D2-E590-498E-8610-C72EC9FD6802}" destId="{8510EFB5-01AA-409C-A193-B5B0DCF291FE}" srcOrd="0" destOrd="1" presId="urn:microsoft.com/office/officeart/2005/8/layout/vList4"/>
    <dgm:cxn modelId="{401DE464-7398-4C00-95B5-5103DFAC841F}" srcId="{D76BAAA2-90DD-4037-A80E-F26A45A27538}" destId="{F8DA0F4A-45A2-4559-88CC-4A4E5017B3E3}" srcOrd="1" destOrd="0" parTransId="{B47D78EE-51CC-4F4A-96BF-EE785AFE4A30}" sibTransId="{A56418D2-1E22-478A-AF31-53EADF9D4B95}"/>
    <dgm:cxn modelId="{9D2CCAFE-8482-4FE7-8CC9-4807021967B4}" type="presOf" srcId="{4E6CABEA-149C-47FC-9D5C-DA1EB5E674A5}" destId="{FFB8D18C-0ED5-4952-8EB6-A084E2578A86}" srcOrd="1" destOrd="1" presId="urn:microsoft.com/office/officeart/2005/8/layout/vList4"/>
    <dgm:cxn modelId="{E0A8EDAB-D6E5-4F0C-B826-3A2961193517}" type="presOf" srcId="{E7A4272C-933E-4A2C-A818-F90253DF05FB}" destId="{24F32889-8AD9-41C5-B5AA-4BB9A4A534AD}" srcOrd="0" destOrd="2" presId="urn:microsoft.com/office/officeart/2005/8/layout/vList4"/>
    <dgm:cxn modelId="{85ED01C6-2E44-4FC0-801C-CE04B69A48CC}" type="presOf" srcId="{CBA91316-A854-47CB-9541-E4121C0434C1}" destId="{24F32889-8AD9-41C5-B5AA-4BB9A4A534AD}" srcOrd="0" destOrd="1" presId="urn:microsoft.com/office/officeart/2005/8/layout/vList4"/>
    <dgm:cxn modelId="{15F9718F-45CA-4659-B0D3-C6CE278A9538}" type="presOf" srcId="{7608D8B9-42A8-494C-8D60-C1014473B3DD}" destId="{1B06821F-391A-4950-BE53-F31A6C616C03}" srcOrd="0" destOrd="0" presId="urn:microsoft.com/office/officeart/2005/8/layout/vList4"/>
    <dgm:cxn modelId="{2483F41E-A762-40BF-B043-95F79E194047}" type="presOf" srcId="{A30710C0-42FD-4F9C-9843-3D6DE515DC56}" destId="{83E6D06A-69E3-4049-8BF6-DFD6957F15FC}" srcOrd="1" destOrd="3" presId="urn:microsoft.com/office/officeart/2005/8/layout/vList4"/>
    <dgm:cxn modelId="{AD10D200-7CB8-4245-AE43-68B2F1616757}" type="presOf" srcId="{32479143-2C51-4276-AF6D-5EEC23656A2A}" destId="{8510EFB5-01AA-409C-A193-B5B0DCF291FE}" srcOrd="0" destOrd="0" presId="urn:microsoft.com/office/officeart/2005/8/layout/vList4"/>
    <dgm:cxn modelId="{CFA3CCBD-09B8-47D2-80CC-B2D431DC0E83}" srcId="{7608D8B9-42A8-494C-8D60-C1014473B3DD}" destId="{D76BAAA2-90DD-4037-A80E-F26A45A27538}" srcOrd="1" destOrd="0" parTransId="{6C30F37B-DD3E-4CFD-A53B-28762E133C67}" sibTransId="{4400675B-8BBC-45D7-939B-0E73B1469BFF}"/>
    <dgm:cxn modelId="{A3C6D417-5275-4D05-B4A0-642C6EC94E49}" srcId="{32479143-2C51-4276-AF6D-5EEC23656A2A}" destId="{9EA78382-EE7D-4688-8D60-2521B69AC8CC}" srcOrd="1" destOrd="0" parTransId="{B855F4E6-B5AB-4D65-95E7-96F8F53C95A5}" sibTransId="{56BC5589-238A-4576-B9C1-0DE4314DF91B}"/>
    <dgm:cxn modelId="{E6A7CD52-4189-41F2-9491-8B34CC209894}" type="presOf" srcId="{8F76A4D2-E590-498E-8610-C72EC9FD6802}" destId="{83E6D06A-69E3-4049-8BF6-DFD6957F15FC}" srcOrd="1" destOrd="1" presId="urn:microsoft.com/office/officeart/2005/8/layout/vList4"/>
    <dgm:cxn modelId="{C00F7047-FAD9-40B2-9248-F999290DB6A1}" type="presOf" srcId="{32479143-2C51-4276-AF6D-5EEC23656A2A}" destId="{83E6D06A-69E3-4049-8BF6-DFD6957F15FC}" srcOrd="1" destOrd="0" presId="urn:microsoft.com/office/officeart/2005/8/layout/vList4"/>
    <dgm:cxn modelId="{346252DA-32A1-417C-99CD-A4F2572A18BD}" type="presOf" srcId="{4E6CABEA-149C-47FC-9D5C-DA1EB5E674A5}" destId="{622E1E50-9916-4F46-AC2A-8A9D2947E3E5}" srcOrd="0" destOrd="1" presId="urn:microsoft.com/office/officeart/2005/8/layout/vList4"/>
    <dgm:cxn modelId="{BFAB2387-EC89-424B-B24E-2FDF0979A9AB}" type="presOf" srcId="{821BFAEF-92FD-4701-BFB3-C3B0A1DEDD44}" destId="{24F32889-8AD9-41C5-B5AA-4BB9A4A534AD}" srcOrd="0" destOrd="0" presId="urn:microsoft.com/office/officeart/2005/8/layout/vList4"/>
    <dgm:cxn modelId="{0E141C54-1576-4859-821F-E630F1F8A820}" type="presOf" srcId="{CBA91316-A854-47CB-9541-E4121C0434C1}" destId="{A447314B-8993-4952-B3F0-2683DB635289}" srcOrd="1" destOrd="1" presId="urn:microsoft.com/office/officeart/2005/8/layout/vList4"/>
    <dgm:cxn modelId="{171115E4-15AB-48DC-A2EB-C18DEB7A2877}" srcId="{821BFAEF-92FD-4701-BFB3-C3B0A1DEDD44}" destId="{CBA91316-A854-47CB-9541-E4121C0434C1}" srcOrd="0" destOrd="0" parTransId="{F0B87691-83AD-4D77-9E69-7409674D772B}" sibTransId="{D16FEF4A-974D-43D3-A648-55912BE5FE20}"/>
    <dgm:cxn modelId="{F7BF40CB-DADA-4B3B-8ED4-581E084194E3}" type="presOf" srcId="{F8DA0F4A-45A2-4559-88CC-4A4E5017B3E3}" destId="{FFB8D18C-0ED5-4952-8EB6-A084E2578A86}" srcOrd="1" destOrd="2" presId="urn:microsoft.com/office/officeart/2005/8/layout/vList4"/>
    <dgm:cxn modelId="{E5768A3D-CEDC-4535-B3FC-9596F245E994}" srcId="{D76BAAA2-90DD-4037-A80E-F26A45A27538}" destId="{4E6CABEA-149C-47FC-9D5C-DA1EB5E674A5}" srcOrd="0" destOrd="0" parTransId="{AE18F4A7-3ABF-4749-BAF7-CA349F4D1A8D}" sibTransId="{2D496280-25C9-4ACB-BF77-C2115F608D21}"/>
    <dgm:cxn modelId="{8D8A61C3-C55A-48E2-BC0F-4D5ACF8BE27C}" srcId="{7608D8B9-42A8-494C-8D60-C1014473B3DD}" destId="{821BFAEF-92FD-4701-BFB3-C3B0A1DEDD44}" srcOrd="0" destOrd="0" parTransId="{77C2CDD5-3E74-4991-A094-4B3E184641BA}" sibTransId="{921690D9-B787-405B-A34E-3292772FA6CE}"/>
    <dgm:cxn modelId="{37E6F685-0645-47D5-B04A-DC071DF4F5B3}" type="presOf" srcId="{D76BAAA2-90DD-4037-A80E-F26A45A27538}" destId="{622E1E50-9916-4F46-AC2A-8A9D2947E3E5}" srcOrd="0" destOrd="0" presId="urn:microsoft.com/office/officeart/2005/8/layout/vList4"/>
    <dgm:cxn modelId="{1FD8FCF9-41EB-40F0-A9ED-E60C141D8AFD}" type="presOf" srcId="{E7A4272C-933E-4A2C-A818-F90253DF05FB}" destId="{A447314B-8993-4952-B3F0-2683DB635289}" srcOrd="1" destOrd="2" presId="urn:microsoft.com/office/officeart/2005/8/layout/vList4"/>
    <dgm:cxn modelId="{63011D50-9B8F-4559-A2C9-DD0FC27B9314}" type="presOf" srcId="{F8DA0F4A-45A2-4559-88CC-4A4E5017B3E3}" destId="{622E1E50-9916-4F46-AC2A-8A9D2947E3E5}" srcOrd="0" destOrd="2" presId="urn:microsoft.com/office/officeart/2005/8/layout/vList4"/>
    <dgm:cxn modelId="{706A6FF2-056D-47E3-ABD5-B5964E148CC6}" srcId="{7608D8B9-42A8-494C-8D60-C1014473B3DD}" destId="{32479143-2C51-4276-AF6D-5EEC23656A2A}" srcOrd="2" destOrd="0" parTransId="{9B0E0B2D-A2C4-458F-883C-B9E6AB2DFFA4}" sibTransId="{DA895667-F550-4492-8B05-1727CC38D476}"/>
    <dgm:cxn modelId="{CC595BDD-026C-475F-9527-3A2AB4C5B3F5}" type="presOf" srcId="{9EA78382-EE7D-4688-8D60-2521B69AC8CC}" destId="{83E6D06A-69E3-4049-8BF6-DFD6957F15FC}" srcOrd="1" destOrd="2" presId="urn:microsoft.com/office/officeart/2005/8/layout/vList4"/>
    <dgm:cxn modelId="{148EFE6A-7463-4AE9-B8F2-DF2F4B01F965}" type="presOf" srcId="{A30710C0-42FD-4F9C-9843-3D6DE515DC56}" destId="{8510EFB5-01AA-409C-A193-B5B0DCF291FE}" srcOrd="0" destOrd="3" presId="urn:microsoft.com/office/officeart/2005/8/layout/vList4"/>
    <dgm:cxn modelId="{1DCE1195-9BFC-4EA6-9016-90869ED6E36F}" srcId="{821BFAEF-92FD-4701-BFB3-C3B0A1DEDD44}" destId="{E7A4272C-933E-4A2C-A818-F90253DF05FB}" srcOrd="1" destOrd="0" parTransId="{F67C0149-9F23-41D0-AD8B-90B356A8A898}" sibTransId="{5FF5EFA8-B4A5-42C9-8646-419991AAE4FD}"/>
    <dgm:cxn modelId="{21D9878B-659B-4517-B4D8-24FCF1963C8F}" type="presOf" srcId="{D76BAAA2-90DD-4037-A80E-F26A45A27538}" destId="{FFB8D18C-0ED5-4952-8EB6-A084E2578A86}" srcOrd="1" destOrd="0" presId="urn:microsoft.com/office/officeart/2005/8/layout/vList4"/>
    <dgm:cxn modelId="{A8D325E9-587A-466C-B47C-D263F2D14AA6}" type="presOf" srcId="{9EA78382-EE7D-4688-8D60-2521B69AC8CC}" destId="{8510EFB5-01AA-409C-A193-B5B0DCF291FE}" srcOrd="0" destOrd="2" presId="urn:microsoft.com/office/officeart/2005/8/layout/vList4"/>
    <dgm:cxn modelId="{B3D9C559-59F0-412B-8400-8DBC37F3A54E}" srcId="{32479143-2C51-4276-AF6D-5EEC23656A2A}" destId="{A30710C0-42FD-4F9C-9843-3D6DE515DC56}" srcOrd="2" destOrd="0" parTransId="{BE35507D-1651-42FB-87FA-D0A6883A2C62}" sibTransId="{0E2C3ED8-67D1-4C46-9CC5-309A9E262CFD}"/>
    <dgm:cxn modelId="{C46E2BE1-1544-4528-A5B1-D3F7C13F252D}" type="presOf" srcId="{821BFAEF-92FD-4701-BFB3-C3B0A1DEDD44}" destId="{A447314B-8993-4952-B3F0-2683DB635289}" srcOrd="1" destOrd="0" presId="urn:microsoft.com/office/officeart/2005/8/layout/vList4"/>
    <dgm:cxn modelId="{E731F5C8-1CD2-4DE0-B883-16603F79016A}" srcId="{32479143-2C51-4276-AF6D-5EEC23656A2A}" destId="{8F76A4D2-E590-498E-8610-C72EC9FD6802}" srcOrd="0" destOrd="0" parTransId="{9EAC7A26-7F46-4CF3-A8FF-E56842C27605}" sibTransId="{C0A7951B-1A35-4C2F-8A1C-259960613725}"/>
    <dgm:cxn modelId="{4416DE2E-D4A5-4F69-A9B1-3482615C9D18}" type="presParOf" srcId="{1B06821F-391A-4950-BE53-F31A6C616C03}" destId="{2E9B5511-6F8E-4B12-8F4D-818F529A4B9D}" srcOrd="0" destOrd="0" presId="urn:microsoft.com/office/officeart/2005/8/layout/vList4"/>
    <dgm:cxn modelId="{B5B52A6A-1070-4581-8A44-FB9F0C145AF5}" type="presParOf" srcId="{2E9B5511-6F8E-4B12-8F4D-818F529A4B9D}" destId="{24F32889-8AD9-41C5-B5AA-4BB9A4A534AD}" srcOrd="0" destOrd="0" presId="urn:microsoft.com/office/officeart/2005/8/layout/vList4"/>
    <dgm:cxn modelId="{936CD6A3-92CD-4536-A3CF-126533C66BF2}" type="presParOf" srcId="{2E9B5511-6F8E-4B12-8F4D-818F529A4B9D}" destId="{0CD7B82B-653C-4581-A74E-038E2CA11AD1}" srcOrd="1" destOrd="0" presId="urn:microsoft.com/office/officeart/2005/8/layout/vList4"/>
    <dgm:cxn modelId="{D7A2AF35-D7C2-4E71-8D4E-4BAC9505890A}" type="presParOf" srcId="{2E9B5511-6F8E-4B12-8F4D-818F529A4B9D}" destId="{A447314B-8993-4952-B3F0-2683DB635289}" srcOrd="2" destOrd="0" presId="urn:microsoft.com/office/officeart/2005/8/layout/vList4"/>
    <dgm:cxn modelId="{68C23B9B-C5C8-4536-A6AD-8E6B42DD6164}" type="presParOf" srcId="{1B06821F-391A-4950-BE53-F31A6C616C03}" destId="{16809F28-E167-4A18-8E66-6939C8BA8288}" srcOrd="1" destOrd="0" presId="urn:microsoft.com/office/officeart/2005/8/layout/vList4"/>
    <dgm:cxn modelId="{BB5941DF-85F2-4B34-9969-0765C125ED8B}" type="presParOf" srcId="{1B06821F-391A-4950-BE53-F31A6C616C03}" destId="{28AF5611-D2C3-4F85-96C5-AFFDC2AB837F}" srcOrd="2" destOrd="0" presId="urn:microsoft.com/office/officeart/2005/8/layout/vList4"/>
    <dgm:cxn modelId="{21EBDC3F-0965-4C46-A441-4066E8720EF0}" type="presParOf" srcId="{28AF5611-D2C3-4F85-96C5-AFFDC2AB837F}" destId="{622E1E50-9916-4F46-AC2A-8A9D2947E3E5}" srcOrd="0" destOrd="0" presId="urn:microsoft.com/office/officeart/2005/8/layout/vList4"/>
    <dgm:cxn modelId="{C83A5A1F-2C37-4983-83D9-A6FF1B358120}" type="presParOf" srcId="{28AF5611-D2C3-4F85-96C5-AFFDC2AB837F}" destId="{4BF7AE8A-2700-46C3-8083-E219AB812C5F}" srcOrd="1" destOrd="0" presId="urn:microsoft.com/office/officeart/2005/8/layout/vList4"/>
    <dgm:cxn modelId="{04D62606-D6D0-48F0-BADE-10FF644491E6}" type="presParOf" srcId="{28AF5611-D2C3-4F85-96C5-AFFDC2AB837F}" destId="{FFB8D18C-0ED5-4952-8EB6-A084E2578A86}" srcOrd="2" destOrd="0" presId="urn:microsoft.com/office/officeart/2005/8/layout/vList4"/>
    <dgm:cxn modelId="{F955A07B-8EAC-4954-B83D-F73B51289D64}" type="presParOf" srcId="{1B06821F-391A-4950-BE53-F31A6C616C03}" destId="{C7FF6905-D217-4832-AF56-755EDC2ECD19}" srcOrd="3" destOrd="0" presId="urn:microsoft.com/office/officeart/2005/8/layout/vList4"/>
    <dgm:cxn modelId="{C1507BE7-B5E9-4F37-B024-1FF7B3B5B5E5}" type="presParOf" srcId="{1B06821F-391A-4950-BE53-F31A6C616C03}" destId="{1E5FD309-78DB-4165-BEF2-AF6784F33501}" srcOrd="4" destOrd="0" presId="urn:microsoft.com/office/officeart/2005/8/layout/vList4"/>
    <dgm:cxn modelId="{28A25D98-0477-452A-A036-C3A443727154}" type="presParOf" srcId="{1E5FD309-78DB-4165-BEF2-AF6784F33501}" destId="{8510EFB5-01AA-409C-A193-B5B0DCF291FE}" srcOrd="0" destOrd="0" presId="urn:microsoft.com/office/officeart/2005/8/layout/vList4"/>
    <dgm:cxn modelId="{A8C430A2-154D-4AF8-A3E3-E7D135D6D5BB}" type="presParOf" srcId="{1E5FD309-78DB-4165-BEF2-AF6784F33501}" destId="{811EC779-06F6-4FCC-A5A9-2353CA95CA8C}" srcOrd="1" destOrd="0" presId="urn:microsoft.com/office/officeart/2005/8/layout/vList4"/>
    <dgm:cxn modelId="{3743FA79-2620-4E1D-B193-720BD99463AF}" type="presParOf" srcId="{1E5FD309-78DB-4165-BEF2-AF6784F33501}" destId="{83E6D06A-69E3-4049-8BF6-DFD6957F15F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2F562-0BA3-40F9-8237-8A658B618CBE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86BC3E34-D153-452A-B531-E4E0F82CB40B}">
      <dgm:prSet phldrT="[Texto]"/>
      <dgm:spPr/>
      <dgm:t>
        <a:bodyPr/>
        <a:lstStyle/>
        <a:p>
          <a:r>
            <a:rPr lang="pt-BR" dirty="0" smtClean="0">
              <a:latin typeface="Times New Roman" pitchFamily="18" charset="0"/>
              <a:cs typeface="Times New Roman" pitchFamily="18" charset="0"/>
            </a:rPr>
            <a:t>Woman, Peace and Security (WPS) Resolução 1325 (UNSC - 2000) 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75C54557-5F0D-4AEF-BDF7-A5D61AB8AF46}" type="parTrans" cxnId="{9A729EBD-C9A6-4319-9555-D642BE8CD53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3C57C6CB-1A3F-4502-8ABB-ED75900F0ADB}" type="sibTrans" cxnId="{9A729EBD-C9A6-4319-9555-D642BE8CD53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3485C938-62D4-44F7-BC35-67F2F1BB7869}">
      <dgm:prSet phldrT="[Texto]"/>
      <dgm:spPr/>
      <dgm:t>
        <a:bodyPr/>
        <a:lstStyle/>
        <a:p>
          <a:r>
            <a:rPr lang="pt-BR" i="1" dirty="0" smtClean="0">
              <a:latin typeface="Times New Roman" pitchFamily="18" charset="0"/>
              <a:cs typeface="Times New Roman" pitchFamily="18" charset="0"/>
            </a:rPr>
            <a:t>Julie Bishop </a:t>
          </a:r>
          <a:r>
            <a:rPr lang="pt-BR" dirty="0" smtClean="0">
              <a:latin typeface="Times New Roman" pitchFamily="18" charset="0"/>
              <a:cs typeface="Times New Roman" pitchFamily="18" charset="0"/>
            </a:rPr>
            <a:t>Ministra  </a:t>
          </a:r>
          <a:r>
            <a:rPr lang="pt-BR" b="1" dirty="0" smtClean="0">
              <a:latin typeface="Times New Roman" pitchFamily="18" charset="0"/>
              <a:cs typeface="Times New Roman" pitchFamily="18" charset="0"/>
            </a:rPr>
            <a:t>Austrália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54A742C2-B4BC-4AB2-B2DE-A8A9102BE2D6}" type="parTrans" cxnId="{F1D10C0E-7704-4D0C-9638-BE9D95BF6898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5CBE0382-49DD-4E71-B13A-604D2F74B808}" type="sibTrans" cxnId="{F1D10C0E-7704-4D0C-9638-BE9D95BF6898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CD8DE40-DCE5-4262-8667-979881A9FB97}">
      <dgm:prSet phldrT="[Texto]"/>
      <dgm:spPr/>
      <dgm:t>
        <a:bodyPr/>
        <a:lstStyle/>
        <a:p>
          <a:r>
            <a:rPr lang="pt-BR" i="1" dirty="0" smtClean="0">
              <a:latin typeface="Times New Roman" pitchFamily="18" charset="0"/>
              <a:cs typeface="Times New Roman" pitchFamily="18" charset="0"/>
            </a:rPr>
            <a:t>William </a:t>
          </a:r>
          <a:r>
            <a:rPr lang="pt-BR" i="1" dirty="0" err="1" smtClean="0">
              <a:latin typeface="Times New Roman" pitchFamily="18" charset="0"/>
              <a:cs typeface="Times New Roman" pitchFamily="18" charset="0"/>
            </a:rPr>
            <a:t>Hauge</a:t>
          </a:r>
          <a:r>
            <a:rPr lang="pt-BR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dirty="0" smtClean="0">
              <a:latin typeface="Times New Roman" pitchFamily="18" charset="0"/>
              <a:cs typeface="Times New Roman" pitchFamily="18" charset="0"/>
            </a:rPr>
            <a:t>Ministro  </a:t>
          </a:r>
          <a:r>
            <a:rPr lang="pt-BR" b="1" dirty="0" smtClean="0">
              <a:latin typeface="Times New Roman" pitchFamily="18" charset="0"/>
              <a:cs typeface="Times New Roman" pitchFamily="18" charset="0"/>
            </a:rPr>
            <a:t>UK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72C5B86A-25A0-4CC6-97ED-255351FCE154}" type="parTrans" cxnId="{4525D1E7-C3AE-45D9-B93C-18B8BA3312C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1D9113E-B726-4280-B0C5-4B4541802737}" type="sibTrans" cxnId="{4525D1E7-C3AE-45D9-B93C-18B8BA3312C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5F780BD3-41C7-42CA-B4AF-400DF9AE2F40}">
      <dgm:prSet phldrT="[Texto]"/>
      <dgm:spPr/>
      <dgm:t>
        <a:bodyPr/>
        <a:lstStyle/>
        <a:p>
          <a:r>
            <a:rPr lang="pt-BR" i="1" dirty="0" smtClean="0">
              <a:latin typeface="Times New Roman" pitchFamily="18" charset="0"/>
              <a:cs typeface="Times New Roman" pitchFamily="18" charset="0"/>
            </a:rPr>
            <a:t>Hillary Clinton </a:t>
          </a:r>
          <a:r>
            <a:rPr lang="pt-BR" dirty="0" smtClean="0">
              <a:latin typeface="Times New Roman" pitchFamily="18" charset="0"/>
              <a:cs typeface="Times New Roman" pitchFamily="18" charset="0"/>
            </a:rPr>
            <a:t>Ministra </a:t>
          </a:r>
          <a:r>
            <a:rPr lang="pt-BR" b="1" dirty="0" smtClean="0">
              <a:latin typeface="Times New Roman" pitchFamily="18" charset="0"/>
              <a:cs typeface="Times New Roman" pitchFamily="18" charset="0"/>
            </a:rPr>
            <a:t>EUA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0AD02465-6490-4486-947F-1133A45486C8}" type="parTrans" cxnId="{89B89682-6523-49B8-B0AE-D056C1ECE0C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ECE7EF5F-FFFF-4E6A-9E87-A948968D48A7}" type="sibTrans" cxnId="{89B89682-6523-49B8-B0AE-D056C1ECE0C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37F15121-F7DF-49D8-89EB-44E8F5E224E4}">
      <dgm:prSet/>
      <dgm:spPr/>
      <dgm:t>
        <a:bodyPr/>
        <a:lstStyle/>
        <a:p>
          <a:r>
            <a:rPr lang="pt-BR" i="1" dirty="0" smtClean="0">
              <a:latin typeface="Times New Roman" pitchFamily="18" charset="0"/>
              <a:cs typeface="Times New Roman" pitchFamily="18" charset="0"/>
            </a:rPr>
            <a:t>Margot </a:t>
          </a:r>
          <a:r>
            <a:rPr lang="pt-BR" i="1" dirty="0" err="1" smtClean="0">
              <a:latin typeface="Times New Roman" pitchFamily="18" charset="0"/>
              <a:cs typeface="Times New Roman" pitchFamily="18" charset="0"/>
            </a:rPr>
            <a:t>Wallstrom</a:t>
          </a:r>
          <a:r>
            <a:rPr lang="pt-BR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dirty="0" smtClean="0">
              <a:latin typeface="Times New Roman" pitchFamily="18" charset="0"/>
              <a:cs typeface="Times New Roman" pitchFamily="18" charset="0"/>
            </a:rPr>
            <a:t>Ministra </a:t>
          </a:r>
          <a:r>
            <a:rPr lang="pt-BR" b="1" dirty="0" smtClean="0">
              <a:latin typeface="Times New Roman" pitchFamily="18" charset="0"/>
              <a:cs typeface="Times New Roman" pitchFamily="18" charset="0"/>
            </a:rPr>
            <a:t>Suécia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33CBD577-A8F6-49C6-9CA0-7913D7AA4933}" type="parTrans" cxnId="{0EC57C98-7B15-4E8E-97C3-7D8E8B2D605B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B57AE73-5D5C-4146-B384-D22D475F6FAA}" type="sibTrans" cxnId="{0EC57C98-7B15-4E8E-97C3-7D8E8B2D605B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7B2C9BB9-73EA-433E-B544-CE407DBFB167}">
      <dgm:prSet/>
      <dgm:spPr/>
      <dgm:t>
        <a:bodyPr/>
        <a:lstStyle/>
        <a:p>
          <a:r>
            <a:rPr lang="pt-BR" b="0" i="1" dirty="0" err="1" smtClean="0">
              <a:latin typeface="Times New Roman" pitchFamily="18" charset="0"/>
              <a:cs typeface="Times New Roman" pitchFamily="18" charset="0"/>
            </a:rPr>
            <a:t>Justin</a:t>
          </a:r>
          <a:r>
            <a:rPr lang="pt-BR" b="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b="0" i="1" dirty="0" err="1" smtClean="0">
              <a:latin typeface="Times New Roman" pitchFamily="18" charset="0"/>
              <a:cs typeface="Times New Roman" pitchFamily="18" charset="0"/>
            </a:rPr>
            <a:t>Trudeau</a:t>
          </a:r>
          <a:r>
            <a:rPr lang="pt-BR" b="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b="0" i="0" dirty="0" smtClean="0">
              <a:latin typeface="Times New Roman" pitchFamily="18" charset="0"/>
              <a:cs typeface="Times New Roman" pitchFamily="18" charset="0"/>
            </a:rPr>
            <a:t>Primeiro Ministro </a:t>
          </a:r>
          <a:r>
            <a:rPr lang="pt-BR" b="1" i="0" dirty="0" smtClean="0">
              <a:latin typeface="Times New Roman" pitchFamily="18" charset="0"/>
              <a:cs typeface="Times New Roman" pitchFamily="18" charset="0"/>
            </a:rPr>
            <a:t>Canadá</a:t>
          </a:r>
          <a:endParaRPr lang="pt-BR" b="1" dirty="0">
            <a:latin typeface="Times New Roman" pitchFamily="18" charset="0"/>
            <a:cs typeface="Times New Roman" pitchFamily="18" charset="0"/>
          </a:endParaRPr>
        </a:p>
      </dgm:t>
    </dgm:pt>
    <dgm:pt modelId="{486DB098-C7B8-4A9B-AB43-733BA47A0AC6}" type="parTrans" cxnId="{B88E7F7F-6398-4334-B96F-CEA231F8B04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FE9CD35-E0A9-499F-9EEE-F455557ECE96}" type="sibTrans" cxnId="{B88E7F7F-6398-4334-B96F-CEA231F8B04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80C7114-2728-47FD-9664-C9D3814D6CA5}" type="pres">
      <dgm:prSet presAssocID="{F892F562-0BA3-40F9-8237-8A658B618C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DE36FD-4C3C-493E-BE18-2D9B871E4127}" type="pres">
      <dgm:prSet presAssocID="{86BC3E34-D153-452A-B531-E4E0F82CB40B}" presName="roof" presStyleLbl="dkBgShp" presStyleIdx="0" presStyleCnt="2"/>
      <dgm:spPr/>
      <dgm:t>
        <a:bodyPr/>
        <a:lstStyle/>
        <a:p>
          <a:endParaRPr lang="pt-BR"/>
        </a:p>
      </dgm:t>
    </dgm:pt>
    <dgm:pt modelId="{5EFA5C3C-0280-4AA3-AD20-75D752B618A6}" type="pres">
      <dgm:prSet presAssocID="{86BC3E34-D153-452A-B531-E4E0F82CB40B}" presName="pillars" presStyleCnt="0"/>
      <dgm:spPr/>
    </dgm:pt>
    <dgm:pt modelId="{59F01D53-F15B-4828-A5E2-9D549978C22C}" type="pres">
      <dgm:prSet presAssocID="{86BC3E34-D153-452A-B531-E4E0F82CB40B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26A787-4D44-4A8F-B48E-8936C03A6D24}" type="pres">
      <dgm:prSet presAssocID="{4CD8DE40-DCE5-4262-8667-979881A9FB97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E893DE-D565-4F2F-91E4-33C99A9BF3FF}" type="pres">
      <dgm:prSet presAssocID="{5F780BD3-41C7-42CA-B4AF-400DF9AE2F4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CC9B3A-6D60-4A34-B2DA-6C15B381AB08}" type="pres">
      <dgm:prSet presAssocID="{37F15121-F7DF-49D8-89EB-44E8F5E224E4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DA0FF6-6322-42E5-8262-5C17FF25E7FB}" type="pres">
      <dgm:prSet presAssocID="{7B2C9BB9-73EA-433E-B544-CE407DBFB16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4B4A8C-03AB-40A9-BAD8-F37633C11E1B}" type="pres">
      <dgm:prSet presAssocID="{86BC3E34-D153-452A-B531-E4E0F82CB40B}" presName="base" presStyleLbl="dkBgShp" presStyleIdx="1" presStyleCnt="2"/>
      <dgm:spPr/>
    </dgm:pt>
  </dgm:ptLst>
  <dgm:cxnLst>
    <dgm:cxn modelId="{9A729EBD-C9A6-4319-9555-D642BE8CD53C}" srcId="{F892F562-0BA3-40F9-8237-8A658B618CBE}" destId="{86BC3E34-D153-452A-B531-E4E0F82CB40B}" srcOrd="0" destOrd="0" parTransId="{75C54557-5F0D-4AEF-BDF7-A5D61AB8AF46}" sibTransId="{3C57C6CB-1A3F-4502-8ABB-ED75900F0ADB}"/>
    <dgm:cxn modelId="{2DB51FD7-407E-4EEA-93CC-00B776A60592}" type="presOf" srcId="{4CD8DE40-DCE5-4262-8667-979881A9FB97}" destId="{5526A787-4D44-4A8F-B48E-8936C03A6D24}" srcOrd="0" destOrd="0" presId="urn:microsoft.com/office/officeart/2005/8/layout/hList3"/>
    <dgm:cxn modelId="{B88E7F7F-6398-4334-B96F-CEA231F8B049}" srcId="{86BC3E34-D153-452A-B531-E4E0F82CB40B}" destId="{7B2C9BB9-73EA-433E-B544-CE407DBFB167}" srcOrd="4" destOrd="0" parTransId="{486DB098-C7B8-4A9B-AB43-733BA47A0AC6}" sibTransId="{AFE9CD35-E0A9-499F-9EEE-F455557ECE96}"/>
    <dgm:cxn modelId="{4525D1E7-C3AE-45D9-B93C-18B8BA3312C5}" srcId="{86BC3E34-D153-452A-B531-E4E0F82CB40B}" destId="{4CD8DE40-DCE5-4262-8667-979881A9FB97}" srcOrd="1" destOrd="0" parTransId="{72C5B86A-25A0-4CC6-97ED-255351FCE154}" sibTransId="{41D9113E-B726-4280-B0C5-4B4541802737}"/>
    <dgm:cxn modelId="{6F5970FB-0E9F-4073-A509-EC6347CE1C51}" type="presOf" srcId="{F892F562-0BA3-40F9-8237-8A658B618CBE}" destId="{980C7114-2728-47FD-9664-C9D3814D6CA5}" srcOrd="0" destOrd="0" presId="urn:microsoft.com/office/officeart/2005/8/layout/hList3"/>
    <dgm:cxn modelId="{42354800-D172-4DBB-9EAA-84D38B93233A}" type="presOf" srcId="{3485C938-62D4-44F7-BC35-67F2F1BB7869}" destId="{59F01D53-F15B-4828-A5E2-9D549978C22C}" srcOrd="0" destOrd="0" presId="urn:microsoft.com/office/officeart/2005/8/layout/hList3"/>
    <dgm:cxn modelId="{0167F792-09A3-4A9F-91BD-0216E9EFC5BA}" type="presOf" srcId="{7B2C9BB9-73EA-433E-B544-CE407DBFB167}" destId="{C0DA0FF6-6322-42E5-8262-5C17FF25E7FB}" srcOrd="0" destOrd="0" presId="urn:microsoft.com/office/officeart/2005/8/layout/hList3"/>
    <dgm:cxn modelId="{F1D10C0E-7704-4D0C-9638-BE9D95BF6898}" srcId="{86BC3E34-D153-452A-B531-E4E0F82CB40B}" destId="{3485C938-62D4-44F7-BC35-67F2F1BB7869}" srcOrd="0" destOrd="0" parTransId="{54A742C2-B4BC-4AB2-B2DE-A8A9102BE2D6}" sibTransId="{5CBE0382-49DD-4E71-B13A-604D2F74B808}"/>
    <dgm:cxn modelId="{E6D40954-3531-4E24-AE66-4C2592DC2C4B}" type="presOf" srcId="{86BC3E34-D153-452A-B531-E4E0F82CB40B}" destId="{2ADE36FD-4C3C-493E-BE18-2D9B871E4127}" srcOrd="0" destOrd="0" presId="urn:microsoft.com/office/officeart/2005/8/layout/hList3"/>
    <dgm:cxn modelId="{0EC57C98-7B15-4E8E-97C3-7D8E8B2D605B}" srcId="{86BC3E34-D153-452A-B531-E4E0F82CB40B}" destId="{37F15121-F7DF-49D8-89EB-44E8F5E224E4}" srcOrd="3" destOrd="0" parTransId="{33CBD577-A8F6-49C6-9CA0-7913D7AA4933}" sibTransId="{0B57AE73-5D5C-4146-B384-D22D475F6FAA}"/>
    <dgm:cxn modelId="{AA54F1F4-E3A4-450D-BF8A-7C197B44B84F}" type="presOf" srcId="{5F780BD3-41C7-42CA-B4AF-400DF9AE2F40}" destId="{73E893DE-D565-4F2F-91E4-33C99A9BF3FF}" srcOrd="0" destOrd="0" presId="urn:microsoft.com/office/officeart/2005/8/layout/hList3"/>
    <dgm:cxn modelId="{89B89682-6523-49B8-B0AE-D056C1ECE0C0}" srcId="{86BC3E34-D153-452A-B531-E4E0F82CB40B}" destId="{5F780BD3-41C7-42CA-B4AF-400DF9AE2F40}" srcOrd="2" destOrd="0" parTransId="{0AD02465-6490-4486-947F-1133A45486C8}" sibTransId="{ECE7EF5F-FFFF-4E6A-9E87-A948968D48A7}"/>
    <dgm:cxn modelId="{0DA0C165-0645-4629-AA6E-B2FF139FED5D}" type="presOf" srcId="{37F15121-F7DF-49D8-89EB-44E8F5E224E4}" destId="{D9CC9B3A-6D60-4A34-B2DA-6C15B381AB08}" srcOrd="0" destOrd="0" presId="urn:microsoft.com/office/officeart/2005/8/layout/hList3"/>
    <dgm:cxn modelId="{6DCE3295-AE39-4DCF-B9B7-64FAE883EC4A}" type="presParOf" srcId="{980C7114-2728-47FD-9664-C9D3814D6CA5}" destId="{2ADE36FD-4C3C-493E-BE18-2D9B871E4127}" srcOrd="0" destOrd="0" presId="urn:microsoft.com/office/officeart/2005/8/layout/hList3"/>
    <dgm:cxn modelId="{F923C911-8B57-4A1F-8F46-657ABDFF5EDF}" type="presParOf" srcId="{980C7114-2728-47FD-9664-C9D3814D6CA5}" destId="{5EFA5C3C-0280-4AA3-AD20-75D752B618A6}" srcOrd="1" destOrd="0" presId="urn:microsoft.com/office/officeart/2005/8/layout/hList3"/>
    <dgm:cxn modelId="{B86F8951-ADF4-46FB-A07B-F78D9E7A5CAC}" type="presParOf" srcId="{5EFA5C3C-0280-4AA3-AD20-75D752B618A6}" destId="{59F01D53-F15B-4828-A5E2-9D549978C22C}" srcOrd="0" destOrd="0" presId="urn:microsoft.com/office/officeart/2005/8/layout/hList3"/>
    <dgm:cxn modelId="{3DA88156-DE3F-4C21-ACF6-3A444AF09266}" type="presParOf" srcId="{5EFA5C3C-0280-4AA3-AD20-75D752B618A6}" destId="{5526A787-4D44-4A8F-B48E-8936C03A6D24}" srcOrd="1" destOrd="0" presId="urn:microsoft.com/office/officeart/2005/8/layout/hList3"/>
    <dgm:cxn modelId="{06A07B32-F6F8-4F90-BE1D-0B640D6BF485}" type="presParOf" srcId="{5EFA5C3C-0280-4AA3-AD20-75D752B618A6}" destId="{73E893DE-D565-4F2F-91E4-33C99A9BF3FF}" srcOrd="2" destOrd="0" presId="urn:microsoft.com/office/officeart/2005/8/layout/hList3"/>
    <dgm:cxn modelId="{A9C456D2-8553-4C07-977B-4AEF067BD750}" type="presParOf" srcId="{5EFA5C3C-0280-4AA3-AD20-75D752B618A6}" destId="{D9CC9B3A-6D60-4A34-B2DA-6C15B381AB08}" srcOrd="3" destOrd="0" presId="urn:microsoft.com/office/officeart/2005/8/layout/hList3"/>
    <dgm:cxn modelId="{EF68323B-AD1A-4D04-8B28-0F807C7D6414}" type="presParOf" srcId="{5EFA5C3C-0280-4AA3-AD20-75D752B618A6}" destId="{C0DA0FF6-6322-42E5-8262-5C17FF25E7FB}" srcOrd="4" destOrd="0" presId="urn:microsoft.com/office/officeart/2005/8/layout/hList3"/>
    <dgm:cxn modelId="{4069D12F-4B10-495E-9BB3-70A5F0F4348B}" type="presParOf" srcId="{980C7114-2728-47FD-9664-C9D3814D6CA5}" destId="{644B4A8C-03AB-40A9-BAD8-F37633C11E1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49014-DC38-4438-AC47-6201F6F07AD3}" type="doc">
      <dgm:prSet loTypeId="urn:microsoft.com/office/officeart/2005/8/layout/hList9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669A7D2-907C-43AB-A2D6-E45825C0F122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Cuidado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6DFEF39E-9FBB-4633-90CE-9AE2F91DF782}" type="parTrans" cxnId="{4FE4515A-DAF0-4858-BB37-C1D0E158BE43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B286B3C8-8AAA-45E7-A25D-DCEAD9653996}" type="sibTrans" cxnId="{4FE4515A-DAF0-4858-BB37-C1D0E158BE43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2B9692B-749C-46E5-BB34-490D202B3478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1a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Geração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maternidade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321618C8-D8CA-4DAA-8E2D-157E1A167E68}" type="parTrans" cxnId="{9194EE66-8B0F-4824-B3E2-DFEA96F9263E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8BE3EFF6-1E19-4EEF-BBFB-9E5C5BA28C5D}" type="sibTrans" cxnId="{9194EE66-8B0F-4824-B3E2-DFEA96F9263E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4A58158-2DDC-4862-8B8C-A5EE0028EDE4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2a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Geração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Entendimento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amplo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cosmopolita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FA67FF0D-73AA-4B16-8226-7E735A9CEE2C}" type="parTrans" cxnId="{FC54F6F2-1798-43FE-AE19-C0BD70D121BA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CF9E08B8-74A4-4493-8E04-FE29BD3B4E99}" type="sibTrans" cxnId="{FC54F6F2-1798-43FE-AE19-C0BD70D121BA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B55652B-CBEC-4A4B-8BD8-18BFE8DCB503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Justice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Oriented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497A0178-CD39-4007-A92B-323677555637}" type="parTrans" cxnId="{3E8F1C00-1112-45CF-A6CE-210CD43E5A9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AD7A2F3-5F0D-46ED-AE71-E54F811DA212}" type="sibTrans" cxnId="{3E8F1C00-1112-45CF-A6CE-210CD43E5A9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3A00AA1-D0B6-4940-A5E0-6299142B3884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Lógica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Masculina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82FB5F3B-D871-4AF4-A884-F1F6CD21D4C3}" type="parTrans" cxnId="{FC241D29-A7F3-493E-B1B3-A05ECE761CD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27A1EEA5-7BA2-406A-B9A7-E66927A872A2}" type="sibTrans" cxnId="{FC241D29-A7F3-493E-B1B3-A05ECE761CD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EABB07AD-AAE5-4B68-960F-E27D7D53DB5D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Realpolitiki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D844CE58-E9F2-4C50-8900-55A8D394416A}" type="parTrans" cxnId="{1D2BAB41-0CE3-4024-B1D0-069E231D12D2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6B4FC3A1-DDEA-4C11-A4A5-EEACF05B283A}" type="sibTrans" cxnId="{1D2BAB41-0CE3-4024-B1D0-069E231D12D2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87BE2E3-D06D-4594-9365-0C23CDE5D51B}">
      <dgm:prSet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Estórias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Experiências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Individuais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465997CA-5C12-4BA5-A076-B6357AC8B2BA}" type="parTrans" cxnId="{64542341-E73B-46D6-BF5D-39EDDC178F3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DC8E73C-8B24-4455-B84A-2A6C2D06F1C5}" type="sibTrans" cxnId="{64542341-E73B-46D6-BF5D-39EDDC178F3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B09A2C3D-B58C-40F2-AC96-B2CA8FFB6CBC}">
      <dgm:prSet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Ética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do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Poder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Sobrevivência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Competição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F0C624AD-47B1-4910-81E7-004C4668AE44}" type="parTrans" cxnId="{9E50F509-26DB-4C08-91FA-3A8E1A83941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ECFF91C7-050E-4C4E-B0E0-E36550B89E4C}" type="sibTrans" cxnId="{9E50F509-26DB-4C08-91FA-3A8E1A83941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749BB49A-B3CE-4A69-B112-66C9E649242A}" type="pres">
      <dgm:prSet presAssocID="{EF749014-DC38-4438-AC47-6201F6F07AD3}" presName="list" presStyleCnt="0">
        <dgm:presLayoutVars>
          <dgm:dir/>
          <dgm:animLvl val="lvl"/>
        </dgm:presLayoutVars>
      </dgm:prSet>
      <dgm:spPr/>
    </dgm:pt>
    <dgm:pt modelId="{C41E9648-F169-43DD-BE29-67D907762ADE}" type="pres">
      <dgm:prSet presAssocID="{0669A7D2-907C-43AB-A2D6-E45825C0F122}" presName="posSpace" presStyleCnt="0"/>
      <dgm:spPr/>
    </dgm:pt>
    <dgm:pt modelId="{6FEBB93C-FF7B-47DF-B5F7-50FB81E6765B}" type="pres">
      <dgm:prSet presAssocID="{0669A7D2-907C-43AB-A2D6-E45825C0F122}" presName="vertFlow" presStyleCnt="0"/>
      <dgm:spPr/>
    </dgm:pt>
    <dgm:pt modelId="{D27E9206-E16D-49FF-8818-80351EC1AEEA}" type="pres">
      <dgm:prSet presAssocID="{0669A7D2-907C-43AB-A2D6-E45825C0F122}" presName="topSpace" presStyleCnt="0"/>
      <dgm:spPr/>
    </dgm:pt>
    <dgm:pt modelId="{3C1CDDD5-76A6-476A-B01D-9A07A442F213}" type="pres">
      <dgm:prSet presAssocID="{0669A7D2-907C-43AB-A2D6-E45825C0F122}" presName="firstComp" presStyleCnt="0"/>
      <dgm:spPr/>
    </dgm:pt>
    <dgm:pt modelId="{8D504261-8EE2-4DA2-9BCA-496F95BFE352}" type="pres">
      <dgm:prSet presAssocID="{0669A7D2-907C-43AB-A2D6-E45825C0F122}" presName="firstChild" presStyleLbl="bgAccFollowNode1" presStyleIdx="0" presStyleCnt="6"/>
      <dgm:spPr/>
      <dgm:t>
        <a:bodyPr/>
        <a:lstStyle/>
        <a:p>
          <a:endParaRPr lang="pt-BR"/>
        </a:p>
      </dgm:t>
    </dgm:pt>
    <dgm:pt modelId="{F9BA132E-31A0-4ED6-B962-69801D3A95D5}" type="pres">
      <dgm:prSet presAssocID="{0669A7D2-907C-43AB-A2D6-E45825C0F122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12D546-FFC1-41FD-A02A-B382565AC249}" type="pres">
      <dgm:prSet presAssocID="{04A58158-2DDC-4862-8B8C-A5EE0028EDE4}" presName="comp" presStyleCnt="0"/>
      <dgm:spPr/>
    </dgm:pt>
    <dgm:pt modelId="{4B15A3FE-B63A-4307-A339-0197A408D170}" type="pres">
      <dgm:prSet presAssocID="{04A58158-2DDC-4862-8B8C-A5EE0028EDE4}" presName="child" presStyleLbl="bgAccFollowNode1" presStyleIdx="1" presStyleCnt="6"/>
      <dgm:spPr/>
      <dgm:t>
        <a:bodyPr/>
        <a:lstStyle/>
        <a:p>
          <a:endParaRPr lang="pt-BR"/>
        </a:p>
      </dgm:t>
    </dgm:pt>
    <dgm:pt modelId="{C49FF3E0-EE4D-49D0-8E49-16D317B6835F}" type="pres">
      <dgm:prSet presAssocID="{04A58158-2DDC-4862-8B8C-A5EE0028EDE4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35A429-F675-4DA7-8179-A5FC647DCFB7}" type="pres">
      <dgm:prSet presAssocID="{987BE2E3-D06D-4594-9365-0C23CDE5D51B}" presName="comp" presStyleCnt="0"/>
      <dgm:spPr/>
    </dgm:pt>
    <dgm:pt modelId="{FDDB575B-0AF4-470A-96EB-F507A4D94C83}" type="pres">
      <dgm:prSet presAssocID="{987BE2E3-D06D-4594-9365-0C23CDE5D51B}" presName="child" presStyleLbl="bgAccFollowNode1" presStyleIdx="2" presStyleCnt="6"/>
      <dgm:spPr/>
      <dgm:t>
        <a:bodyPr/>
        <a:lstStyle/>
        <a:p>
          <a:endParaRPr lang="pt-BR"/>
        </a:p>
      </dgm:t>
    </dgm:pt>
    <dgm:pt modelId="{4B315FEA-B44C-4FC5-BED2-278360CF6CF4}" type="pres">
      <dgm:prSet presAssocID="{987BE2E3-D06D-4594-9365-0C23CDE5D51B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3C5925-DCD5-402E-950B-BD33A45093EB}" type="pres">
      <dgm:prSet presAssocID="{0669A7D2-907C-43AB-A2D6-E45825C0F122}" presName="negSpace" presStyleCnt="0"/>
      <dgm:spPr/>
    </dgm:pt>
    <dgm:pt modelId="{C68F663F-3B08-44FF-9E4D-DDE674F420B8}" type="pres">
      <dgm:prSet presAssocID="{0669A7D2-907C-43AB-A2D6-E45825C0F122}" presName="circle" presStyleLbl="node1" presStyleIdx="0" presStyleCnt="2"/>
      <dgm:spPr/>
      <dgm:t>
        <a:bodyPr/>
        <a:lstStyle/>
        <a:p>
          <a:endParaRPr lang="pt-BR"/>
        </a:p>
      </dgm:t>
    </dgm:pt>
    <dgm:pt modelId="{65F56673-66A6-40D6-9DDC-3829D83AA6CA}" type="pres">
      <dgm:prSet presAssocID="{B286B3C8-8AAA-45E7-A25D-DCEAD9653996}" presName="transSpace" presStyleCnt="0"/>
      <dgm:spPr/>
    </dgm:pt>
    <dgm:pt modelId="{9C75520D-B04C-4662-8049-3461A5053893}" type="pres">
      <dgm:prSet presAssocID="{AB55652B-CBEC-4A4B-8BD8-18BFE8DCB503}" presName="posSpace" presStyleCnt="0"/>
      <dgm:spPr/>
    </dgm:pt>
    <dgm:pt modelId="{6AD247F6-B1E9-4ED1-8AB7-C53EC7B9F06D}" type="pres">
      <dgm:prSet presAssocID="{AB55652B-CBEC-4A4B-8BD8-18BFE8DCB503}" presName="vertFlow" presStyleCnt="0"/>
      <dgm:spPr/>
    </dgm:pt>
    <dgm:pt modelId="{6C6F1B7C-F241-4ACF-8E26-2E2C9E1F7D24}" type="pres">
      <dgm:prSet presAssocID="{AB55652B-CBEC-4A4B-8BD8-18BFE8DCB503}" presName="topSpace" presStyleCnt="0"/>
      <dgm:spPr/>
    </dgm:pt>
    <dgm:pt modelId="{F932BCEC-BA4B-439A-A12A-AB0F26A326BB}" type="pres">
      <dgm:prSet presAssocID="{AB55652B-CBEC-4A4B-8BD8-18BFE8DCB503}" presName="firstComp" presStyleCnt="0"/>
      <dgm:spPr/>
    </dgm:pt>
    <dgm:pt modelId="{5950EB0B-2F3F-4EF5-9C50-E6258A412ACC}" type="pres">
      <dgm:prSet presAssocID="{AB55652B-CBEC-4A4B-8BD8-18BFE8DCB503}" presName="firstChild" presStyleLbl="bgAccFollowNode1" presStyleIdx="3" presStyleCnt="6"/>
      <dgm:spPr/>
      <dgm:t>
        <a:bodyPr/>
        <a:lstStyle/>
        <a:p>
          <a:endParaRPr lang="pt-BR"/>
        </a:p>
      </dgm:t>
    </dgm:pt>
    <dgm:pt modelId="{E7FBF8BB-CE71-4541-B476-B686072B6FFA}" type="pres">
      <dgm:prSet presAssocID="{AB55652B-CBEC-4A4B-8BD8-18BFE8DCB503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D39172-D0D6-45BB-9A84-8B65517DB7F4}" type="pres">
      <dgm:prSet presAssocID="{EABB07AD-AAE5-4B68-960F-E27D7D53DB5D}" presName="comp" presStyleCnt="0"/>
      <dgm:spPr/>
    </dgm:pt>
    <dgm:pt modelId="{C2097130-A974-429A-AF73-8DFB6D670201}" type="pres">
      <dgm:prSet presAssocID="{EABB07AD-AAE5-4B68-960F-E27D7D53DB5D}" presName="child" presStyleLbl="bgAccFollowNode1" presStyleIdx="4" presStyleCnt="6"/>
      <dgm:spPr/>
      <dgm:t>
        <a:bodyPr/>
        <a:lstStyle/>
        <a:p>
          <a:endParaRPr lang="pt-BR"/>
        </a:p>
      </dgm:t>
    </dgm:pt>
    <dgm:pt modelId="{4E93C217-233D-4D61-95DE-8E98F7EF3CED}" type="pres">
      <dgm:prSet presAssocID="{EABB07AD-AAE5-4B68-960F-E27D7D53DB5D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3C9772-4E67-4E91-A853-AD95D9DB0715}" type="pres">
      <dgm:prSet presAssocID="{B09A2C3D-B58C-40F2-AC96-B2CA8FFB6CBC}" presName="comp" presStyleCnt="0"/>
      <dgm:spPr/>
    </dgm:pt>
    <dgm:pt modelId="{8E320E18-120D-4CAD-8DF3-158F7541C533}" type="pres">
      <dgm:prSet presAssocID="{B09A2C3D-B58C-40F2-AC96-B2CA8FFB6CBC}" presName="child" presStyleLbl="bgAccFollowNode1" presStyleIdx="5" presStyleCnt="6"/>
      <dgm:spPr/>
      <dgm:t>
        <a:bodyPr/>
        <a:lstStyle/>
        <a:p>
          <a:endParaRPr lang="pt-BR"/>
        </a:p>
      </dgm:t>
    </dgm:pt>
    <dgm:pt modelId="{C19EDC76-E179-41C0-AC89-59E72D8272C0}" type="pres">
      <dgm:prSet presAssocID="{B09A2C3D-B58C-40F2-AC96-B2CA8FFB6CB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6C52DF-C330-46FE-B395-16E7AADE35B9}" type="pres">
      <dgm:prSet presAssocID="{AB55652B-CBEC-4A4B-8BD8-18BFE8DCB503}" presName="negSpace" presStyleCnt="0"/>
      <dgm:spPr/>
    </dgm:pt>
    <dgm:pt modelId="{E1FC7F40-D3E5-4190-9E87-46C39CE8D8CF}" type="pres">
      <dgm:prSet presAssocID="{AB55652B-CBEC-4A4B-8BD8-18BFE8DCB503}" presName="circle" presStyleLbl="node1" presStyleIdx="1" presStyleCnt="2"/>
      <dgm:spPr/>
    </dgm:pt>
  </dgm:ptLst>
  <dgm:cxnLst>
    <dgm:cxn modelId="{4299B5F2-833D-4767-9187-7EB90FB54139}" type="presOf" srcId="{A2B9692B-749C-46E5-BB34-490D202B3478}" destId="{F9BA132E-31A0-4ED6-B962-69801D3A95D5}" srcOrd="1" destOrd="0" presId="urn:microsoft.com/office/officeart/2005/8/layout/hList9"/>
    <dgm:cxn modelId="{9194EE66-8B0F-4824-B3E2-DFEA96F9263E}" srcId="{0669A7D2-907C-43AB-A2D6-E45825C0F122}" destId="{A2B9692B-749C-46E5-BB34-490D202B3478}" srcOrd="0" destOrd="0" parTransId="{321618C8-D8CA-4DAA-8E2D-157E1A167E68}" sibTransId="{8BE3EFF6-1E19-4EEF-BBFB-9E5C5BA28C5D}"/>
    <dgm:cxn modelId="{D83F72A8-E2C7-4C76-AAEF-6C995EB38C88}" type="presOf" srcId="{987BE2E3-D06D-4594-9365-0C23CDE5D51B}" destId="{FDDB575B-0AF4-470A-96EB-F507A4D94C83}" srcOrd="0" destOrd="0" presId="urn:microsoft.com/office/officeart/2005/8/layout/hList9"/>
    <dgm:cxn modelId="{3E8F1C00-1112-45CF-A6CE-210CD43E5A9F}" srcId="{EF749014-DC38-4438-AC47-6201F6F07AD3}" destId="{AB55652B-CBEC-4A4B-8BD8-18BFE8DCB503}" srcOrd="1" destOrd="0" parTransId="{497A0178-CD39-4007-A92B-323677555637}" sibTransId="{0AD7A2F3-5F0D-46ED-AE71-E54F811DA212}"/>
    <dgm:cxn modelId="{C44C1F11-EE27-47B3-A147-0D3265223193}" type="presOf" srcId="{EF749014-DC38-4438-AC47-6201F6F07AD3}" destId="{749BB49A-B3CE-4A69-B112-66C9E649242A}" srcOrd="0" destOrd="0" presId="urn:microsoft.com/office/officeart/2005/8/layout/hList9"/>
    <dgm:cxn modelId="{891A5603-E3CA-48CB-9F8A-0FE3CFDA2075}" type="presOf" srcId="{93A00AA1-D0B6-4940-A5E0-6299142B3884}" destId="{E7FBF8BB-CE71-4541-B476-B686072B6FFA}" srcOrd="1" destOrd="0" presId="urn:microsoft.com/office/officeart/2005/8/layout/hList9"/>
    <dgm:cxn modelId="{467C1D05-EEF2-4349-AFD4-51FFF226225D}" type="presOf" srcId="{B09A2C3D-B58C-40F2-AC96-B2CA8FFB6CBC}" destId="{C19EDC76-E179-41C0-AC89-59E72D8272C0}" srcOrd="1" destOrd="0" presId="urn:microsoft.com/office/officeart/2005/8/layout/hList9"/>
    <dgm:cxn modelId="{1D2BAB41-0CE3-4024-B1D0-069E231D12D2}" srcId="{AB55652B-CBEC-4A4B-8BD8-18BFE8DCB503}" destId="{EABB07AD-AAE5-4B68-960F-E27D7D53DB5D}" srcOrd="1" destOrd="0" parTransId="{D844CE58-E9F2-4C50-8900-55A8D394416A}" sibTransId="{6B4FC3A1-DDEA-4C11-A4A5-EEACF05B283A}"/>
    <dgm:cxn modelId="{FC241D29-A7F3-493E-B1B3-A05ECE761CD5}" srcId="{AB55652B-CBEC-4A4B-8BD8-18BFE8DCB503}" destId="{93A00AA1-D0B6-4940-A5E0-6299142B3884}" srcOrd="0" destOrd="0" parTransId="{82FB5F3B-D871-4AF4-A884-F1F6CD21D4C3}" sibTransId="{27A1EEA5-7BA2-406A-B9A7-E66927A872A2}"/>
    <dgm:cxn modelId="{FE381434-9C0B-414F-97AA-00050513466E}" type="presOf" srcId="{EABB07AD-AAE5-4B68-960F-E27D7D53DB5D}" destId="{C2097130-A974-429A-AF73-8DFB6D670201}" srcOrd="0" destOrd="0" presId="urn:microsoft.com/office/officeart/2005/8/layout/hList9"/>
    <dgm:cxn modelId="{64542341-E73B-46D6-BF5D-39EDDC178F39}" srcId="{0669A7D2-907C-43AB-A2D6-E45825C0F122}" destId="{987BE2E3-D06D-4594-9365-0C23CDE5D51B}" srcOrd="2" destOrd="0" parTransId="{465997CA-5C12-4BA5-A076-B6357AC8B2BA}" sibTransId="{9DC8E73C-8B24-4455-B84A-2A6C2D06F1C5}"/>
    <dgm:cxn modelId="{1FCADABC-30B2-4329-BAAE-DD7F3652F1C5}" type="presOf" srcId="{EABB07AD-AAE5-4B68-960F-E27D7D53DB5D}" destId="{4E93C217-233D-4D61-95DE-8E98F7EF3CED}" srcOrd="1" destOrd="0" presId="urn:microsoft.com/office/officeart/2005/8/layout/hList9"/>
    <dgm:cxn modelId="{65968592-2CEF-4F78-86A7-5156CB816A56}" type="presOf" srcId="{A2B9692B-749C-46E5-BB34-490D202B3478}" destId="{8D504261-8EE2-4DA2-9BCA-496F95BFE352}" srcOrd="0" destOrd="0" presId="urn:microsoft.com/office/officeart/2005/8/layout/hList9"/>
    <dgm:cxn modelId="{FC54F6F2-1798-43FE-AE19-C0BD70D121BA}" srcId="{0669A7D2-907C-43AB-A2D6-E45825C0F122}" destId="{04A58158-2DDC-4862-8B8C-A5EE0028EDE4}" srcOrd="1" destOrd="0" parTransId="{FA67FF0D-73AA-4B16-8226-7E735A9CEE2C}" sibTransId="{CF9E08B8-74A4-4493-8E04-FE29BD3B4E99}"/>
    <dgm:cxn modelId="{4FE4515A-DAF0-4858-BB37-C1D0E158BE43}" srcId="{EF749014-DC38-4438-AC47-6201F6F07AD3}" destId="{0669A7D2-907C-43AB-A2D6-E45825C0F122}" srcOrd="0" destOrd="0" parTransId="{6DFEF39E-9FBB-4633-90CE-9AE2F91DF782}" sibTransId="{B286B3C8-8AAA-45E7-A25D-DCEAD9653996}"/>
    <dgm:cxn modelId="{129EE534-6090-42AC-BBB1-38E4B5DACB17}" type="presOf" srcId="{0669A7D2-907C-43AB-A2D6-E45825C0F122}" destId="{C68F663F-3B08-44FF-9E4D-DDE674F420B8}" srcOrd="0" destOrd="0" presId="urn:microsoft.com/office/officeart/2005/8/layout/hList9"/>
    <dgm:cxn modelId="{9E50F509-26DB-4C08-91FA-3A8E1A839415}" srcId="{AB55652B-CBEC-4A4B-8BD8-18BFE8DCB503}" destId="{B09A2C3D-B58C-40F2-AC96-B2CA8FFB6CBC}" srcOrd="2" destOrd="0" parTransId="{F0C624AD-47B1-4910-81E7-004C4668AE44}" sibTransId="{ECFF91C7-050E-4C4E-B0E0-E36550B89E4C}"/>
    <dgm:cxn modelId="{2C893D42-18B7-4A9B-A374-4144A6FD4D2F}" type="presOf" srcId="{04A58158-2DDC-4862-8B8C-A5EE0028EDE4}" destId="{C49FF3E0-EE4D-49D0-8E49-16D317B6835F}" srcOrd="1" destOrd="0" presId="urn:microsoft.com/office/officeart/2005/8/layout/hList9"/>
    <dgm:cxn modelId="{85855FD6-900F-4C3C-8887-9E712B692B00}" type="presOf" srcId="{04A58158-2DDC-4862-8B8C-A5EE0028EDE4}" destId="{4B15A3FE-B63A-4307-A339-0197A408D170}" srcOrd="0" destOrd="0" presId="urn:microsoft.com/office/officeart/2005/8/layout/hList9"/>
    <dgm:cxn modelId="{F96BB977-E222-4F5A-8111-F0FB776010FA}" type="presOf" srcId="{B09A2C3D-B58C-40F2-AC96-B2CA8FFB6CBC}" destId="{8E320E18-120D-4CAD-8DF3-158F7541C533}" srcOrd="0" destOrd="0" presId="urn:microsoft.com/office/officeart/2005/8/layout/hList9"/>
    <dgm:cxn modelId="{E326DA4F-2270-4182-AC3E-05B410E5433D}" type="presOf" srcId="{AB55652B-CBEC-4A4B-8BD8-18BFE8DCB503}" destId="{E1FC7F40-D3E5-4190-9E87-46C39CE8D8CF}" srcOrd="0" destOrd="0" presId="urn:microsoft.com/office/officeart/2005/8/layout/hList9"/>
    <dgm:cxn modelId="{3B9B37E4-BB57-4DF0-9A74-CE81EF2CC6CA}" type="presOf" srcId="{93A00AA1-D0B6-4940-A5E0-6299142B3884}" destId="{5950EB0B-2F3F-4EF5-9C50-E6258A412ACC}" srcOrd="0" destOrd="0" presId="urn:microsoft.com/office/officeart/2005/8/layout/hList9"/>
    <dgm:cxn modelId="{2E9D524C-131A-4304-940C-D1FA28531C13}" type="presOf" srcId="{987BE2E3-D06D-4594-9365-0C23CDE5D51B}" destId="{4B315FEA-B44C-4FC5-BED2-278360CF6CF4}" srcOrd="1" destOrd="0" presId="urn:microsoft.com/office/officeart/2005/8/layout/hList9"/>
    <dgm:cxn modelId="{EBB4717A-1F86-40BE-ADB3-25D8B3B3BC66}" type="presParOf" srcId="{749BB49A-B3CE-4A69-B112-66C9E649242A}" destId="{C41E9648-F169-43DD-BE29-67D907762ADE}" srcOrd="0" destOrd="0" presId="urn:microsoft.com/office/officeart/2005/8/layout/hList9"/>
    <dgm:cxn modelId="{BCEA3B83-FFD7-45DF-AE9A-167EE12F0CBF}" type="presParOf" srcId="{749BB49A-B3CE-4A69-B112-66C9E649242A}" destId="{6FEBB93C-FF7B-47DF-B5F7-50FB81E6765B}" srcOrd="1" destOrd="0" presId="urn:microsoft.com/office/officeart/2005/8/layout/hList9"/>
    <dgm:cxn modelId="{8AE568DB-9A27-42DF-9C3C-C210FAE8B1E2}" type="presParOf" srcId="{6FEBB93C-FF7B-47DF-B5F7-50FB81E6765B}" destId="{D27E9206-E16D-49FF-8818-80351EC1AEEA}" srcOrd="0" destOrd="0" presId="urn:microsoft.com/office/officeart/2005/8/layout/hList9"/>
    <dgm:cxn modelId="{30757A92-526A-4783-BDF9-247A9A959D5B}" type="presParOf" srcId="{6FEBB93C-FF7B-47DF-B5F7-50FB81E6765B}" destId="{3C1CDDD5-76A6-476A-B01D-9A07A442F213}" srcOrd="1" destOrd="0" presId="urn:microsoft.com/office/officeart/2005/8/layout/hList9"/>
    <dgm:cxn modelId="{3524206A-6A59-4801-8B0D-63C0F43E95E7}" type="presParOf" srcId="{3C1CDDD5-76A6-476A-B01D-9A07A442F213}" destId="{8D504261-8EE2-4DA2-9BCA-496F95BFE352}" srcOrd="0" destOrd="0" presId="urn:microsoft.com/office/officeart/2005/8/layout/hList9"/>
    <dgm:cxn modelId="{2A095701-2AC4-4209-8F7E-9AB412AB4B73}" type="presParOf" srcId="{3C1CDDD5-76A6-476A-B01D-9A07A442F213}" destId="{F9BA132E-31A0-4ED6-B962-69801D3A95D5}" srcOrd="1" destOrd="0" presId="urn:microsoft.com/office/officeart/2005/8/layout/hList9"/>
    <dgm:cxn modelId="{90E8CA5C-7BD8-4CE1-AA56-DAB2B4F77455}" type="presParOf" srcId="{6FEBB93C-FF7B-47DF-B5F7-50FB81E6765B}" destId="{C412D546-FFC1-41FD-A02A-B382565AC249}" srcOrd="2" destOrd="0" presId="urn:microsoft.com/office/officeart/2005/8/layout/hList9"/>
    <dgm:cxn modelId="{FFA509DE-F29E-4A11-8D56-B2BDD0F12BB9}" type="presParOf" srcId="{C412D546-FFC1-41FD-A02A-B382565AC249}" destId="{4B15A3FE-B63A-4307-A339-0197A408D170}" srcOrd="0" destOrd="0" presId="urn:microsoft.com/office/officeart/2005/8/layout/hList9"/>
    <dgm:cxn modelId="{A9BCA083-55E8-405C-B209-E5E48625EB4B}" type="presParOf" srcId="{C412D546-FFC1-41FD-A02A-B382565AC249}" destId="{C49FF3E0-EE4D-49D0-8E49-16D317B6835F}" srcOrd="1" destOrd="0" presId="urn:microsoft.com/office/officeart/2005/8/layout/hList9"/>
    <dgm:cxn modelId="{A509EF18-16A6-47C1-8254-D28B3AD1E768}" type="presParOf" srcId="{6FEBB93C-FF7B-47DF-B5F7-50FB81E6765B}" destId="{8935A429-F675-4DA7-8179-A5FC647DCFB7}" srcOrd="3" destOrd="0" presId="urn:microsoft.com/office/officeart/2005/8/layout/hList9"/>
    <dgm:cxn modelId="{FBCFA42B-55CC-4B5A-BC8D-50F55C991692}" type="presParOf" srcId="{8935A429-F675-4DA7-8179-A5FC647DCFB7}" destId="{FDDB575B-0AF4-470A-96EB-F507A4D94C83}" srcOrd="0" destOrd="0" presId="urn:microsoft.com/office/officeart/2005/8/layout/hList9"/>
    <dgm:cxn modelId="{E5E83F62-2216-4441-B5A6-8EDFDDCA3F3B}" type="presParOf" srcId="{8935A429-F675-4DA7-8179-A5FC647DCFB7}" destId="{4B315FEA-B44C-4FC5-BED2-278360CF6CF4}" srcOrd="1" destOrd="0" presId="urn:microsoft.com/office/officeart/2005/8/layout/hList9"/>
    <dgm:cxn modelId="{B62AAA3E-7BF2-44F6-9DCE-081BB93FC6BF}" type="presParOf" srcId="{749BB49A-B3CE-4A69-B112-66C9E649242A}" destId="{9F3C5925-DCD5-402E-950B-BD33A45093EB}" srcOrd="2" destOrd="0" presId="urn:microsoft.com/office/officeart/2005/8/layout/hList9"/>
    <dgm:cxn modelId="{A8A155E4-5AC5-40EA-A042-36AABE5BEE07}" type="presParOf" srcId="{749BB49A-B3CE-4A69-B112-66C9E649242A}" destId="{C68F663F-3B08-44FF-9E4D-DDE674F420B8}" srcOrd="3" destOrd="0" presId="urn:microsoft.com/office/officeart/2005/8/layout/hList9"/>
    <dgm:cxn modelId="{A4169555-83D9-479F-B17B-4FB4E995C6DF}" type="presParOf" srcId="{749BB49A-B3CE-4A69-B112-66C9E649242A}" destId="{65F56673-66A6-40D6-9DDC-3829D83AA6CA}" srcOrd="4" destOrd="0" presId="urn:microsoft.com/office/officeart/2005/8/layout/hList9"/>
    <dgm:cxn modelId="{8E8FEDA5-0055-425A-B55B-4C4EAE2D407A}" type="presParOf" srcId="{749BB49A-B3CE-4A69-B112-66C9E649242A}" destId="{9C75520D-B04C-4662-8049-3461A5053893}" srcOrd="5" destOrd="0" presId="urn:microsoft.com/office/officeart/2005/8/layout/hList9"/>
    <dgm:cxn modelId="{60DF88DF-8FBE-4022-8F9D-0AC5EEB035B4}" type="presParOf" srcId="{749BB49A-B3CE-4A69-B112-66C9E649242A}" destId="{6AD247F6-B1E9-4ED1-8AB7-C53EC7B9F06D}" srcOrd="6" destOrd="0" presId="urn:microsoft.com/office/officeart/2005/8/layout/hList9"/>
    <dgm:cxn modelId="{316C73F0-AF04-4E8F-88C8-522EC116D53D}" type="presParOf" srcId="{6AD247F6-B1E9-4ED1-8AB7-C53EC7B9F06D}" destId="{6C6F1B7C-F241-4ACF-8E26-2E2C9E1F7D24}" srcOrd="0" destOrd="0" presId="urn:microsoft.com/office/officeart/2005/8/layout/hList9"/>
    <dgm:cxn modelId="{C364F3FF-97F9-4B2F-B9B5-9E0437AC5485}" type="presParOf" srcId="{6AD247F6-B1E9-4ED1-8AB7-C53EC7B9F06D}" destId="{F932BCEC-BA4B-439A-A12A-AB0F26A326BB}" srcOrd="1" destOrd="0" presId="urn:microsoft.com/office/officeart/2005/8/layout/hList9"/>
    <dgm:cxn modelId="{14ECD8D3-0EE3-4177-B9AE-B607705DB219}" type="presParOf" srcId="{F932BCEC-BA4B-439A-A12A-AB0F26A326BB}" destId="{5950EB0B-2F3F-4EF5-9C50-E6258A412ACC}" srcOrd="0" destOrd="0" presId="urn:microsoft.com/office/officeart/2005/8/layout/hList9"/>
    <dgm:cxn modelId="{FC417703-1374-4DE8-857A-CFDF6E456CC6}" type="presParOf" srcId="{F932BCEC-BA4B-439A-A12A-AB0F26A326BB}" destId="{E7FBF8BB-CE71-4541-B476-B686072B6FFA}" srcOrd="1" destOrd="0" presId="urn:microsoft.com/office/officeart/2005/8/layout/hList9"/>
    <dgm:cxn modelId="{C76A0E65-1B77-432F-8C60-452187B317AC}" type="presParOf" srcId="{6AD247F6-B1E9-4ED1-8AB7-C53EC7B9F06D}" destId="{27D39172-D0D6-45BB-9A84-8B65517DB7F4}" srcOrd="2" destOrd="0" presId="urn:microsoft.com/office/officeart/2005/8/layout/hList9"/>
    <dgm:cxn modelId="{40F8C5F5-5CEE-4163-B0D0-62E59351FBCF}" type="presParOf" srcId="{27D39172-D0D6-45BB-9A84-8B65517DB7F4}" destId="{C2097130-A974-429A-AF73-8DFB6D670201}" srcOrd="0" destOrd="0" presId="urn:microsoft.com/office/officeart/2005/8/layout/hList9"/>
    <dgm:cxn modelId="{CCB98662-59F7-4B16-A70D-F3459691B954}" type="presParOf" srcId="{27D39172-D0D6-45BB-9A84-8B65517DB7F4}" destId="{4E93C217-233D-4D61-95DE-8E98F7EF3CED}" srcOrd="1" destOrd="0" presId="urn:microsoft.com/office/officeart/2005/8/layout/hList9"/>
    <dgm:cxn modelId="{6C0DC6EB-6B50-44E7-9E82-7225A6CB3397}" type="presParOf" srcId="{6AD247F6-B1E9-4ED1-8AB7-C53EC7B9F06D}" destId="{C63C9772-4E67-4E91-A853-AD95D9DB0715}" srcOrd="3" destOrd="0" presId="urn:microsoft.com/office/officeart/2005/8/layout/hList9"/>
    <dgm:cxn modelId="{72B7143E-722E-4A74-9558-E63C16C7C3ED}" type="presParOf" srcId="{C63C9772-4E67-4E91-A853-AD95D9DB0715}" destId="{8E320E18-120D-4CAD-8DF3-158F7541C533}" srcOrd="0" destOrd="0" presId="urn:microsoft.com/office/officeart/2005/8/layout/hList9"/>
    <dgm:cxn modelId="{B08551BC-30EA-4B9B-9227-BE183C6B7D16}" type="presParOf" srcId="{C63C9772-4E67-4E91-A853-AD95D9DB0715}" destId="{C19EDC76-E179-41C0-AC89-59E72D8272C0}" srcOrd="1" destOrd="0" presId="urn:microsoft.com/office/officeart/2005/8/layout/hList9"/>
    <dgm:cxn modelId="{E7C31EC0-7EE4-45AB-A5A7-BE64CB206055}" type="presParOf" srcId="{749BB49A-B3CE-4A69-B112-66C9E649242A}" destId="{956C52DF-C330-46FE-B395-16E7AADE35B9}" srcOrd="7" destOrd="0" presId="urn:microsoft.com/office/officeart/2005/8/layout/hList9"/>
    <dgm:cxn modelId="{F0234526-885C-4D26-8FD1-ADDACC950469}" type="presParOf" srcId="{749BB49A-B3CE-4A69-B112-66C9E649242A}" destId="{E1FC7F40-D3E5-4190-9E87-46C39CE8D8C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C9E2D3-DFBD-474B-BBF8-15241139AC7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35E6C12B-5844-433D-B858-2F5AB7DF6259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Missões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de Paz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B03E77FC-EDD0-440A-997F-025AD4C6E178}" type="parTrans" cxnId="{B7DE191E-A6C2-4573-BBA8-1E0D8D0C5D0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C69DC9E0-B247-410A-9E6F-1833DDD48C1D}" type="sibTrans" cxnId="{B7DE191E-A6C2-4573-BBA8-1E0D8D0C5D0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2C25C91-AA31-4677-B430-187BEF41DD24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Participação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Feminina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9B21A0BF-0AD7-40F5-A038-7922753B0A98}" type="parTrans" cxnId="{C2CB7DD6-03C1-4349-9F72-9FA1C41BF1C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390ECD7-242A-407C-AA67-807C1F2227D3}" type="sibTrans" cxnId="{C2CB7DD6-03C1-4349-9F72-9FA1C41BF1C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C738585B-76D0-4B63-BAA7-F5DAB12214B1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Resolução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do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Conflito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E20097E7-3966-4EC3-9C36-A9A2FF24A5AC}" type="parTrans" cxnId="{849D9C03-62C9-4831-9A4A-AEE596FAC56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6C5D3FAB-5F31-485E-BE89-939FE24B2BFB}" type="sibTrans" cxnId="{849D9C03-62C9-4831-9A4A-AEE596FAC56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4B64567-A92E-4B81-A239-935A8752A62F}" type="pres">
      <dgm:prSet presAssocID="{6CC9E2D3-DFBD-474B-BBF8-15241139AC79}" presName="Name0" presStyleCnt="0">
        <dgm:presLayoutVars>
          <dgm:dir/>
          <dgm:resizeHandles val="exact"/>
        </dgm:presLayoutVars>
      </dgm:prSet>
      <dgm:spPr/>
    </dgm:pt>
    <dgm:pt modelId="{DF0A2AF3-9263-4445-B3C1-DD9D2B255A8E}" type="pres">
      <dgm:prSet presAssocID="{35E6C12B-5844-433D-B858-2F5AB7DF6259}" presName="node" presStyleLbl="node1" presStyleIdx="0" presStyleCnt="3">
        <dgm:presLayoutVars>
          <dgm:bulletEnabled val="1"/>
        </dgm:presLayoutVars>
      </dgm:prSet>
      <dgm:spPr/>
    </dgm:pt>
    <dgm:pt modelId="{306E6E48-9280-4D62-8685-62F02E5F165E}" type="pres">
      <dgm:prSet presAssocID="{C69DC9E0-B247-410A-9E6F-1833DDD48C1D}" presName="sibTrans" presStyleLbl="sibTrans2D1" presStyleIdx="0" presStyleCnt="2"/>
      <dgm:spPr/>
    </dgm:pt>
    <dgm:pt modelId="{62385341-6DAC-4A6F-89F7-6B33C21B518D}" type="pres">
      <dgm:prSet presAssocID="{C69DC9E0-B247-410A-9E6F-1833DDD48C1D}" presName="connectorText" presStyleLbl="sibTrans2D1" presStyleIdx="0" presStyleCnt="2"/>
      <dgm:spPr/>
    </dgm:pt>
    <dgm:pt modelId="{D51E8BB8-1EC4-4304-A7E2-C38592060F2C}" type="pres">
      <dgm:prSet presAssocID="{D2C25C91-AA31-4677-B430-187BEF41DD24}" presName="node" presStyleLbl="node1" presStyleIdx="1" presStyleCnt="3">
        <dgm:presLayoutVars>
          <dgm:bulletEnabled val="1"/>
        </dgm:presLayoutVars>
      </dgm:prSet>
      <dgm:spPr/>
    </dgm:pt>
    <dgm:pt modelId="{084DB28E-65A5-43FC-821A-4E210368BC83}" type="pres">
      <dgm:prSet presAssocID="{4390ECD7-242A-407C-AA67-807C1F2227D3}" presName="sibTrans" presStyleLbl="sibTrans2D1" presStyleIdx="1" presStyleCnt="2"/>
      <dgm:spPr/>
    </dgm:pt>
    <dgm:pt modelId="{7C491DBE-3242-4AED-94EE-1CA0F7D254D9}" type="pres">
      <dgm:prSet presAssocID="{4390ECD7-242A-407C-AA67-807C1F2227D3}" presName="connectorText" presStyleLbl="sibTrans2D1" presStyleIdx="1" presStyleCnt="2"/>
      <dgm:spPr/>
    </dgm:pt>
    <dgm:pt modelId="{44AF8A68-8D56-474B-BE8C-60746B60FA23}" type="pres">
      <dgm:prSet presAssocID="{C738585B-76D0-4B63-BAA7-F5DAB12214B1}" presName="node" presStyleLbl="node1" presStyleIdx="2" presStyleCnt="3">
        <dgm:presLayoutVars>
          <dgm:bulletEnabled val="1"/>
        </dgm:presLayoutVars>
      </dgm:prSet>
      <dgm:spPr/>
    </dgm:pt>
  </dgm:ptLst>
  <dgm:cxnLst>
    <dgm:cxn modelId="{AAF891CA-EA9A-4D95-BFC7-5A4136A64388}" type="presOf" srcId="{4390ECD7-242A-407C-AA67-807C1F2227D3}" destId="{084DB28E-65A5-43FC-821A-4E210368BC83}" srcOrd="0" destOrd="0" presId="urn:microsoft.com/office/officeart/2005/8/layout/process1"/>
    <dgm:cxn modelId="{551BE11C-05D2-46EF-8232-3069183E9B1F}" type="presOf" srcId="{4390ECD7-242A-407C-AA67-807C1F2227D3}" destId="{7C491DBE-3242-4AED-94EE-1CA0F7D254D9}" srcOrd="1" destOrd="0" presId="urn:microsoft.com/office/officeart/2005/8/layout/process1"/>
    <dgm:cxn modelId="{B20C9035-0B71-494A-B36F-C192546E73F5}" type="presOf" srcId="{C69DC9E0-B247-410A-9E6F-1833DDD48C1D}" destId="{62385341-6DAC-4A6F-89F7-6B33C21B518D}" srcOrd="1" destOrd="0" presId="urn:microsoft.com/office/officeart/2005/8/layout/process1"/>
    <dgm:cxn modelId="{E182063B-7A18-4BF7-9343-AE8CA941DB9B}" type="presOf" srcId="{C738585B-76D0-4B63-BAA7-F5DAB12214B1}" destId="{44AF8A68-8D56-474B-BE8C-60746B60FA23}" srcOrd="0" destOrd="0" presId="urn:microsoft.com/office/officeart/2005/8/layout/process1"/>
    <dgm:cxn modelId="{B7DE191E-A6C2-4573-BBA8-1E0D8D0C5D05}" srcId="{6CC9E2D3-DFBD-474B-BBF8-15241139AC79}" destId="{35E6C12B-5844-433D-B858-2F5AB7DF6259}" srcOrd="0" destOrd="0" parTransId="{B03E77FC-EDD0-440A-997F-025AD4C6E178}" sibTransId="{C69DC9E0-B247-410A-9E6F-1833DDD48C1D}"/>
    <dgm:cxn modelId="{010CEA87-D0C9-49D2-8678-29637EF64C7A}" type="presOf" srcId="{C69DC9E0-B247-410A-9E6F-1833DDD48C1D}" destId="{306E6E48-9280-4D62-8685-62F02E5F165E}" srcOrd="0" destOrd="0" presId="urn:microsoft.com/office/officeart/2005/8/layout/process1"/>
    <dgm:cxn modelId="{849D9C03-62C9-4831-9A4A-AEE596FAC567}" srcId="{6CC9E2D3-DFBD-474B-BBF8-15241139AC79}" destId="{C738585B-76D0-4B63-BAA7-F5DAB12214B1}" srcOrd="2" destOrd="0" parTransId="{E20097E7-3966-4EC3-9C36-A9A2FF24A5AC}" sibTransId="{6C5D3FAB-5F31-485E-BE89-939FE24B2BFB}"/>
    <dgm:cxn modelId="{4005C9C5-B7E9-4BC4-98EE-777808DE350A}" type="presOf" srcId="{D2C25C91-AA31-4677-B430-187BEF41DD24}" destId="{D51E8BB8-1EC4-4304-A7E2-C38592060F2C}" srcOrd="0" destOrd="0" presId="urn:microsoft.com/office/officeart/2005/8/layout/process1"/>
    <dgm:cxn modelId="{C2CB7DD6-03C1-4349-9F72-9FA1C41BF1CC}" srcId="{6CC9E2D3-DFBD-474B-BBF8-15241139AC79}" destId="{D2C25C91-AA31-4677-B430-187BEF41DD24}" srcOrd="1" destOrd="0" parTransId="{9B21A0BF-0AD7-40F5-A038-7922753B0A98}" sibTransId="{4390ECD7-242A-407C-AA67-807C1F2227D3}"/>
    <dgm:cxn modelId="{02A77321-07C4-418C-90AE-5FF334DECE5E}" type="presOf" srcId="{35E6C12B-5844-433D-B858-2F5AB7DF6259}" destId="{DF0A2AF3-9263-4445-B3C1-DD9D2B255A8E}" srcOrd="0" destOrd="0" presId="urn:microsoft.com/office/officeart/2005/8/layout/process1"/>
    <dgm:cxn modelId="{1FB7B1B1-D618-4D06-B2EC-E2B0FFB4563F}" type="presOf" srcId="{6CC9E2D3-DFBD-474B-BBF8-15241139AC79}" destId="{44B64567-A92E-4B81-A239-935A8752A62F}" srcOrd="0" destOrd="0" presId="urn:microsoft.com/office/officeart/2005/8/layout/process1"/>
    <dgm:cxn modelId="{D1939DBD-EEE6-4DEE-A70D-03F8C17F6155}" type="presParOf" srcId="{44B64567-A92E-4B81-A239-935A8752A62F}" destId="{DF0A2AF3-9263-4445-B3C1-DD9D2B255A8E}" srcOrd="0" destOrd="0" presId="urn:microsoft.com/office/officeart/2005/8/layout/process1"/>
    <dgm:cxn modelId="{7E001354-8CF5-4F55-B4CD-9B2BF4C265DB}" type="presParOf" srcId="{44B64567-A92E-4B81-A239-935A8752A62F}" destId="{306E6E48-9280-4D62-8685-62F02E5F165E}" srcOrd="1" destOrd="0" presId="urn:microsoft.com/office/officeart/2005/8/layout/process1"/>
    <dgm:cxn modelId="{1491ABD5-7505-43A3-965E-476FF69D49B0}" type="presParOf" srcId="{306E6E48-9280-4D62-8685-62F02E5F165E}" destId="{62385341-6DAC-4A6F-89F7-6B33C21B518D}" srcOrd="0" destOrd="0" presId="urn:microsoft.com/office/officeart/2005/8/layout/process1"/>
    <dgm:cxn modelId="{DE4237F2-25F1-491B-AB9E-21C17D5DD5BA}" type="presParOf" srcId="{44B64567-A92E-4B81-A239-935A8752A62F}" destId="{D51E8BB8-1EC4-4304-A7E2-C38592060F2C}" srcOrd="2" destOrd="0" presId="urn:microsoft.com/office/officeart/2005/8/layout/process1"/>
    <dgm:cxn modelId="{D97D8F4D-BC28-48C6-9844-1C64624D7C5D}" type="presParOf" srcId="{44B64567-A92E-4B81-A239-935A8752A62F}" destId="{084DB28E-65A5-43FC-821A-4E210368BC83}" srcOrd="3" destOrd="0" presId="urn:microsoft.com/office/officeart/2005/8/layout/process1"/>
    <dgm:cxn modelId="{21C826B7-53AD-4F5C-99F9-C7D26B6184D7}" type="presParOf" srcId="{084DB28E-65A5-43FC-821A-4E210368BC83}" destId="{7C491DBE-3242-4AED-94EE-1CA0F7D254D9}" srcOrd="0" destOrd="0" presId="urn:microsoft.com/office/officeart/2005/8/layout/process1"/>
    <dgm:cxn modelId="{2C7C5A3C-1FD1-44D9-BCF0-0DC6BE2CC578}" type="presParOf" srcId="{44B64567-A92E-4B81-A239-935A8752A62F}" destId="{44AF8A68-8D56-474B-BE8C-60746B60FA2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C9E2D3-DFBD-474B-BBF8-15241139AC7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35E6C12B-5844-433D-B858-2F5AB7DF6259}">
      <dgm:prSet phldrT="[Texto]"/>
      <dgm:spPr>
        <a:ln>
          <a:noFill/>
        </a:ln>
      </dgm:spPr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Igualdade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Gênero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B03E77FC-EDD0-440A-997F-025AD4C6E178}" type="parTrans" cxnId="{B7DE191E-A6C2-4573-BBA8-1E0D8D0C5D0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C69DC9E0-B247-410A-9E6F-1833DDD48C1D}" type="sibTrans" cxnId="{B7DE191E-A6C2-4573-BBA8-1E0D8D0C5D0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2C25C91-AA31-4677-B430-187BEF41DD24}">
      <dgm:prSet phldrT="[Texto]"/>
      <dgm:spPr>
        <a:ln>
          <a:noFill/>
        </a:ln>
      </dgm:spPr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Violência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9B21A0BF-0AD7-40F5-A038-7922753B0A98}" type="parTrans" cxnId="{C2CB7DD6-03C1-4349-9F72-9FA1C41BF1C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390ECD7-242A-407C-AA67-807C1F2227D3}" type="sibTrans" cxnId="{C2CB7DD6-03C1-4349-9F72-9FA1C41BF1C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4B64567-A92E-4B81-A239-935A8752A62F}" type="pres">
      <dgm:prSet presAssocID="{6CC9E2D3-DFBD-474B-BBF8-15241139AC79}" presName="Name0" presStyleCnt="0">
        <dgm:presLayoutVars>
          <dgm:dir/>
          <dgm:resizeHandles val="exact"/>
        </dgm:presLayoutVars>
      </dgm:prSet>
      <dgm:spPr/>
    </dgm:pt>
    <dgm:pt modelId="{DF0A2AF3-9263-4445-B3C1-DD9D2B255A8E}" type="pres">
      <dgm:prSet presAssocID="{35E6C12B-5844-433D-B858-2F5AB7DF625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6E6E48-9280-4D62-8685-62F02E5F165E}" type="pres">
      <dgm:prSet presAssocID="{C69DC9E0-B247-410A-9E6F-1833DDD48C1D}" presName="sibTrans" presStyleLbl="sibTrans2D1" presStyleIdx="0" presStyleCnt="1"/>
      <dgm:spPr/>
    </dgm:pt>
    <dgm:pt modelId="{62385341-6DAC-4A6F-89F7-6B33C21B518D}" type="pres">
      <dgm:prSet presAssocID="{C69DC9E0-B247-410A-9E6F-1833DDD48C1D}" presName="connectorText" presStyleLbl="sibTrans2D1" presStyleIdx="0" presStyleCnt="1"/>
      <dgm:spPr/>
    </dgm:pt>
    <dgm:pt modelId="{D51E8BB8-1EC4-4304-A7E2-C38592060F2C}" type="pres">
      <dgm:prSet presAssocID="{D2C25C91-AA31-4677-B430-187BEF41DD24}" presName="node" presStyleLbl="node1" presStyleIdx="1" presStyleCnt="2" custScaleX="761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41B5DF-2E9B-48E7-B011-A8A9C566B2CC}" type="presOf" srcId="{D2C25C91-AA31-4677-B430-187BEF41DD24}" destId="{D51E8BB8-1EC4-4304-A7E2-C38592060F2C}" srcOrd="0" destOrd="0" presId="urn:microsoft.com/office/officeart/2005/8/layout/process1"/>
    <dgm:cxn modelId="{B7DE191E-A6C2-4573-BBA8-1E0D8D0C5D05}" srcId="{6CC9E2D3-DFBD-474B-BBF8-15241139AC79}" destId="{35E6C12B-5844-433D-B858-2F5AB7DF6259}" srcOrd="0" destOrd="0" parTransId="{B03E77FC-EDD0-440A-997F-025AD4C6E178}" sibTransId="{C69DC9E0-B247-410A-9E6F-1833DDD48C1D}"/>
    <dgm:cxn modelId="{C2CB7DD6-03C1-4349-9F72-9FA1C41BF1CC}" srcId="{6CC9E2D3-DFBD-474B-BBF8-15241139AC79}" destId="{D2C25C91-AA31-4677-B430-187BEF41DD24}" srcOrd="1" destOrd="0" parTransId="{9B21A0BF-0AD7-40F5-A038-7922753B0A98}" sibTransId="{4390ECD7-242A-407C-AA67-807C1F2227D3}"/>
    <dgm:cxn modelId="{C1A504D4-9CBC-45C5-97CB-9FF947561F30}" type="presOf" srcId="{C69DC9E0-B247-410A-9E6F-1833DDD48C1D}" destId="{62385341-6DAC-4A6F-89F7-6B33C21B518D}" srcOrd="1" destOrd="0" presId="urn:microsoft.com/office/officeart/2005/8/layout/process1"/>
    <dgm:cxn modelId="{ABE79188-20F9-4D81-B492-9C5288AB7229}" type="presOf" srcId="{6CC9E2D3-DFBD-474B-BBF8-15241139AC79}" destId="{44B64567-A92E-4B81-A239-935A8752A62F}" srcOrd="0" destOrd="0" presId="urn:microsoft.com/office/officeart/2005/8/layout/process1"/>
    <dgm:cxn modelId="{AE429CD7-1455-4A97-B405-EEC09CFF12BC}" type="presOf" srcId="{35E6C12B-5844-433D-B858-2F5AB7DF6259}" destId="{DF0A2AF3-9263-4445-B3C1-DD9D2B255A8E}" srcOrd="0" destOrd="0" presId="urn:microsoft.com/office/officeart/2005/8/layout/process1"/>
    <dgm:cxn modelId="{70B9957A-1D45-4049-ABC2-E0E9C44005DA}" type="presOf" srcId="{C69DC9E0-B247-410A-9E6F-1833DDD48C1D}" destId="{306E6E48-9280-4D62-8685-62F02E5F165E}" srcOrd="0" destOrd="0" presId="urn:microsoft.com/office/officeart/2005/8/layout/process1"/>
    <dgm:cxn modelId="{2EF7288E-90CD-4109-B0E8-5E5FF2FFA38C}" type="presParOf" srcId="{44B64567-A92E-4B81-A239-935A8752A62F}" destId="{DF0A2AF3-9263-4445-B3C1-DD9D2B255A8E}" srcOrd="0" destOrd="0" presId="urn:microsoft.com/office/officeart/2005/8/layout/process1"/>
    <dgm:cxn modelId="{728D7E74-CD16-4E91-9148-EA573DF55922}" type="presParOf" srcId="{44B64567-A92E-4B81-A239-935A8752A62F}" destId="{306E6E48-9280-4D62-8685-62F02E5F165E}" srcOrd="1" destOrd="0" presId="urn:microsoft.com/office/officeart/2005/8/layout/process1"/>
    <dgm:cxn modelId="{FCACF5CE-57B1-4DDF-8B3D-098092AB6A65}" type="presParOf" srcId="{306E6E48-9280-4D62-8685-62F02E5F165E}" destId="{62385341-6DAC-4A6F-89F7-6B33C21B518D}" srcOrd="0" destOrd="0" presId="urn:microsoft.com/office/officeart/2005/8/layout/process1"/>
    <dgm:cxn modelId="{E965AB7F-872E-4226-9661-EE9ADDFAF254}" type="presParOf" srcId="{44B64567-A92E-4B81-A239-935A8752A62F}" destId="{D51E8BB8-1EC4-4304-A7E2-C38592060F2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29A3EC-889F-4679-B4D9-58E701D77EE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3DD2093F-2822-493F-B61D-1B166CC37BC2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Atitudes das Mulheres rejeitam a hipótese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27C60-B3F1-410D-9720-0F49498ADD8F}" type="parTrans" cxnId="{93EAB897-5419-4DD3-A347-565E0F457A13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96A83-D023-4DB6-B5C8-FC494D060159}" type="sibTrans" cxnId="{93EAB897-5419-4DD3-A347-565E0F457A13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4AF2C-60EE-45C3-88EF-FE8698F9A3EF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Mais negativas em relação a confiança, coexistência e construção da paz 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B902D-294D-471F-8BA0-95A0C93BCA56}" type="parTrans" cxnId="{5105202B-DF02-4180-8DE7-ED28FA5EC3F6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26CCD-C2BC-43B3-BB7D-636FA04D494F}" type="sibTrans" cxnId="{5105202B-DF02-4180-8DE7-ED28FA5EC3F6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35837-998E-42C2-9FF1-01619C1B6DE4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 e nível de trauma maiores do que homens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608B8-27C9-4D4C-8ED1-2C359959E0CC}" type="parTrans" cxnId="{F5918152-0003-41CC-9D79-BF6EB2D118B1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2C467-3FCE-4FA2-91E6-C3898B4EFB30}" type="sibTrans" cxnId="{F5918152-0003-41CC-9D79-BF6EB2D118B1}">
      <dgm:prSet/>
      <dgm:spPr/>
      <dgm:t>
        <a:bodyPr/>
        <a:lstStyle/>
        <a:p>
          <a:endParaRPr lang="pt-B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08BF0-F5A5-4C9C-B5C0-FED90A97E2F6}" type="pres">
      <dgm:prSet presAssocID="{8629A3EC-889F-4679-B4D9-58E701D77E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3617C0-C7C7-4EAC-B69C-FBF5AF49D369}" type="pres">
      <dgm:prSet presAssocID="{3DD2093F-2822-493F-B61D-1B166CC37BC2}" presName="parentLin" presStyleCnt="0"/>
      <dgm:spPr/>
      <dgm:t>
        <a:bodyPr/>
        <a:lstStyle/>
        <a:p>
          <a:endParaRPr lang="pt-BR"/>
        </a:p>
      </dgm:t>
    </dgm:pt>
    <dgm:pt modelId="{FE3C7EA2-99EB-4305-B639-ECEF286DF9AA}" type="pres">
      <dgm:prSet presAssocID="{3DD2093F-2822-493F-B61D-1B166CC37BC2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5E3AC852-33CC-4083-9039-D825E7D571AA}" type="pres">
      <dgm:prSet presAssocID="{3DD2093F-2822-493F-B61D-1B166CC37B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8F0980-9C20-4382-9190-BC39CE702CBC}" type="pres">
      <dgm:prSet presAssocID="{3DD2093F-2822-493F-B61D-1B166CC37BC2}" presName="negativeSpace" presStyleCnt="0"/>
      <dgm:spPr/>
      <dgm:t>
        <a:bodyPr/>
        <a:lstStyle/>
        <a:p>
          <a:endParaRPr lang="pt-BR"/>
        </a:p>
      </dgm:t>
    </dgm:pt>
    <dgm:pt modelId="{52853EE4-9AEB-4199-888B-99D5833AECDB}" type="pres">
      <dgm:prSet presAssocID="{3DD2093F-2822-493F-B61D-1B166CC37BC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D761CE-0DE5-4739-A706-55CF80E8053A}" type="pres">
      <dgm:prSet presAssocID="{15096A83-D023-4DB6-B5C8-FC494D060159}" presName="spaceBetweenRectangles" presStyleCnt="0"/>
      <dgm:spPr/>
      <dgm:t>
        <a:bodyPr/>
        <a:lstStyle/>
        <a:p>
          <a:endParaRPr lang="pt-BR"/>
        </a:p>
      </dgm:t>
    </dgm:pt>
    <dgm:pt modelId="{E7608FEA-1893-40C3-AF2F-95699E6E6C38}" type="pres">
      <dgm:prSet presAssocID="{3B94AF2C-60EE-45C3-88EF-FE8698F9A3EF}" presName="parentLin" presStyleCnt="0"/>
      <dgm:spPr/>
      <dgm:t>
        <a:bodyPr/>
        <a:lstStyle/>
        <a:p>
          <a:endParaRPr lang="pt-BR"/>
        </a:p>
      </dgm:t>
    </dgm:pt>
    <dgm:pt modelId="{9A684BF3-6FF9-4A6F-9F69-541869FB5B53}" type="pres">
      <dgm:prSet presAssocID="{3B94AF2C-60EE-45C3-88EF-FE8698F9A3EF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BBA2192D-8D19-4E6A-9D87-B1EFFBD50883}" type="pres">
      <dgm:prSet presAssocID="{3B94AF2C-60EE-45C3-88EF-FE8698F9A3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208441-9284-47CE-B9DF-B385710D1E95}" type="pres">
      <dgm:prSet presAssocID="{3B94AF2C-60EE-45C3-88EF-FE8698F9A3EF}" presName="negativeSpace" presStyleCnt="0"/>
      <dgm:spPr/>
      <dgm:t>
        <a:bodyPr/>
        <a:lstStyle/>
        <a:p>
          <a:endParaRPr lang="pt-BR"/>
        </a:p>
      </dgm:t>
    </dgm:pt>
    <dgm:pt modelId="{9BC3F543-85ED-4539-9442-0FA84AF93FC4}" type="pres">
      <dgm:prSet presAssocID="{3B94AF2C-60EE-45C3-88EF-FE8698F9A3E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27C2FD-75F2-4C6E-9A36-441D6810E2F2}" type="pres">
      <dgm:prSet presAssocID="{26B26CCD-C2BC-43B3-BB7D-636FA04D494F}" presName="spaceBetweenRectangles" presStyleCnt="0"/>
      <dgm:spPr/>
      <dgm:t>
        <a:bodyPr/>
        <a:lstStyle/>
        <a:p>
          <a:endParaRPr lang="pt-BR"/>
        </a:p>
      </dgm:t>
    </dgm:pt>
    <dgm:pt modelId="{84F12F59-E4DA-4CF3-87AE-ADE3F6BB167F}" type="pres">
      <dgm:prSet presAssocID="{69335837-998E-42C2-9FF1-01619C1B6DE4}" presName="parentLin" presStyleCnt="0"/>
      <dgm:spPr/>
      <dgm:t>
        <a:bodyPr/>
        <a:lstStyle/>
        <a:p>
          <a:endParaRPr lang="pt-BR"/>
        </a:p>
      </dgm:t>
    </dgm:pt>
    <dgm:pt modelId="{ADE6287E-9F8B-4640-8D2B-B820E203161F}" type="pres">
      <dgm:prSet presAssocID="{69335837-998E-42C2-9FF1-01619C1B6DE4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EF615CF4-7153-4868-B9C7-58F9A3420DE3}" type="pres">
      <dgm:prSet presAssocID="{69335837-998E-42C2-9FF1-01619C1B6D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7BB440-84D3-4444-9B56-D1C34A0B680C}" type="pres">
      <dgm:prSet presAssocID="{69335837-998E-42C2-9FF1-01619C1B6DE4}" presName="negativeSpace" presStyleCnt="0"/>
      <dgm:spPr/>
      <dgm:t>
        <a:bodyPr/>
        <a:lstStyle/>
        <a:p>
          <a:endParaRPr lang="pt-BR"/>
        </a:p>
      </dgm:t>
    </dgm:pt>
    <dgm:pt modelId="{972A253B-A998-497E-9CD5-FE9A1152880B}" type="pres">
      <dgm:prSet presAssocID="{69335837-998E-42C2-9FF1-01619C1B6DE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5DADA6-2CA7-43A3-94A7-AE865E560F62}" type="presOf" srcId="{8629A3EC-889F-4679-B4D9-58E701D77EE5}" destId="{32008BF0-F5A5-4C9C-B5C0-FED90A97E2F6}" srcOrd="0" destOrd="0" presId="urn:microsoft.com/office/officeart/2005/8/layout/list1"/>
    <dgm:cxn modelId="{93EAB897-5419-4DD3-A347-565E0F457A13}" srcId="{8629A3EC-889F-4679-B4D9-58E701D77EE5}" destId="{3DD2093F-2822-493F-B61D-1B166CC37BC2}" srcOrd="0" destOrd="0" parTransId="{2E027C60-B3F1-410D-9720-0F49498ADD8F}" sibTransId="{15096A83-D023-4DB6-B5C8-FC494D060159}"/>
    <dgm:cxn modelId="{F5918152-0003-41CC-9D79-BF6EB2D118B1}" srcId="{8629A3EC-889F-4679-B4D9-58E701D77EE5}" destId="{69335837-998E-42C2-9FF1-01619C1B6DE4}" srcOrd="2" destOrd="0" parTransId="{58F608B8-27C9-4D4C-8ED1-2C359959E0CC}" sibTransId="{ADC2C467-3FCE-4FA2-91E6-C3898B4EFB30}"/>
    <dgm:cxn modelId="{17FF7A33-C118-41B3-8609-79ADD2D50A55}" type="presOf" srcId="{3B94AF2C-60EE-45C3-88EF-FE8698F9A3EF}" destId="{BBA2192D-8D19-4E6A-9D87-B1EFFBD50883}" srcOrd="1" destOrd="0" presId="urn:microsoft.com/office/officeart/2005/8/layout/list1"/>
    <dgm:cxn modelId="{D86276D2-C4F9-4FA0-85ED-7DE684B1D583}" type="presOf" srcId="{3B94AF2C-60EE-45C3-88EF-FE8698F9A3EF}" destId="{9A684BF3-6FF9-4A6F-9F69-541869FB5B53}" srcOrd="0" destOrd="0" presId="urn:microsoft.com/office/officeart/2005/8/layout/list1"/>
    <dgm:cxn modelId="{C19C0278-2F08-4751-81E6-54DA470274CC}" type="presOf" srcId="{69335837-998E-42C2-9FF1-01619C1B6DE4}" destId="{ADE6287E-9F8B-4640-8D2B-B820E203161F}" srcOrd="0" destOrd="0" presId="urn:microsoft.com/office/officeart/2005/8/layout/list1"/>
    <dgm:cxn modelId="{6828CE3A-D40B-4B00-B09C-02135DD8D9B6}" type="presOf" srcId="{3DD2093F-2822-493F-B61D-1B166CC37BC2}" destId="{FE3C7EA2-99EB-4305-B639-ECEF286DF9AA}" srcOrd="0" destOrd="0" presId="urn:microsoft.com/office/officeart/2005/8/layout/list1"/>
    <dgm:cxn modelId="{868CE035-38DC-4D54-930E-CDADDAA5CC2A}" type="presOf" srcId="{69335837-998E-42C2-9FF1-01619C1B6DE4}" destId="{EF615CF4-7153-4868-B9C7-58F9A3420DE3}" srcOrd="1" destOrd="0" presId="urn:microsoft.com/office/officeart/2005/8/layout/list1"/>
    <dgm:cxn modelId="{5105202B-DF02-4180-8DE7-ED28FA5EC3F6}" srcId="{8629A3EC-889F-4679-B4D9-58E701D77EE5}" destId="{3B94AF2C-60EE-45C3-88EF-FE8698F9A3EF}" srcOrd="1" destOrd="0" parTransId="{EA5B902D-294D-471F-8BA0-95A0C93BCA56}" sibTransId="{26B26CCD-C2BC-43B3-BB7D-636FA04D494F}"/>
    <dgm:cxn modelId="{8349A014-17E8-4CFC-8404-E5E03EB1F2B6}" type="presOf" srcId="{3DD2093F-2822-493F-B61D-1B166CC37BC2}" destId="{5E3AC852-33CC-4083-9039-D825E7D571AA}" srcOrd="1" destOrd="0" presId="urn:microsoft.com/office/officeart/2005/8/layout/list1"/>
    <dgm:cxn modelId="{5C5C2B9B-F986-44A5-A4FA-D13C1AF50E74}" type="presParOf" srcId="{32008BF0-F5A5-4C9C-B5C0-FED90A97E2F6}" destId="{813617C0-C7C7-4EAC-B69C-FBF5AF49D369}" srcOrd="0" destOrd="0" presId="urn:microsoft.com/office/officeart/2005/8/layout/list1"/>
    <dgm:cxn modelId="{2CA8422F-C03C-4C6D-97F3-85383F26A9C6}" type="presParOf" srcId="{813617C0-C7C7-4EAC-B69C-FBF5AF49D369}" destId="{FE3C7EA2-99EB-4305-B639-ECEF286DF9AA}" srcOrd="0" destOrd="0" presId="urn:microsoft.com/office/officeart/2005/8/layout/list1"/>
    <dgm:cxn modelId="{35C8B15D-FAAB-4E6D-A3F8-5DF75AFDDE19}" type="presParOf" srcId="{813617C0-C7C7-4EAC-B69C-FBF5AF49D369}" destId="{5E3AC852-33CC-4083-9039-D825E7D571AA}" srcOrd="1" destOrd="0" presId="urn:microsoft.com/office/officeart/2005/8/layout/list1"/>
    <dgm:cxn modelId="{2D8A083D-1AE0-4B8D-884F-4D679FADC6DE}" type="presParOf" srcId="{32008BF0-F5A5-4C9C-B5C0-FED90A97E2F6}" destId="{738F0980-9C20-4382-9190-BC39CE702CBC}" srcOrd="1" destOrd="0" presId="urn:microsoft.com/office/officeart/2005/8/layout/list1"/>
    <dgm:cxn modelId="{E525D1C0-A7B9-45BF-A523-78F5DBD14CC1}" type="presParOf" srcId="{32008BF0-F5A5-4C9C-B5C0-FED90A97E2F6}" destId="{52853EE4-9AEB-4199-888B-99D5833AECDB}" srcOrd="2" destOrd="0" presId="urn:microsoft.com/office/officeart/2005/8/layout/list1"/>
    <dgm:cxn modelId="{9B9F4A50-956A-45ED-BA7B-B4802E9B4CAC}" type="presParOf" srcId="{32008BF0-F5A5-4C9C-B5C0-FED90A97E2F6}" destId="{8AD761CE-0DE5-4739-A706-55CF80E8053A}" srcOrd="3" destOrd="0" presId="urn:microsoft.com/office/officeart/2005/8/layout/list1"/>
    <dgm:cxn modelId="{AD946768-6AA7-4499-8629-2E42B1A5E6C6}" type="presParOf" srcId="{32008BF0-F5A5-4C9C-B5C0-FED90A97E2F6}" destId="{E7608FEA-1893-40C3-AF2F-95699E6E6C38}" srcOrd="4" destOrd="0" presId="urn:microsoft.com/office/officeart/2005/8/layout/list1"/>
    <dgm:cxn modelId="{D90BB7E8-0E60-4D60-9994-BDC17E636272}" type="presParOf" srcId="{E7608FEA-1893-40C3-AF2F-95699E6E6C38}" destId="{9A684BF3-6FF9-4A6F-9F69-541869FB5B53}" srcOrd="0" destOrd="0" presId="urn:microsoft.com/office/officeart/2005/8/layout/list1"/>
    <dgm:cxn modelId="{B926ABAC-C721-4704-B5C5-59A22917B53E}" type="presParOf" srcId="{E7608FEA-1893-40C3-AF2F-95699E6E6C38}" destId="{BBA2192D-8D19-4E6A-9D87-B1EFFBD50883}" srcOrd="1" destOrd="0" presId="urn:microsoft.com/office/officeart/2005/8/layout/list1"/>
    <dgm:cxn modelId="{99BFF4B0-E9B2-4466-AFB8-84C246786897}" type="presParOf" srcId="{32008BF0-F5A5-4C9C-B5C0-FED90A97E2F6}" destId="{8C208441-9284-47CE-B9DF-B385710D1E95}" srcOrd="5" destOrd="0" presId="urn:microsoft.com/office/officeart/2005/8/layout/list1"/>
    <dgm:cxn modelId="{459D1015-90A0-4D43-AE15-1F98EAA8EB80}" type="presParOf" srcId="{32008BF0-F5A5-4C9C-B5C0-FED90A97E2F6}" destId="{9BC3F543-85ED-4539-9442-0FA84AF93FC4}" srcOrd="6" destOrd="0" presId="urn:microsoft.com/office/officeart/2005/8/layout/list1"/>
    <dgm:cxn modelId="{AC2F5BD8-AFBF-4A1E-ADBD-266C46623DF8}" type="presParOf" srcId="{32008BF0-F5A5-4C9C-B5C0-FED90A97E2F6}" destId="{3A27C2FD-75F2-4C6E-9A36-441D6810E2F2}" srcOrd="7" destOrd="0" presId="urn:microsoft.com/office/officeart/2005/8/layout/list1"/>
    <dgm:cxn modelId="{D0D10CFB-BA6E-45AA-AFCC-9B924D1C001F}" type="presParOf" srcId="{32008BF0-F5A5-4C9C-B5C0-FED90A97E2F6}" destId="{84F12F59-E4DA-4CF3-87AE-ADE3F6BB167F}" srcOrd="8" destOrd="0" presId="urn:microsoft.com/office/officeart/2005/8/layout/list1"/>
    <dgm:cxn modelId="{9BBA8820-F011-4FCB-98F3-A47D00C41EB8}" type="presParOf" srcId="{84F12F59-E4DA-4CF3-87AE-ADE3F6BB167F}" destId="{ADE6287E-9F8B-4640-8D2B-B820E203161F}" srcOrd="0" destOrd="0" presId="urn:microsoft.com/office/officeart/2005/8/layout/list1"/>
    <dgm:cxn modelId="{26C55957-B0BA-4098-AF50-B6CC1916F748}" type="presParOf" srcId="{84F12F59-E4DA-4CF3-87AE-ADE3F6BB167F}" destId="{EF615CF4-7153-4868-B9C7-58F9A3420DE3}" srcOrd="1" destOrd="0" presId="urn:microsoft.com/office/officeart/2005/8/layout/list1"/>
    <dgm:cxn modelId="{D9CEB456-C064-4C83-945C-ACE1D876CE1B}" type="presParOf" srcId="{32008BF0-F5A5-4C9C-B5C0-FED90A97E2F6}" destId="{E17BB440-84D3-4444-9B56-D1C34A0B680C}" srcOrd="9" destOrd="0" presId="urn:microsoft.com/office/officeart/2005/8/layout/list1"/>
    <dgm:cxn modelId="{E5872098-5CD1-4CCC-A0E0-98E15DDD8F9D}" type="presParOf" srcId="{32008BF0-F5A5-4C9C-B5C0-FED90A97E2F6}" destId="{972A253B-A998-497E-9CD5-FE9A115288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2889-8AD9-41C5-B5AA-4BB9A4A534AD}">
      <dsp:nvSpPr>
        <dsp:cNvPr id="0" name=""/>
        <dsp:cNvSpPr/>
      </dsp:nvSpPr>
      <dsp:spPr>
        <a:xfrm>
          <a:off x="0" y="0"/>
          <a:ext cx="8928992" cy="1732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Fator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Sistêmico</a:t>
          </a:r>
          <a:endParaRPr lang="pt-BR" sz="28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Hierarquias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baseadas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no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gênero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Estrutura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Internacional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Instituições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Internacionais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e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Nacionais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9067" y="0"/>
        <a:ext cx="6969924" cy="1732692"/>
      </dsp:txXfrm>
    </dsp:sp>
    <dsp:sp modelId="{0CD7B82B-653C-4581-A74E-038E2CA11AD1}">
      <dsp:nvSpPr>
        <dsp:cNvPr id="0" name=""/>
        <dsp:cNvSpPr/>
      </dsp:nvSpPr>
      <dsp:spPr>
        <a:xfrm>
          <a:off x="173269" y="160703"/>
          <a:ext cx="1785798" cy="14112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E1E50-9916-4F46-AC2A-8A9D2947E3E5}">
      <dsp:nvSpPr>
        <dsp:cNvPr id="0" name=""/>
        <dsp:cNvSpPr/>
      </dsp:nvSpPr>
      <dsp:spPr>
        <a:xfrm>
          <a:off x="0" y="1905961"/>
          <a:ext cx="8928992" cy="1732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Teoria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Normativa</a:t>
          </a:r>
          <a:endParaRPr lang="pt-BR" sz="28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Oposição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ao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Realismo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e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Neorealismo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– 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Proximidade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Escola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Inglesa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Fundamento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na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Ética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Oposto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à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anarquia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internacional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9067" y="1905961"/>
        <a:ext cx="6969924" cy="1732692"/>
      </dsp:txXfrm>
    </dsp:sp>
    <dsp:sp modelId="{4BF7AE8A-2700-46C3-8083-E219AB812C5F}">
      <dsp:nvSpPr>
        <dsp:cNvPr id="0" name=""/>
        <dsp:cNvSpPr/>
      </dsp:nvSpPr>
      <dsp:spPr>
        <a:xfrm>
          <a:off x="173269" y="2079231"/>
          <a:ext cx="1785798" cy="13861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0EFB5-01AA-409C-A193-B5B0DCF291FE}">
      <dsp:nvSpPr>
        <dsp:cNvPr id="0" name=""/>
        <dsp:cNvSpPr/>
      </dsp:nvSpPr>
      <dsp:spPr>
        <a:xfrm>
          <a:off x="0" y="3811923"/>
          <a:ext cx="8928992" cy="1732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Princípios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Cosmopolitas</a:t>
          </a:r>
          <a:endParaRPr lang="pt-BR" sz="28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Representação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Direitos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Realocação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Terceiro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Mundo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Condição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Necessária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9067" y="3811923"/>
        <a:ext cx="6969924" cy="1732692"/>
      </dsp:txXfrm>
    </dsp:sp>
    <dsp:sp modelId="{811EC779-06F6-4FCC-A5A9-2353CA95CA8C}">
      <dsp:nvSpPr>
        <dsp:cNvPr id="0" name=""/>
        <dsp:cNvSpPr/>
      </dsp:nvSpPr>
      <dsp:spPr>
        <a:xfrm>
          <a:off x="173269" y="3985192"/>
          <a:ext cx="1785798" cy="13861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E36FD-4C3C-493E-BE18-2D9B871E4127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Woman, Peace and Security (WPS) Resolução 1325 (UNSC - 2000) 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229600" cy="1357788"/>
      </dsp:txXfrm>
    </dsp:sp>
    <dsp:sp modelId="{59F01D53-F15B-4828-A5E2-9D549978C22C}">
      <dsp:nvSpPr>
        <dsp:cNvPr id="0" name=""/>
        <dsp:cNvSpPr/>
      </dsp:nvSpPr>
      <dsp:spPr>
        <a:xfrm>
          <a:off x="1004" y="1357788"/>
          <a:ext cx="1645518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smtClean="0">
              <a:latin typeface="Times New Roman" pitchFamily="18" charset="0"/>
              <a:cs typeface="Times New Roman" pitchFamily="18" charset="0"/>
            </a:rPr>
            <a:t>Julie Bishop </a:t>
          </a:r>
          <a:r>
            <a:rPr lang="pt-BR" sz="2700" kern="1200" dirty="0" smtClean="0">
              <a:latin typeface="Times New Roman" pitchFamily="18" charset="0"/>
              <a:cs typeface="Times New Roman" pitchFamily="18" charset="0"/>
            </a:rPr>
            <a:t>Ministra  </a:t>
          </a:r>
          <a:r>
            <a:rPr lang="pt-BR" sz="2700" b="1" kern="1200" dirty="0" smtClean="0">
              <a:latin typeface="Times New Roman" pitchFamily="18" charset="0"/>
              <a:cs typeface="Times New Roman" pitchFamily="18" charset="0"/>
            </a:rPr>
            <a:t>Austrália</a:t>
          </a:r>
          <a:endParaRPr lang="pt-BR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4" y="1357788"/>
        <a:ext cx="1645518" cy="2851356"/>
      </dsp:txXfrm>
    </dsp:sp>
    <dsp:sp modelId="{5526A787-4D44-4A8F-B48E-8936C03A6D24}">
      <dsp:nvSpPr>
        <dsp:cNvPr id="0" name=""/>
        <dsp:cNvSpPr/>
      </dsp:nvSpPr>
      <dsp:spPr>
        <a:xfrm>
          <a:off x="1646522" y="1357788"/>
          <a:ext cx="1645518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smtClean="0">
              <a:latin typeface="Times New Roman" pitchFamily="18" charset="0"/>
              <a:cs typeface="Times New Roman" pitchFamily="18" charset="0"/>
            </a:rPr>
            <a:t>William </a:t>
          </a:r>
          <a:r>
            <a:rPr lang="pt-BR" sz="2700" i="1" kern="1200" dirty="0" err="1" smtClean="0">
              <a:latin typeface="Times New Roman" pitchFamily="18" charset="0"/>
              <a:cs typeface="Times New Roman" pitchFamily="18" charset="0"/>
            </a:rPr>
            <a:t>Hauge</a:t>
          </a:r>
          <a:r>
            <a:rPr lang="pt-BR" sz="27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2700" kern="1200" dirty="0" smtClean="0">
              <a:latin typeface="Times New Roman" pitchFamily="18" charset="0"/>
              <a:cs typeface="Times New Roman" pitchFamily="18" charset="0"/>
            </a:rPr>
            <a:t>Ministro  </a:t>
          </a:r>
          <a:r>
            <a:rPr lang="pt-BR" sz="2700" b="1" kern="1200" dirty="0" smtClean="0">
              <a:latin typeface="Times New Roman" pitchFamily="18" charset="0"/>
              <a:cs typeface="Times New Roman" pitchFamily="18" charset="0"/>
            </a:rPr>
            <a:t>UK</a:t>
          </a:r>
          <a:endParaRPr lang="pt-BR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6522" y="1357788"/>
        <a:ext cx="1645518" cy="2851356"/>
      </dsp:txXfrm>
    </dsp:sp>
    <dsp:sp modelId="{73E893DE-D565-4F2F-91E4-33C99A9BF3FF}">
      <dsp:nvSpPr>
        <dsp:cNvPr id="0" name=""/>
        <dsp:cNvSpPr/>
      </dsp:nvSpPr>
      <dsp:spPr>
        <a:xfrm>
          <a:off x="3292040" y="1357788"/>
          <a:ext cx="1645518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smtClean="0">
              <a:latin typeface="Times New Roman" pitchFamily="18" charset="0"/>
              <a:cs typeface="Times New Roman" pitchFamily="18" charset="0"/>
            </a:rPr>
            <a:t>Hillary Clinton </a:t>
          </a:r>
          <a:r>
            <a:rPr lang="pt-BR" sz="2700" kern="1200" dirty="0" smtClean="0">
              <a:latin typeface="Times New Roman" pitchFamily="18" charset="0"/>
              <a:cs typeface="Times New Roman" pitchFamily="18" charset="0"/>
            </a:rPr>
            <a:t>Ministra </a:t>
          </a:r>
          <a:r>
            <a:rPr lang="pt-BR" sz="2700" b="1" kern="1200" dirty="0" smtClean="0">
              <a:latin typeface="Times New Roman" pitchFamily="18" charset="0"/>
              <a:cs typeface="Times New Roman" pitchFamily="18" charset="0"/>
            </a:rPr>
            <a:t>EUA</a:t>
          </a:r>
          <a:endParaRPr lang="pt-BR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2040" y="1357788"/>
        <a:ext cx="1645518" cy="2851356"/>
      </dsp:txXfrm>
    </dsp:sp>
    <dsp:sp modelId="{D9CC9B3A-6D60-4A34-B2DA-6C15B381AB08}">
      <dsp:nvSpPr>
        <dsp:cNvPr id="0" name=""/>
        <dsp:cNvSpPr/>
      </dsp:nvSpPr>
      <dsp:spPr>
        <a:xfrm>
          <a:off x="4937559" y="1357788"/>
          <a:ext cx="1645518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i="1" kern="1200" dirty="0" smtClean="0">
              <a:latin typeface="Times New Roman" pitchFamily="18" charset="0"/>
              <a:cs typeface="Times New Roman" pitchFamily="18" charset="0"/>
            </a:rPr>
            <a:t>Margot </a:t>
          </a:r>
          <a:r>
            <a:rPr lang="pt-BR" sz="2700" i="1" kern="1200" dirty="0" err="1" smtClean="0">
              <a:latin typeface="Times New Roman" pitchFamily="18" charset="0"/>
              <a:cs typeface="Times New Roman" pitchFamily="18" charset="0"/>
            </a:rPr>
            <a:t>Wallstrom</a:t>
          </a:r>
          <a:r>
            <a:rPr lang="pt-BR" sz="27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2700" kern="1200" dirty="0" smtClean="0">
              <a:latin typeface="Times New Roman" pitchFamily="18" charset="0"/>
              <a:cs typeface="Times New Roman" pitchFamily="18" charset="0"/>
            </a:rPr>
            <a:t>Ministra </a:t>
          </a:r>
          <a:r>
            <a:rPr lang="pt-BR" sz="2700" b="1" kern="1200" dirty="0" smtClean="0">
              <a:latin typeface="Times New Roman" pitchFamily="18" charset="0"/>
              <a:cs typeface="Times New Roman" pitchFamily="18" charset="0"/>
            </a:rPr>
            <a:t>Suécia</a:t>
          </a:r>
          <a:endParaRPr lang="pt-BR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7559" y="1357788"/>
        <a:ext cx="1645518" cy="2851356"/>
      </dsp:txXfrm>
    </dsp:sp>
    <dsp:sp modelId="{C0DA0FF6-6322-42E5-8262-5C17FF25E7FB}">
      <dsp:nvSpPr>
        <dsp:cNvPr id="0" name=""/>
        <dsp:cNvSpPr/>
      </dsp:nvSpPr>
      <dsp:spPr>
        <a:xfrm>
          <a:off x="6583077" y="1357788"/>
          <a:ext cx="1645518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0" i="1" kern="1200" dirty="0" err="1" smtClean="0">
              <a:latin typeface="Times New Roman" pitchFamily="18" charset="0"/>
              <a:cs typeface="Times New Roman" pitchFamily="18" charset="0"/>
            </a:rPr>
            <a:t>Justin</a:t>
          </a:r>
          <a:r>
            <a:rPr lang="pt-BR" sz="2700" b="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2700" b="0" i="1" kern="1200" dirty="0" err="1" smtClean="0">
              <a:latin typeface="Times New Roman" pitchFamily="18" charset="0"/>
              <a:cs typeface="Times New Roman" pitchFamily="18" charset="0"/>
            </a:rPr>
            <a:t>Trudeau</a:t>
          </a:r>
          <a:r>
            <a:rPr lang="pt-BR" sz="2700" b="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2700" b="0" i="0" kern="1200" dirty="0" smtClean="0">
              <a:latin typeface="Times New Roman" pitchFamily="18" charset="0"/>
              <a:cs typeface="Times New Roman" pitchFamily="18" charset="0"/>
            </a:rPr>
            <a:t>Primeiro Ministro </a:t>
          </a:r>
          <a:r>
            <a:rPr lang="pt-BR" sz="2700" b="1" i="0" kern="1200" dirty="0" smtClean="0">
              <a:latin typeface="Times New Roman" pitchFamily="18" charset="0"/>
              <a:cs typeface="Times New Roman" pitchFamily="18" charset="0"/>
            </a:rPr>
            <a:t>Canadá</a:t>
          </a:r>
          <a:endParaRPr lang="pt-BR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3077" y="1357788"/>
        <a:ext cx="1645518" cy="2851356"/>
      </dsp:txXfrm>
    </dsp:sp>
    <dsp:sp modelId="{644B4A8C-03AB-40A9-BAD8-F37633C11E1B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04261-8EE2-4DA2-9BCA-496F95BFE352}">
      <dsp:nvSpPr>
        <dsp:cNvPr id="0" name=""/>
        <dsp:cNvSpPr/>
      </dsp:nvSpPr>
      <dsp:spPr>
        <a:xfrm>
          <a:off x="1709346" y="636070"/>
          <a:ext cx="2380430" cy="15877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1a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Geração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maternidade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0215" y="636070"/>
        <a:ext cx="1999561" cy="1587747"/>
      </dsp:txXfrm>
    </dsp:sp>
    <dsp:sp modelId="{4B15A3FE-B63A-4307-A339-0197A408D170}">
      <dsp:nvSpPr>
        <dsp:cNvPr id="0" name=""/>
        <dsp:cNvSpPr/>
      </dsp:nvSpPr>
      <dsp:spPr>
        <a:xfrm>
          <a:off x="1709346" y="2223817"/>
          <a:ext cx="2380430" cy="15877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2a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Geração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Entendimento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amplo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cosmopolita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0215" y="2223817"/>
        <a:ext cx="1999561" cy="1587747"/>
      </dsp:txXfrm>
    </dsp:sp>
    <dsp:sp modelId="{FDDB575B-0AF4-470A-96EB-F507A4D94C83}">
      <dsp:nvSpPr>
        <dsp:cNvPr id="0" name=""/>
        <dsp:cNvSpPr/>
      </dsp:nvSpPr>
      <dsp:spPr>
        <a:xfrm>
          <a:off x="1709346" y="3811564"/>
          <a:ext cx="2380430" cy="15877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Estórias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 e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Experiências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Individuais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0215" y="3811564"/>
        <a:ext cx="1999561" cy="1587747"/>
      </dsp:txXfrm>
    </dsp:sp>
    <dsp:sp modelId="{C68F663F-3B08-44FF-9E4D-DDE674F420B8}">
      <dsp:nvSpPr>
        <dsp:cNvPr id="0" name=""/>
        <dsp:cNvSpPr/>
      </dsp:nvSpPr>
      <dsp:spPr>
        <a:xfrm>
          <a:off x="439783" y="1288"/>
          <a:ext cx="1586953" cy="1586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Times New Roman" pitchFamily="18" charset="0"/>
              <a:cs typeface="Times New Roman" pitchFamily="18" charset="0"/>
            </a:rPr>
            <a:t>Cuidado</a:t>
          </a:r>
          <a:endParaRPr lang="pt-B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187" y="233692"/>
        <a:ext cx="1122145" cy="1122145"/>
      </dsp:txXfrm>
    </dsp:sp>
    <dsp:sp modelId="{5950EB0B-2F3F-4EF5-9C50-E6258A412ACC}">
      <dsp:nvSpPr>
        <dsp:cNvPr id="0" name=""/>
        <dsp:cNvSpPr/>
      </dsp:nvSpPr>
      <dsp:spPr>
        <a:xfrm>
          <a:off x="5676730" y="636070"/>
          <a:ext cx="2380430" cy="15877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Lógica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Masculina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7599" y="636070"/>
        <a:ext cx="1999561" cy="1587747"/>
      </dsp:txXfrm>
    </dsp:sp>
    <dsp:sp modelId="{C2097130-A974-429A-AF73-8DFB6D670201}">
      <dsp:nvSpPr>
        <dsp:cNvPr id="0" name=""/>
        <dsp:cNvSpPr/>
      </dsp:nvSpPr>
      <dsp:spPr>
        <a:xfrm>
          <a:off x="5676730" y="2223817"/>
          <a:ext cx="2380430" cy="15877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Realpolitiki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7599" y="2223817"/>
        <a:ext cx="1999561" cy="1587747"/>
      </dsp:txXfrm>
    </dsp:sp>
    <dsp:sp modelId="{8E320E18-120D-4CAD-8DF3-158F7541C533}">
      <dsp:nvSpPr>
        <dsp:cNvPr id="0" name=""/>
        <dsp:cNvSpPr/>
      </dsp:nvSpPr>
      <dsp:spPr>
        <a:xfrm>
          <a:off x="5676730" y="3811564"/>
          <a:ext cx="2380430" cy="15877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Ética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Poder</a:t>
          </a:r>
          <a:endParaRPr lang="en-US" sz="23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Sobrevivência</a:t>
          </a:r>
          <a:endParaRPr lang="en-US" sz="23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Competição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7599" y="3811564"/>
        <a:ext cx="1999561" cy="1587747"/>
      </dsp:txXfrm>
    </dsp:sp>
    <dsp:sp modelId="{E1FC7F40-D3E5-4190-9E87-46C39CE8D8CF}">
      <dsp:nvSpPr>
        <dsp:cNvPr id="0" name=""/>
        <dsp:cNvSpPr/>
      </dsp:nvSpPr>
      <dsp:spPr>
        <a:xfrm>
          <a:off x="4407167" y="1288"/>
          <a:ext cx="1586953" cy="1586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Justice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Oriented</a:t>
          </a:r>
          <a:endParaRPr lang="pt-B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9571" y="233692"/>
        <a:ext cx="1122145" cy="1122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2AF3-9263-4445-B3C1-DD9D2B255A8E}">
      <dsp:nvSpPr>
        <dsp:cNvPr id="0" name=""/>
        <dsp:cNvSpPr/>
      </dsp:nvSpPr>
      <dsp:spPr>
        <a:xfrm>
          <a:off x="7233" y="409852"/>
          <a:ext cx="2161877" cy="1297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Times New Roman" pitchFamily="18" charset="0"/>
              <a:cs typeface="Times New Roman" pitchFamily="18" charset="0"/>
            </a:rPr>
            <a:t>Missões</a:t>
          </a:r>
          <a:r>
            <a:rPr lang="en-US" sz="2900" kern="1200" baseline="0" dirty="0" smtClean="0">
              <a:latin typeface="Times New Roman" pitchFamily="18" charset="0"/>
              <a:cs typeface="Times New Roman" pitchFamily="18" charset="0"/>
            </a:rPr>
            <a:t> de Paz</a:t>
          </a:r>
          <a:endParaRPr lang="pt-BR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5" y="447844"/>
        <a:ext cx="2085893" cy="1221142"/>
      </dsp:txXfrm>
    </dsp:sp>
    <dsp:sp modelId="{306E6E48-9280-4D62-8685-62F02E5F165E}">
      <dsp:nvSpPr>
        <dsp:cNvPr id="0" name=""/>
        <dsp:cNvSpPr/>
      </dsp:nvSpPr>
      <dsp:spPr>
        <a:xfrm>
          <a:off x="2385298" y="790342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>
            <a:latin typeface="Times New Roman" pitchFamily="18" charset="0"/>
            <a:cs typeface="Times New Roman" pitchFamily="18" charset="0"/>
          </a:endParaRPr>
        </a:p>
      </dsp:txBody>
      <dsp:txXfrm>
        <a:off x="2385298" y="897571"/>
        <a:ext cx="320822" cy="321687"/>
      </dsp:txXfrm>
    </dsp:sp>
    <dsp:sp modelId="{D51E8BB8-1EC4-4304-A7E2-C38592060F2C}">
      <dsp:nvSpPr>
        <dsp:cNvPr id="0" name=""/>
        <dsp:cNvSpPr/>
      </dsp:nvSpPr>
      <dsp:spPr>
        <a:xfrm>
          <a:off x="3033861" y="409852"/>
          <a:ext cx="2161877" cy="1297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Times New Roman" pitchFamily="18" charset="0"/>
              <a:cs typeface="Times New Roman" pitchFamily="18" charset="0"/>
            </a:rPr>
            <a:t>Participação</a:t>
          </a:r>
          <a:r>
            <a:rPr lang="en-US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900" kern="1200" dirty="0" err="1" smtClean="0">
              <a:latin typeface="Times New Roman" pitchFamily="18" charset="0"/>
              <a:cs typeface="Times New Roman" pitchFamily="18" charset="0"/>
            </a:rPr>
            <a:t>Feminina</a:t>
          </a:r>
          <a:endParaRPr lang="pt-BR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1853" y="447844"/>
        <a:ext cx="2085893" cy="1221142"/>
      </dsp:txXfrm>
    </dsp:sp>
    <dsp:sp modelId="{084DB28E-65A5-43FC-821A-4E210368BC83}">
      <dsp:nvSpPr>
        <dsp:cNvPr id="0" name=""/>
        <dsp:cNvSpPr/>
      </dsp:nvSpPr>
      <dsp:spPr>
        <a:xfrm>
          <a:off x="5411926" y="790342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>
            <a:latin typeface="Times New Roman" pitchFamily="18" charset="0"/>
            <a:cs typeface="Times New Roman" pitchFamily="18" charset="0"/>
          </a:endParaRPr>
        </a:p>
      </dsp:txBody>
      <dsp:txXfrm>
        <a:off x="5411926" y="897571"/>
        <a:ext cx="320822" cy="321687"/>
      </dsp:txXfrm>
    </dsp:sp>
    <dsp:sp modelId="{44AF8A68-8D56-474B-BE8C-60746B60FA23}">
      <dsp:nvSpPr>
        <dsp:cNvPr id="0" name=""/>
        <dsp:cNvSpPr/>
      </dsp:nvSpPr>
      <dsp:spPr>
        <a:xfrm>
          <a:off x="6060489" y="409852"/>
          <a:ext cx="2161877" cy="1297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Times New Roman" pitchFamily="18" charset="0"/>
              <a:cs typeface="Times New Roman" pitchFamily="18" charset="0"/>
            </a:rPr>
            <a:t>Resolução</a:t>
          </a:r>
          <a:r>
            <a:rPr lang="en-US" sz="2900" kern="1200" dirty="0" smtClean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900" kern="1200" dirty="0" err="1" smtClean="0">
              <a:latin typeface="Times New Roman" pitchFamily="18" charset="0"/>
              <a:cs typeface="Times New Roman" pitchFamily="18" charset="0"/>
            </a:rPr>
            <a:t>Conflito</a:t>
          </a:r>
          <a:endParaRPr lang="pt-BR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8481" y="447844"/>
        <a:ext cx="2085893" cy="1221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2AF3-9263-4445-B3C1-DD9D2B255A8E}">
      <dsp:nvSpPr>
        <dsp:cNvPr id="0" name=""/>
        <dsp:cNvSpPr/>
      </dsp:nvSpPr>
      <dsp:spPr>
        <a:xfrm>
          <a:off x="2220" y="0"/>
          <a:ext cx="3704820" cy="21168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Times New Roman" pitchFamily="18" charset="0"/>
              <a:cs typeface="Times New Roman" pitchFamily="18" charset="0"/>
            </a:rPr>
            <a:t>Igualdade</a:t>
          </a:r>
          <a:r>
            <a:rPr lang="en-US" sz="4700" kern="12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4700" kern="1200" dirty="0" err="1" smtClean="0">
              <a:latin typeface="Times New Roman" pitchFamily="18" charset="0"/>
              <a:cs typeface="Times New Roman" pitchFamily="18" charset="0"/>
            </a:rPr>
            <a:t>Gênero</a:t>
          </a:r>
          <a:endParaRPr lang="pt-BR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220" y="62000"/>
        <a:ext cx="3580820" cy="1992831"/>
      </dsp:txXfrm>
    </dsp:sp>
    <dsp:sp modelId="{306E6E48-9280-4D62-8685-62F02E5F165E}">
      <dsp:nvSpPr>
        <dsp:cNvPr id="0" name=""/>
        <dsp:cNvSpPr/>
      </dsp:nvSpPr>
      <dsp:spPr>
        <a:xfrm>
          <a:off x="4077522" y="599017"/>
          <a:ext cx="785421" cy="91879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800" kern="1200">
            <a:latin typeface="Times New Roman" pitchFamily="18" charset="0"/>
            <a:cs typeface="Times New Roman" pitchFamily="18" charset="0"/>
          </a:endParaRPr>
        </a:p>
      </dsp:txBody>
      <dsp:txXfrm>
        <a:off x="4077522" y="782776"/>
        <a:ext cx="549795" cy="551277"/>
      </dsp:txXfrm>
    </dsp:sp>
    <dsp:sp modelId="{D51E8BB8-1EC4-4304-A7E2-C38592060F2C}">
      <dsp:nvSpPr>
        <dsp:cNvPr id="0" name=""/>
        <dsp:cNvSpPr/>
      </dsp:nvSpPr>
      <dsp:spPr>
        <a:xfrm>
          <a:off x="5188969" y="0"/>
          <a:ext cx="2820924" cy="21168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Times New Roman" pitchFamily="18" charset="0"/>
              <a:cs typeface="Times New Roman" pitchFamily="18" charset="0"/>
            </a:rPr>
            <a:t>Violência</a:t>
          </a:r>
          <a:endParaRPr lang="pt-BR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0969" y="62000"/>
        <a:ext cx="2696924" cy="1992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53EE4-9AEB-4199-888B-99D5833AECDB}">
      <dsp:nvSpPr>
        <dsp:cNvPr id="0" name=""/>
        <dsp:cNvSpPr/>
      </dsp:nvSpPr>
      <dsp:spPr>
        <a:xfrm>
          <a:off x="0" y="348827"/>
          <a:ext cx="8712968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AC852-33CC-4083-9039-D825E7D571AA}">
      <dsp:nvSpPr>
        <dsp:cNvPr id="0" name=""/>
        <dsp:cNvSpPr/>
      </dsp:nvSpPr>
      <dsp:spPr>
        <a:xfrm>
          <a:off x="435648" y="9347"/>
          <a:ext cx="609907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Atitudes das Mulheres rejeitam a hipótese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92" y="42491"/>
        <a:ext cx="6032789" cy="612672"/>
      </dsp:txXfrm>
    </dsp:sp>
    <dsp:sp modelId="{9BC3F543-85ED-4539-9442-0FA84AF93FC4}">
      <dsp:nvSpPr>
        <dsp:cNvPr id="0" name=""/>
        <dsp:cNvSpPr/>
      </dsp:nvSpPr>
      <dsp:spPr>
        <a:xfrm>
          <a:off x="0" y="1392108"/>
          <a:ext cx="8712968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2192D-8D19-4E6A-9D87-B1EFFBD50883}">
      <dsp:nvSpPr>
        <dsp:cNvPr id="0" name=""/>
        <dsp:cNvSpPr/>
      </dsp:nvSpPr>
      <dsp:spPr>
        <a:xfrm>
          <a:off x="435648" y="1052627"/>
          <a:ext cx="609907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Mais negativas em relação a confiança, coexistência e construção da paz 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92" y="1085771"/>
        <a:ext cx="6032789" cy="612672"/>
      </dsp:txXfrm>
    </dsp:sp>
    <dsp:sp modelId="{972A253B-A998-497E-9CD5-FE9A1152880B}">
      <dsp:nvSpPr>
        <dsp:cNvPr id="0" name=""/>
        <dsp:cNvSpPr/>
      </dsp:nvSpPr>
      <dsp:spPr>
        <a:xfrm>
          <a:off x="0" y="2435387"/>
          <a:ext cx="8712968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15CF4-7153-4868-B9C7-58F9A3420DE3}">
      <dsp:nvSpPr>
        <dsp:cNvPr id="0" name=""/>
        <dsp:cNvSpPr/>
      </dsp:nvSpPr>
      <dsp:spPr>
        <a:xfrm>
          <a:off x="435648" y="2095908"/>
          <a:ext cx="609907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 e nível de trauma maiores do que homens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92" y="2129052"/>
        <a:ext cx="603278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F47B-2DCF-4F54-943B-C65EED047C61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7A7D-CFF7-4A74-82E9-01DD9D37B4E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Aula 12. Feminismo e Análise de Política Externa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0100" y="4429132"/>
            <a:ext cx="7215238" cy="17526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BRI0016 – Análise de Política Externa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Instituto de Relações Internacionais (USP)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Prof. Pedro Feliú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Mulher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e Paz: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causalidade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671401"/>
              </p:ext>
            </p:extLst>
          </p:nvPr>
        </p:nvGraphicFramePr>
        <p:xfrm>
          <a:off x="457200" y="1600201"/>
          <a:ext cx="8229600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762708"/>
              </p:ext>
            </p:extLst>
          </p:nvPr>
        </p:nvGraphicFramePr>
        <p:xfrm>
          <a:off x="467542" y="3867900"/>
          <a:ext cx="8012114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eta para baixo 5"/>
          <p:cNvSpPr/>
          <p:nvPr/>
        </p:nvSpPr>
        <p:spPr>
          <a:xfrm rot="10800000">
            <a:off x="207560" y="4437112"/>
            <a:ext cx="484632" cy="978408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8392346" y="4437112"/>
            <a:ext cx="484632" cy="97840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Mulher e </a:t>
            </a:r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Paz: Contra factual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Hipótese: No nível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Mulheres tendem a atitudes mais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pacíficas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quando comparadas aos homens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Brounéus, 2014)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Após a Guerra em Ruanda: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9949586"/>
              </p:ext>
            </p:extLst>
          </p:nvPr>
        </p:nvGraphicFramePr>
        <p:xfrm>
          <a:off x="251520" y="3573016"/>
          <a:ext cx="871296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Roteiro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300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Identificação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estrutura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internacional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doméstica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Política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Externa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Feminista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Mulher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 Paz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Government Participation by Women, scaled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29718" cy="6857999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3347864" y="4495014"/>
            <a:ext cx="2754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Representação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aulo\Pictures\aborto_files\aboscale1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" y="29672"/>
            <a:ext cx="9126000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46644" y="4581128"/>
            <a:ext cx="183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Direitos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4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manstats.org/bassets/images/physical_security_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09"/>
            <a:ext cx="884942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6704" y="469505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Segurança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4867"/>
            <a:ext cx="8229600" cy="850106"/>
          </a:xfrm>
        </p:spPr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Política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Externa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Feminista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389298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Exemplos Governos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5926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378" y="188640"/>
            <a:ext cx="8229600" cy="792088"/>
          </a:xfrm>
        </p:spPr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Dicotomia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Masculina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aulo\Pictures\APE_Femini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466964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013176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Teoria Feminista em APE: </a:t>
            </a:r>
          </a:p>
          <a:p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1. Expor </a:t>
            </a:r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uso binário do </a:t>
            </a:r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gênero 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na obrigação ética e prática </a:t>
            </a:r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de política externa 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e segurança</a:t>
            </a:r>
            <a:endParaRPr lang="pt-P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2. Inserir a experiência global feminina na Agenda Política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9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Ética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Cuidado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9433842"/>
              </p:ext>
            </p:extLst>
          </p:nvPr>
        </p:nvGraphicFramePr>
        <p:xfrm>
          <a:off x="395536" y="1124744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4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268</Words>
  <Application>Microsoft Office PowerPoint</Application>
  <PresentationFormat>Apresentação na tela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Aula 12. Feminismo e Análise de Política Externa</vt:lpstr>
      <vt:lpstr>Roteiro</vt:lpstr>
      <vt:lpstr>Apresentação do PowerPoint</vt:lpstr>
      <vt:lpstr>Apresentação do PowerPoint</vt:lpstr>
      <vt:lpstr>Apresentação do PowerPoint</vt:lpstr>
      <vt:lpstr>Política Externa Feminista</vt:lpstr>
      <vt:lpstr>Exemplos Governos</vt:lpstr>
      <vt:lpstr>Dicotomia Masculina</vt:lpstr>
      <vt:lpstr>Ética do Cuidado</vt:lpstr>
      <vt:lpstr>Mulher e Paz: causalidade</vt:lpstr>
      <vt:lpstr>Mulher e Paz: Contra factual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12. Feminismo e Análise de Política Externa</dc:title>
  <dc:creator>IRI</dc:creator>
  <cp:lastModifiedBy>Paulo</cp:lastModifiedBy>
  <cp:revision>37</cp:revision>
  <dcterms:created xsi:type="dcterms:W3CDTF">2019-02-14T16:23:02Z</dcterms:created>
  <dcterms:modified xsi:type="dcterms:W3CDTF">2019-05-30T20:12:31Z</dcterms:modified>
</cp:coreProperties>
</file>