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6A7C1-6665-4393-ACEB-4B4248581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78676E-F8B2-4F41-B480-5BB5CB34C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9427F7-1F0F-4B40-A1A1-AE1AF654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823FD7-B38D-443D-A1EA-A21559F6B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483AD5-6590-46C4-8362-F0ABFDC1B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14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E91AA4-8577-4307-B198-E446C8F34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BA9213-7350-4263-90D6-737A8F008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080BFA-9DE7-4ABC-BE85-C19BFB4C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1B55B3-EABB-42F3-8F9C-7651608E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109152-F6C9-45B8-97FB-75BAD517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37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7B76AF-D288-4736-A0E8-8E03C3431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8B0620-AE28-4D51-AE7F-D7852308E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431AC9-8A01-444E-A94D-8D1A7894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C93F71-A6FA-408A-8C47-987AE9CC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7641B3-995B-4BDA-B716-F72763F6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02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6E3F9-909B-43C5-A11C-224FA3D1C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0DBF4D-094C-47E0-B2C1-BF75D0729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D4A47E-D3AF-4559-9388-75162E47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A9E667-C685-426D-B622-29ADA8852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12DD5D-8687-44CF-82DA-31FF1C4A4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35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71049-8140-4616-A53B-884A1EAA5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674439-250A-40A2-AB0C-A55E720E7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2E3EBB-A530-4A3F-AE03-063E1022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D77051-9F56-40C7-850A-AE522CCA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93FA41-5EB2-423D-A0AC-F55FB994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3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610AC-6671-4ACC-A935-0780ED8C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B1D7A5-4ABD-4E0F-8FBE-EA6B24AB9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FC50488-B130-4D1F-A849-E46903308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761FBF-F8D8-4419-BA63-C7D33D70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165CBE-CBAE-42EC-962C-06739E6AA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FC22A2-96F2-4768-B806-FBBF8CE1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26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448C7-0B94-4127-BB0A-6884E561C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484726-8E65-46C0-B054-C425DBD5C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4EF2AD-0A27-4B62-945A-EC460C8A9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4AE41FD-88E8-4D1B-927E-ACBEEBD9D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8958392-7B35-455F-B8C4-6B6B63BDC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30C6B6-5C04-4B13-8A69-ECADF276A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8178813-AD5A-4E00-B045-7D5C4B47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DAFC6BC-C168-4408-93A8-C58677676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64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B3FB8-67C9-4FD0-AA8E-9E2AC7DE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5977812-FD09-4843-9568-DB5BBA0C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5149500-A0B3-4319-8D4B-E71127FC5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4AECD92-6CB5-468C-803E-FB6D4612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43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6AFC2C9-7470-452C-B250-E751FAD1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CC3287F-9A71-4F98-9C0F-0CFCC532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95CB218-6CD1-46B2-B789-20BF14A3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25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8DAC9-9EAE-45A3-9814-AB09BFE2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BA8411-0782-4625-9C11-D086BEB3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5D3752-DB2F-489C-8107-31B2E2D01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C3DF6D-59E8-4D3B-B950-E418EB45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91516C-9F2B-423F-BD8D-03B9AFC7F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3EA8A7-97F3-4B46-8B90-E9413F3C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33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E4DEAC-B2E0-4EC7-B46B-0C4FFEC52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46233CD-BDA4-4BD5-BA96-464AA99BB2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52E298C-9D81-471B-B307-474052C6E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7D27F9-0105-43B4-A9AF-D66E7EC1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A20CEC-8621-420F-85B7-F03B3A20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D2FB6F-40DF-4D5C-9021-F7643AFB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37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6C58E5B-1866-4C49-AF61-0CC3682C9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163CCA-7D61-4A93-8C1D-560C998BE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C8F4-0B47-47D9-AE71-99A7221BC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AD36-7FCB-47B0-B5EC-67B32D31C2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73E5F4-4F90-4945-9BE8-A7CABCB17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15B36A-8E6F-4C73-A0FD-E084D8B62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2772-E8E5-4A51-AEB0-DFF8A00CD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118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96E40-264D-40E6-9B36-4F4CAB04B1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Diagnóstico e Planejamento de restauração ambiental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0D9680-C9C6-49EF-AE1D-29FD0DC52E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775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2EEE8-0B70-4409-B03C-6F1E11D5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JUSTIFICATIVA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5DCEBF-7700-4C21-AF2B-E61DA67DF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Relacionar o conhecimento técnico adquirido em outras disciplinas a fim de planejar práticas positivas executáveis entre o meio ambiente e a sociedade</a:t>
            </a:r>
          </a:p>
        </p:txBody>
      </p:sp>
    </p:spTree>
    <p:extLst>
      <p:ext uri="{BB962C8B-B14F-4D97-AF65-F5344CB8AC3E}">
        <p14:creationId xmlns:p14="http://schemas.microsoft.com/office/powerpoint/2010/main" val="208942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EF5A7-3C88-4197-977C-340CC6B77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</a:t>
            </a:r>
            <a:br>
              <a:rPr lang="pt-BR" b="0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28E314-8C4E-41FD-A743-CABF819A6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0" dirty="0">
              <a:effectLst/>
            </a:endParaRPr>
          </a:p>
          <a:p>
            <a:r>
              <a:rPr lang="pt-BR" dirty="0"/>
              <a:t>Desenvolver uma visão crítica acerca das problemáticas  ambientais</a:t>
            </a:r>
          </a:p>
          <a:p>
            <a:r>
              <a:rPr lang="pt-BR" dirty="0"/>
              <a:t> Capacitar o aluno a desenvolver habilidades e elaborar projetos de recuperação de áreas degradadas e intervenções ambientais.  </a:t>
            </a:r>
            <a:endParaRPr lang="pt-BR" b="0" dirty="0">
              <a:effectLst/>
            </a:endParaRPr>
          </a:p>
          <a:p>
            <a:pPr marL="0" indent="0">
              <a:buNone/>
            </a:pP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69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2BE16-A17F-4B55-B20E-5BB2A050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METODOLOGIA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1F4A69-100E-4FEB-8750-2D51DCF68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82739" cy="1116358"/>
          </a:xfrm>
        </p:spPr>
        <p:txBody>
          <a:bodyPr>
            <a:normAutofit fontScale="92500"/>
          </a:bodyPr>
          <a:lstStyle/>
          <a:p>
            <a:r>
              <a:rPr lang="pt-BR" dirty="0"/>
              <a:t>Pedagogia de projetos juntamente com a resolução de problemas ambientais.</a:t>
            </a:r>
            <a:br>
              <a:rPr lang="pt-BR" dirty="0"/>
            </a:br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7E53964-3DC1-46D7-898C-04BB925A6532}"/>
              </a:ext>
            </a:extLst>
          </p:cNvPr>
          <p:cNvSpPr txBox="1">
            <a:spLocks/>
          </p:cNvSpPr>
          <p:nvPr/>
        </p:nvSpPr>
        <p:spPr>
          <a:xfrm>
            <a:off x="838199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/>
              <a:t>ESTRATÉGIAS DE ENSINO</a:t>
            </a:r>
            <a:endParaRPr lang="pt-BR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ED86B02-B44B-4AA3-AB9F-C84204E827FA}"/>
              </a:ext>
            </a:extLst>
          </p:cNvPr>
          <p:cNvSpPr txBox="1">
            <a:spLocks/>
          </p:cNvSpPr>
          <p:nvPr/>
        </p:nvSpPr>
        <p:spPr>
          <a:xfrm>
            <a:off x="838199" y="4085156"/>
            <a:ext cx="10515600" cy="2723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Debates</a:t>
            </a:r>
            <a:endParaRPr lang="pt-BR" b="0" dirty="0">
              <a:effectLst/>
            </a:endParaRPr>
          </a:p>
          <a:p>
            <a:r>
              <a:rPr lang="pt-BR" dirty="0"/>
              <a:t>Aulas práticas em campo</a:t>
            </a:r>
            <a:endParaRPr lang="pt-BR" b="0" dirty="0">
              <a:effectLst/>
            </a:endParaRPr>
          </a:p>
          <a:p>
            <a:r>
              <a:rPr lang="pt-BR" dirty="0"/>
              <a:t>Dinâmicas</a:t>
            </a:r>
            <a:endParaRPr lang="pt-BR" b="0" dirty="0">
              <a:effectLst/>
            </a:endParaRPr>
          </a:p>
          <a:p>
            <a:r>
              <a:rPr lang="pt-BR" dirty="0"/>
              <a:t>Pesquisas</a:t>
            </a:r>
            <a:endParaRPr lang="pt-BR" b="0" dirty="0">
              <a:effectLst/>
            </a:endParaRPr>
          </a:p>
          <a:p>
            <a:pPr marL="0" indent="0">
              <a:buNone/>
            </a:pP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8873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5CB52-C5CC-4C7A-A92B-C80D5E3BD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MONITORAMENTO E AVALIAÇÃO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798857-F337-4C91-9667-9A312E0CE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Frequência</a:t>
            </a:r>
            <a:endParaRPr lang="pt-BR" b="0" dirty="0">
              <a:effectLst/>
            </a:endParaRPr>
          </a:p>
          <a:p>
            <a:r>
              <a:rPr lang="pt-BR" dirty="0"/>
              <a:t>Participação no desenvolvimento do projeto</a:t>
            </a:r>
            <a:endParaRPr lang="pt-BR" b="0" dirty="0">
              <a:effectLst/>
            </a:endParaRPr>
          </a:p>
          <a:p>
            <a:r>
              <a:rPr lang="pt-BR" dirty="0"/>
              <a:t>Relatório final - Projeto final</a:t>
            </a:r>
            <a:endParaRPr lang="pt-BR" b="0" dirty="0">
              <a:effectLst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12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C8B1A-298A-4667-9568-193F8E1D3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Conteúdo programático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35A55E-E444-47C3-9DEB-96E302305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Definição e caracterização de áreas degradadas;</a:t>
            </a:r>
          </a:p>
          <a:p>
            <a:r>
              <a:rPr lang="pt-BR" dirty="0"/>
              <a:t>Conceitos de conservação, preservação, recuperação e restauração;</a:t>
            </a:r>
          </a:p>
          <a:p>
            <a:r>
              <a:rPr lang="pt-BR" dirty="0"/>
              <a:t>Diagnóstico ambiental: Fontes e efeitos da degradação de ambientes;</a:t>
            </a:r>
          </a:p>
          <a:p>
            <a:r>
              <a:rPr lang="pt-BR" dirty="0"/>
              <a:t>Biorremediação;</a:t>
            </a:r>
          </a:p>
          <a:p>
            <a:r>
              <a:rPr lang="pt-BR" dirty="0"/>
              <a:t>Métodos sustentáveis;</a:t>
            </a:r>
          </a:p>
          <a:p>
            <a:r>
              <a:rPr lang="pt-BR" dirty="0"/>
              <a:t>Manejo de áreas naturais protegidas;</a:t>
            </a:r>
          </a:p>
          <a:p>
            <a:r>
              <a:rPr lang="pt-BR" dirty="0"/>
              <a:t>Causas e efeitos do crescimento populacional no ambiente e</a:t>
            </a:r>
          </a:p>
          <a:p>
            <a:r>
              <a:rPr lang="pt-BR" dirty="0" err="1"/>
              <a:t>Etnoconcervação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3630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Diagnóstico e Planejamento de restauração ambiental</vt:lpstr>
      <vt:lpstr>JUSTIFICATIVA</vt:lpstr>
      <vt:lpstr>OBJETIVOS </vt:lpstr>
      <vt:lpstr>METODOLOGIA</vt:lpstr>
      <vt:lpstr>MONITORAMENTO E AVALIAÇÃO</vt:lpstr>
      <vt:lpstr>Conteúdo programático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Kálita Soares</dc:creator>
  <cp:lastModifiedBy>Kálita Soares</cp:lastModifiedBy>
  <cp:revision>4</cp:revision>
  <dcterms:created xsi:type="dcterms:W3CDTF">2019-05-08T23:33:34Z</dcterms:created>
  <dcterms:modified xsi:type="dcterms:W3CDTF">2019-05-09T00:30:19Z</dcterms:modified>
</cp:coreProperties>
</file>