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2953" y="1995312"/>
            <a:ext cx="16037719" cy="4244622"/>
          </a:xfrm>
        </p:spPr>
        <p:txBody>
          <a:bodyPr anchor="b"/>
          <a:lstStyle>
            <a:lvl1pPr algn="ctr">
              <a:defRPr sz="1052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6403623"/>
            <a:ext cx="16037719" cy="2943577"/>
          </a:xfrm>
        </p:spPr>
        <p:txBody>
          <a:bodyPr/>
          <a:lstStyle>
            <a:lvl1pPr marL="0" indent="0" algn="ctr">
              <a:buNone/>
              <a:defRPr sz="4209"/>
            </a:lvl1pPr>
            <a:lvl2pPr marL="801883" indent="0" algn="ctr">
              <a:buNone/>
              <a:defRPr sz="3508"/>
            </a:lvl2pPr>
            <a:lvl3pPr marL="1603766" indent="0" algn="ctr">
              <a:buNone/>
              <a:defRPr sz="3157"/>
            </a:lvl3pPr>
            <a:lvl4pPr marL="2405649" indent="0" algn="ctr">
              <a:buNone/>
              <a:defRPr sz="2806"/>
            </a:lvl4pPr>
            <a:lvl5pPr marL="3207532" indent="0" algn="ctr">
              <a:buNone/>
              <a:defRPr sz="2806"/>
            </a:lvl5pPr>
            <a:lvl6pPr marL="4009415" indent="0" algn="ctr">
              <a:buNone/>
              <a:defRPr sz="2806"/>
            </a:lvl6pPr>
            <a:lvl7pPr marL="4811298" indent="0" algn="ctr">
              <a:buNone/>
              <a:defRPr sz="2806"/>
            </a:lvl7pPr>
            <a:lvl8pPr marL="5613182" indent="0" algn="ctr">
              <a:buNone/>
              <a:defRPr sz="2806"/>
            </a:lvl8pPr>
            <a:lvl9pPr marL="6415065" indent="0" algn="ctr">
              <a:buNone/>
              <a:defRPr sz="280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2DB-1193-4E80-921C-80ECEE3B1DBA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DFDA-C80F-4C64-8A23-074CD55AC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64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2DB-1193-4E80-921C-80ECEE3B1DBA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DFDA-C80F-4C64-8A23-074CD55AC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06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7" y="649111"/>
            <a:ext cx="4610844" cy="103321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4" y="649111"/>
            <a:ext cx="13565237" cy="103321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2DB-1193-4E80-921C-80ECEE3B1DBA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DFDA-C80F-4C64-8A23-074CD55AC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9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2DB-1193-4E80-921C-80ECEE3B1DBA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DFDA-C80F-4C64-8A23-074CD55AC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76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7" y="3039535"/>
            <a:ext cx="18443377" cy="5071532"/>
          </a:xfrm>
        </p:spPr>
        <p:txBody>
          <a:bodyPr anchor="b"/>
          <a:lstStyle>
            <a:lvl1pPr>
              <a:defRPr sz="1052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7" y="8159046"/>
            <a:ext cx="18443377" cy="2666999"/>
          </a:xfrm>
        </p:spPr>
        <p:txBody>
          <a:bodyPr/>
          <a:lstStyle>
            <a:lvl1pPr marL="0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1pPr>
            <a:lvl2pPr marL="801883" indent="0">
              <a:buNone/>
              <a:defRPr sz="3508">
                <a:solidFill>
                  <a:schemeClr val="tx1">
                    <a:tint val="75000"/>
                  </a:schemeClr>
                </a:solidFill>
              </a:defRPr>
            </a:lvl2pPr>
            <a:lvl3pPr marL="1603766" indent="0">
              <a:buNone/>
              <a:defRPr sz="3157">
                <a:solidFill>
                  <a:schemeClr val="tx1">
                    <a:tint val="75000"/>
                  </a:schemeClr>
                </a:solidFill>
              </a:defRPr>
            </a:lvl3pPr>
            <a:lvl4pPr marL="2405649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4pPr>
            <a:lvl5pPr marL="3207532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5pPr>
            <a:lvl6pPr marL="400941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6pPr>
            <a:lvl7pPr marL="4811298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7pPr>
            <a:lvl8pPr marL="5613182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8pPr>
            <a:lvl9pPr marL="641506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2DB-1193-4E80-921C-80ECEE3B1DBA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DFDA-C80F-4C64-8A23-074CD55AC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96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3245556"/>
            <a:ext cx="9088041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3245556"/>
            <a:ext cx="9088041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2DB-1193-4E80-921C-80ECEE3B1DBA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DFDA-C80F-4C64-8A23-074CD55AC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54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649112"/>
            <a:ext cx="18443377" cy="235655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0" y="2988734"/>
            <a:ext cx="9046275" cy="1464732"/>
          </a:xfrm>
        </p:spPr>
        <p:txBody>
          <a:bodyPr anchor="b"/>
          <a:lstStyle>
            <a:lvl1pPr marL="0" indent="0">
              <a:buNone/>
              <a:defRPr sz="4209" b="1"/>
            </a:lvl1pPr>
            <a:lvl2pPr marL="801883" indent="0">
              <a:buNone/>
              <a:defRPr sz="3508" b="1"/>
            </a:lvl2pPr>
            <a:lvl3pPr marL="1603766" indent="0">
              <a:buNone/>
              <a:defRPr sz="3157" b="1"/>
            </a:lvl3pPr>
            <a:lvl4pPr marL="2405649" indent="0">
              <a:buNone/>
              <a:defRPr sz="2806" b="1"/>
            </a:lvl4pPr>
            <a:lvl5pPr marL="3207532" indent="0">
              <a:buNone/>
              <a:defRPr sz="2806" b="1"/>
            </a:lvl5pPr>
            <a:lvl6pPr marL="4009415" indent="0">
              <a:buNone/>
              <a:defRPr sz="2806" b="1"/>
            </a:lvl6pPr>
            <a:lvl7pPr marL="4811298" indent="0">
              <a:buNone/>
              <a:defRPr sz="2806" b="1"/>
            </a:lvl7pPr>
            <a:lvl8pPr marL="5613182" indent="0">
              <a:buNone/>
              <a:defRPr sz="2806" b="1"/>
            </a:lvl8pPr>
            <a:lvl9pPr marL="6415065" indent="0">
              <a:buNone/>
              <a:defRPr sz="28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0" y="4453467"/>
            <a:ext cx="9046275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0" y="2988734"/>
            <a:ext cx="9090826" cy="1464732"/>
          </a:xfrm>
        </p:spPr>
        <p:txBody>
          <a:bodyPr anchor="b"/>
          <a:lstStyle>
            <a:lvl1pPr marL="0" indent="0">
              <a:buNone/>
              <a:defRPr sz="4209" b="1"/>
            </a:lvl1pPr>
            <a:lvl2pPr marL="801883" indent="0">
              <a:buNone/>
              <a:defRPr sz="3508" b="1"/>
            </a:lvl2pPr>
            <a:lvl3pPr marL="1603766" indent="0">
              <a:buNone/>
              <a:defRPr sz="3157" b="1"/>
            </a:lvl3pPr>
            <a:lvl4pPr marL="2405649" indent="0">
              <a:buNone/>
              <a:defRPr sz="2806" b="1"/>
            </a:lvl4pPr>
            <a:lvl5pPr marL="3207532" indent="0">
              <a:buNone/>
              <a:defRPr sz="2806" b="1"/>
            </a:lvl5pPr>
            <a:lvl6pPr marL="4009415" indent="0">
              <a:buNone/>
              <a:defRPr sz="2806" b="1"/>
            </a:lvl6pPr>
            <a:lvl7pPr marL="4811298" indent="0">
              <a:buNone/>
              <a:defRPr sz="2806" b="1"/>
            </a:lvl7pPr>
            <a:lvl8pPr marL="5613182" indent="0">
              <a:buNone/>
              <a:defRPr sz="2806" b="1"/>
            </a:lvl8pPr>
            <a:lvl9pPr marL="6415065" indent="0">
              <a:buNone/>
              <a:defRPr sz="28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0" y="4453467"/>
            <a:ext cx="9090826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2DB-1193-4E80-921C-80ECEE3B1DBA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DFDA-C80F-4C64-8A23-074CD55AC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80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2DB-1193-4E80-921C-80ECEE3B1DBA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DFDA-C80F-4C64-8A23-074CD55AC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19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2DB-1193-4E80-921C-80ECEE3B1DBA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DFDA-C80F-4C64-8A23-074CD55AC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06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10" y="812800"/>
            <a:ext cx="6896775" cy="2844800"/>
          </a:xfrm>
        </p:spPr>
        <p:txBody>
          <a:bodyPr anchor="b"/>
          <a:lstStyle>
            <a:lvl1pPr>
              <a:defRPr sz="561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1755423"/>
            <a:ext cx="10825460" cy="8664222"/>
          </a:xfrm>
        </p:spPr>
        <p:txBody>
          <a:bodyPr/>
          <a:lstStyle>
            <a:lvl1pPr>
              <a:defRPr sz="5612"/>
            </a:lvl1pPr>
            <a:lvl2pPr>
              <a:defRPr sz="4911"/>
            </a:lvl2pPr>
            <a:lvl3pPr>
              <a:defRPr sz="4209"/>
            </a:lvl3pPr>
            <a:lvl4pPr>
              <a:defRPr sz="3508"/>
            </a:lvl4pPr>
            <a:lvl5pPr>
              <a:defRPr sz="3508"/>
            </a:lvl5pPr>
            <a:lvl6pPr>
              <a:defRPr sz="3508"/>
            </a:lvl6pPr>
            <a:lvl7pPr>
              <a:defRPr sz="3508"/>
            </a:lvl7pPr>
            <a:lvl8pPr>
              <a:defRPr sz="3508"/>
            </a:lvl8pPr>
            <a:lvl9pPr>
              <a:defRPr sz="350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10" y="3657600"/>
            <a:ext cx="6896775" cy="6776156"/>
          </a:xfrm>
        </p:spPr>
        <p:txBody>
          <a:bodyPr/>
          <a:lstStyle>
            <a:lvl1pPr marL="0" indent="0">
              <a:buNone/>
              <a:defRPr sz="2806"/>
            </a:lvl1pPr>
            <a:lvl2pPr marL="801883" indent="0">
              <a:buNone/>
              <a:defRPr sz="2455"/>
            </a:lvl2pPr>
            <a:lvl3pPr marL="1603766" indent="0">
              <a:buNone/>
              <a:defRPr sz="2105"/>
            </a:lvl3pPr>
            <a:lvl4pPr marL="2405649" indent="0">
              <a:buNone/>
              <a:defRPr sz="1754"/>
            </a:lvl4pPr>
            <a:lvl5pPr marL="3207532" indent="0">
              <a:buNone/>
              <a:defRPr sz="1754"/>
            </a:lvl5pPr>
            <a:lvl6pPr marL="4009415" indent="0">
              <a:buNone/>
              <a:defRPr sz="1754"/>
            </a:lvl6pPr>
            <a:lvl7pPr marL="4811298" indent="0">
              <a:buNone/>
              <a:defRPr sz="1754"/>
            </a:lvl7pPr>
            <a:lvl8pPr marL="5613182" indent="0">
              <a:buNone/>
              <a:defRPr sz="1754"/>
            </a:lvl8pPr>
            <a:lvl9pPr marL="6415065" indent="0">
              <a:buNone/>
              <a:defRPr sz="175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2DB-1193-4E80-921C-80ECEE3B1DBA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DFDA-C80F-4C64-8A23-074CD55AC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71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10" y="812800"/>
            <a:ext cx="6896775" cy="2844800"/>
          </a:xfrm>
        </p:spPr>
        <p:txBody>
          <a:bodyPr anchor="b"/>
          <a:lstStyle>
            <a:lvl1pPr>
              <a:defRPr sz="561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1755423"/>
            <a:ext cx="10825460" cy="8664222"/>
          </a:xfrm>
        </p:spPr>
        <p:txBody>
          <a:bodyPr anchor="t"/>
          <a:lstStyle>
            <a:lvl1pPr marL="0" indent="0">
              <a:buNone/>
              <a:defRPr sz="5612"/>
            </a:lvl1pPr>
            <a:lvl2pPr marL="801883" indent="0">
              <a:buNone/>
              <a:defRPr sz="4911"/>
            </a:lvl2pPr>
            <a:lvl3pPr marL="1603766" indent="0">
              <a:buNone/>
              <a:defRPr sz="4209"/>
            </a:lvl3pPr>
            <a:lvl4pPr marL="2405649" indent="0">
              <a:buNone/>
              <a:defRPr sz="3508"/>
            </a:lvl4pPr>
            <a:lvl5pPr marL="3207532" indent="0">
              <a:buNone/>
              <a:defRPr sz="3508"/>
            </a:lvl5pPr>
            <a:lvl6pPr marL="4009415" indent="0">
              <a:buNone/>
              <a:defRPr sz="3508"/>
            </a:lvl6pPr>
            <a:lvl7pPr marL="4811298" indent="0">
              <a:buNone/>
              <a:defRPr sz="3508"/>
            </a:lvl7pPr>
            <a:lvl8pPr marL="5613182" indent="0">
              <a:buNone/>
              <a:defRPr sz="3508"/>
            </a:lvl8pPr>
            <a:lvl9pPr marL="6415065" indent="0">
              <a:buNone/>
              <a:defRPr sz="350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10" y="3657600"/>
            <a:ext cx="6896775" cy="6776156"/>
          </a:xfrm>
        </p:spPr>
        <p:txBody>
          <a:bodyPr/>
          <a:lstStyle>
            <a:lvl1pPr marL="0" indent="0">
              <a:buNone/>
              <a:defRPr sz="2806"/>
            </a:lvl1pPr>
            <a:lvl2pPr marL="801883" indent="0">
              <a:buNone/>
              <a:defRPr sz="2455"/>
            </a:lvl2pPr>
            <a:lvl3pPr marL="1603766" indent="0">
              <a:buNone/>
              <a:defRPr sz="2105"/>
            </a:lvl3pPr>
            <a:lvl4pPr marL="2405649" indent="0">
              <a:buNone/>
              <a:defRPr sz="1754"/>
            </a:lvl4pPr>
            <a:lvl5pPr marL="3207532" indent="0">
              <a:buNone/>
              <a:defRPr sz="1754"/>
            </a:lvl5pPr>
            <a:lvl6pPr marL="4009415" indent="0">
              <a:buNone/>
              <a:defRPr sz="1754"/>
            </a:lvl6pPr>
            <a:lvl7pPr marL="4811298" indent="0">
              <a:buNone/>
              <a:defRPr sz="1754"/>
            </a:lvl7pPr>
            <a:lvl8pPr marL="5613182" indent="0">
              <a:buNone/>
              <a:defRPr sz="1754"/>
            </a:lvl8pPr>
            <a:lvl9pPr marL="6415065" indent="0">
              <a:buNone/>
              <a:defRPr sz="175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2DB-1193-4E80-921C-80ECEE3B1DBA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DFDA-C80F-4C64-8A23-074CD55AC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01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649112"/>
            <a:ext cx="18443377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3245556"/>
            <a:ext cx="18443377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1300179"/>
            <a:ext cx="4811316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32DB-1193-4E80-921C-80ECEE3B1DBA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1300179"/>
            <a:ext cx="721697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1300179"/>
            <a:ext cx="4811316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DFDA-C80F-4C64-8A23-074CD55AC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36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03766" rtl="0" eaLnBrk="1" latinLnBrk="0" hangingPunct="1">
        <a:lnSpc>
          <a:spcPct val="90000"/>
        </a:lnSpc>
        <a:spcBef>
          <a:spcPct val="0"/>
        </a:spcBef>
        <a:buNone/>
        <a:defRPr sz="77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942" indent="-400942" algn="l" defTabSz="1603766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4911" kern="1200">
          <a:solidFill>
            <a:schemeClr val="tx1"/>
          </a:solidFill>
          <a:latin typeface="+mn-lt"/>
          <a:ea typeface="+mn-ea"/>
          <a:cs typeface="+mn-cs"/>
        </a:defRPr>
      </a:lvl1pPr>
      <a:lvl2pPr marL="1202825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004708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3pPr>
      <a:lvl4pPr marL="2806591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4pPr>
      <a:lvl5pPr marL="3608474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5pPr>
      <a:lvl6pPr marL="4410357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6pPr>
      <a:lvl7pPr marL="5212240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7pPr>
      <a:lvl8pPr marL="6014123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8pPr>
      <a:lvl9pPr marL="6816006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1pPr>
      <a:lvl2pPr marL="801883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2pPr>
      <a:lvl3pPr marL="1603766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3pPr>
      <a:lvl4pPr marL="2405649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4pPr>
      <a:lvl5pPr marL="3207532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5pPr>
      <a:lvl6pPr marL="4009415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6pPr>
      <a:lvl7pPr marL="4811298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7pPr>
      <a:lvl8pPr marL="5613182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8pPr>
      <a:lvl9pPr marL="6415065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imagem pode conter: 5 pessoas, incluindo Lilian Torres, Marcelo Torres e Leticia Pedroso Ramos, pessoas sorrindo, pessoas em pÃ©">
            <a:extLst>
              <a:ext uri="{FF2B5EF4-FFF2-40B4-BE49-F238E27FC236}">
                <a16:creationId xmlns:a16="http://schemas.microsoft.com/office/drawing/2014/main" id="{7DA451AE-3D9B-4708-925D-F1DEE7B3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294" y="9391860"/>
            <a:ext cx="3664282" cy="274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imagem pode conter: 13 pessoas">
            <a:extLst>
              <a:ext uri="{FF2B5EF4-FFF2-40B4-BE49-F238E27FC236}">
                <a16:creationId xmlns:a16="http://schemas.microsoft.com/office/drawing/2014/main" id="{F5AD00BC-2E76-4D6C-82DD-E6EAFE21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06" y="2696815"/>
            <a:ext cx="3402606" cy="22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imagem pode conter: 3 pessoas">
            <a:extLst>
              <a:ext uri="{FF2B5EF4-FFF2-40B4-BE49-F238E27FC236}">
                <a16:creationId xmlns:a16="http://schemas.microsoft.com/office/drawing/2014/main" id="{5C06C9DD-7471-4D7E-BFC7-668373F9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65" y="6076430"/>
            <a:ext cx="3272132" cy="24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nhuma descriÃ§Ã£o de foto disponÃ­vel.">
            <a:extLst>
              <a:ext uri="{FF2B5EF4-FFF2-40B4-BE49-F238E27FC236}">
                <a16:creationId xmlns:a16="http://schemas.microsoft.com/office/drawing/2014/main" id="{378B36C6-558C-4328-BB6A-BC7CE785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9" y="2768125"/>
            <a:ext cx="3147307" cy="23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imagem pode conter: 8 pessoas, pessoas em pÃ© e atividades ao ar livre">
            <a:extLst>
              <a:ext uri="{FF2B5EF4-FFF2-40B4-BE49-F238E27FC236}">
                <a16:creationId xmlns:a16="http://schemas.microsoft.com/office/drawing/2014/main" id="{5FB796CA-3EE1-4BA8-A0A2-0111C99FC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412" y="2633751"/>
            <a:ext cx="3061176" cy="22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nhuma descriÃ§Ã£o de foto disponÃ­vel.">
            <a:extLst>
              <a:ext uri="{FF2B5EF4-FFF2-40B4-BE49-F238E27FC236}">
                <a16:creationId xmlns:a16="http://schemas.microsoft.com/office/drawing/2014/main" id="{0D7450D5-5396-490E-9E4C-FB04458FE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5" b="48444"/>
          <a:stretch/>
        </p:blipFill>
        <p:spPr bwMode="auto">
          <a:xfrm>
            <a:off x="7534944" y="5897709"/>
            <a:ext cx="3960001" cy="260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 imagem pode conter: 2 pessoas, incluindo Leticia Pedroso Ramos, pessoas em pÃ©">
            <a:extLst>
              <a:ext uri="{FF2B5EF4-FFF2-40B4-BE49-F238E27FC236}">
                <a16:creationId xmlns:a16="http://schemas.microsoft.com/office/drawing/2014/main" id="{24B8FA30-C3AA-41E1-8D4B-9E6CDFFD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851" y="2476155"/>
            <a:ext cx="3147306" cy="23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 imagem pode conter: 5 pessoas, incluindo Gabi Ribeiro e Leticia Pedroso Ramos">
            <a:extLst>
              <a:ext uri="{FF2B5EF4-FFF2-40B4-BE49-F238E27FC236}">
                <a16:creationId xmlns:a16="http://schemas.microsoft.com/office/drawing/2014/main" id="{C51C8D99-2F99-4DDC-8E49-20FD713C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090" y="5940487"/>
            <a:ext cx="3356843" cy="25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nhuma descriÃ§Ã£o de foto disponÃ­vel.">
            <a:extLst>
              <a:ext uri="{FF2B5EF4-FFF2-40B4-BE49-F238E27FC236}">
                <a16:creationId xmlns:a16="http://schemas.microsoft.com/office/drawing/2014/main" id="{FA6BC21A-051E-4B1E-A7E6-8D48A0C21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7529" r="8478"/>
          <a:stretch/>
        </p:blipFill>
        <p:spPr bwMode="auto">
          <a:xfrm>
            <a:off x="7976201" y="9774621"/>
            <a:ext cx="3728493" cy="21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 imagem pode conter: Leticia Pedroso Ramos, sorrindo">
            <a:extLst>
              <a:ext uri="{FF2B5EF4-FFF2-40B4-BE49-F238E27FC236}">
                <a16:creationId xmlns:a16="http://schemas.microsoft.com/office/drawing/2014/main" id="{FF3315C6-9E9A-42FE-BED3-BEEFDA1E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298" y="5649302"/>
            <a:ext cx="2500384" cy="333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 imagem pode conter: Natalia Estevam e Leticia Pedroso Ramos, pessoas sorrindo, estÃ¡dio e atividades ao ar livre">
            <a:extLst>
              <a:ext uri="{FF2B5EF4-FFF2-40B4-BE49-F238E27FC236}">
                <a16:creationId xmlns:a16="http://schemas.microsoft.com/office/drawing/2014/main" id="{FB8E1A80-978B-41D9-A4A5-500BBC18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37" y="8663358"/>
            <a:ext cx="3458095" cy="34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 imagem pode conter: 4 pessoas">
            <a:extLst>
              <a:ext uri="{FF2B5EF4-FFF2-40B4-BE49-F238E27FC236}">
                <a16:creationId xmlns:a16="http://schemas.microsoft.com/office/drawing/2014/main" id="{C489AD9B-759E-41CB-9ABC-CEB9D0F26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8" y="6150017"/>
            <a:ext cx="3638186" cy="24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 imagem pode conter: 2 pessoas, incluindo Leticia Pedroso Ramos, pessoas sorrindo, pessoas em pÃ©">
            <a:extLst>
              <a:ext uri="{FF2B5EF4-FFF2-40B4-BE49-F238E27FC236}">
                <a16:creationId xmlns:a16="http://schemas.microsoft.com/office/drawing/2014/main" id="{3E4E86CC-3AEF-429D-9E24-1D36C5F80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467" y="8747305"/>
            <a:ext cx="3307779" cy="33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C2F5275-F3BC-4161-A14F-BE382AEB4E7F}"/>
              </a:ext>
            </a:extLst>
          </p:cNvPr>
          <p:cNvSpPr/>
          <p:nvPr/>
        </p:nvSpPr>
        <p:spPr>
          <a:xfrm>
            <a:off x="-55679" y="-5307"/>
            <a:ext cx="11616080" cy="1619394"/>
          </a:xfrm>
          <a:prstGeom prst="rect">
            <a:avLst/>
          </a:prstGeom>
          <a:noFill/>
        </p:spPr>
        <p:txBody>
          <a:bodyPr wrap="none" lIns="160377" tIns="80189" rIns="160377" bIns="80189">
            <a:spAutoFit/>
          </a:bodyPr>
          <a:lstStyle/>
          <a:p>
            <a:pPr algn="ctr"/>
            <a:r>
              <a:rPr lang="pt-BR" sz="9471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Leticia Pedroso Ramos</a:t>
            </a:r>
          </a:p>
        </p:txBody>
      </p:sp>
      <p:sp>
        <p:nvSpPr>
          <p:cNvPr id="5" name="Estrela: 5 Pontas 4">
            <a:extLst>
              <a:ext uri="{FF2B5EF4-FFF2-40B4-BE49-F238E27FC236}">
                <a16:creationId xmlns:a16="http://schemas.microsoft.com/office/drawing/2014/main" id="{DBB93254-0F5B-4F51-ACF4-BC5CBA09E942}"/>
              </a:ext>
            </a:extLst>
          </p:cNvPr>
          <p:cNvSpPr/>
          <p:nvPr/>
        </p:nvSpPr>
        <p:spPr>
          <a:xfrm>
            <a:off x="214771" y="1682232"/>
            <a:ext cx="794102" cy="7941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0377" tIns="80189" rIns="160377" bIns="801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5565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1B4E3C-2E93-4E61-BE71-88C9A06E8418}"/>
              </a:ext>
            </a:extLst>
          </p:cNvPr>
          <p:cNvSpPr txBox="1"/>
          <p:nvPr/>
        </p:nvSpPr>
        <p:spPr>
          <a:xfrm>
            <a:off x="1215723" y="1799594"/>
            <a:ext cx="4158002" cy="948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65" dirty="0"/>
              <a:t>07/12/1985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2E9D05-1DCD-486E-A09E-8A814A8F5507}"/>
              </a:ext>
            </a:extLst>
          </p:cNvPr>
          <p:cNvSpPr txBox="1"/>
          <p:nvPr/>
        </p:nvSpPr>
        <p:spPr>
          <a:xfrm>
            <a:off x="20085269" y="9948041"/>
            <a:ext cx="6301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0" b="1" dirty="0">
                <a:latin typeface="Algerian" panose="04020705040A02060702" pitchFamily="82" charset="0"/>
              </a:rPr>
              <a:t>?</a:t>
            </a:r>
          </a:p>
          <a:p>
            <a:endParaRPr lang="pt-BR" sz="10500" b="1" dirty="0">
              <a:latin typeface="Algerian" panose="04020705040A02060702" pitchFamily="82" charset="0"/>
            </a:endParaRPr>
          </a:p>
        </p:txBody>
      </p:sp>
      <p:pic>
        <p:nvPicPr>
          <p:cNvPr id="1052" name="Picture 28" descr="A imagem pode conter: uma ou mais pessoas, oceano, praia, atividades ao ar livre e Ã¡gua">
            <a:extLst>
              <a:ext uri="{FF2B5EF4-FFF2-40B4-BE49-F238E27FC236}">
                <a16:creationId xmlns:a16="http://schemas.microsoft.com/office/drawing/2014/main" id="{4CDE6C2D-9516-40A4-8E44-B64755F6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8" y="9563246"/>
            <a:ext cx="3912376" cy="24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esultado de imagem para taufic dumit">
            <a:extLst>
              <a:ext uri="{FF2B5EF4-FFF2-40B4-BE49-F238E27FC236}">
                <a16:creationId xmlns:a16="http://schemas.microsoft.com/office/drawing/2014/main" id="{6D01224D-634A-4EE9-B26C-953788BA1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429" y="2548308"/>
            <a:ext cx="3537876" cy="23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 imagem pode conter: Leticia Pedroso Ramos, sorrindo">
            <a:extLst>
              <a:ext uri="{FF2B5EF4-FFF2-40B4-BE49-F238E27FC236}">
                <a16:creationId xmlns:a16="http://schemas.microsoft.com/office/drawing/2014/main" id="{CE2F5317-CD64-495F-AD71-4F4264E0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047" y="5545413"/>
            <a:ext cx="2646223" cy="33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Nenhuma descriÃ§Ã£o de foto disponÃ­vel.">
            <a:extLst>
              <a:ext uri="{FF2B5EF4-FFF2-40B4-BE49-F238E27FC236}">
                <a16:creationId xmlns:a16="http://schemas.microsoft.com/office/drawing/2014/main" id="{14004789-FDAD-4493-A3BA-7F140070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4" y="2748315"/>
            <a:ext cx="3476855" cy="26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5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5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Algerian</vt:lpstr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Ramos</dc:creator>
  <cp:lastModifiedBy>Leticia Ramos</cp:lastModifiedBy>
  <cp:revision>6</cp:revision>
  <dcterms:created xsi:type="dcterms:W3CDTF">2019-04-10T11:25:39Z</dcterms:created>
  <dcterms:modified xsi:type="dcterms:W3CDTF">2019-04-10T11:56:59Z</dcterms:modified>
</cp:coreProperties>
</file>