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9" r:id="rId26"/>
    <p:sldId id="300" r:id="rId27"/>
    <p:sldId id="301" r:id="rId28"/>
    <p:sldId id="302" r:id="rId29"/>
    <p:sldId id="303" r:id="rId30"/>
    <p:sldId id="273" r:id="rId31"/>
    <p:sldId id="274" r:id="rId32"/>
    <p:sldId id="29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8E97E-912D-435D-A5BF-4B1F915D873F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8497-C59E-4FBB-8B60-083F4EC6E2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8497-C59E-4FBB-8B60-083F4EC6E2DB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8497-C59E-4FBB-8B60-083F4EC6E2DB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CFB7-B9C1-4964-8EF8-056CE00ACC1C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FF56-E382-4ACA-948C-3C2101E292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Extrusão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71089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114562" cy="383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187740" cy="31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4281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174458" cy="23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3214710" cy="44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7856632" cy="34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3375"/>
            <a:ext cx="45624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928802"/>
            <a:ext cx="5505671" cy="32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61441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624" y="1600200"/>
            <a:ext cx="53627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71480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00438"/>
            <a:ext cx="70444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357686" y="478632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106523" cy="355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357686" y="571501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40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286248" y="371475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135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7076758" cy="180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71810"/>
            <a:ext cx="6538211" cy="162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3" y="4786322"/>
            <a:ext cx="6738947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000232" y="614364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938853" cy="9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7" y="3643314"/>
            <a:ext cx="668380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429124" y="514351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PVC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00504"/>
            <a:ext cx="6938853" cy="9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728" y="185736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L/D = 18 a 25</a:t>
            </a:r>
          </a:p>
          <a:p>
            <a:r>
              <a:rPr lang="pt-BR" dirty="0" smtClean="0"/>
              <a:t>Quadrada = Diâmetro = passo</a:t>
            </a:r>
          </a:p>
          <a:p>
            <a:r>
              <a:rPr lang="pt-BR" dirty="0" smtClean="0"/>
              <a:t>Sensível  à degradação</a:t>
            </a:r>
          </a:p>
          <a:p>
            <a:r>
              <a:rPr lang="pt-BR" dirty="0" smtClean="0"/>
              <a:t>Razão  de compressão = 1,8/ 1 a  2,2/1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7224" y="1785926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Altamente </a:t>
            </a:r>
            <a:r>
              <a:rPr lang="pt-BR" dirty="0" err="1" smtClean="0"/>
              <a:t>pseudoplástico</a:t>
            </a:r>
            <a:endParaRPr lang="pt-BR" dirty="0" smtClean="0"/>
          </a:p>
          <a:p>
            <a:r>
              <a:rPr lang="pt-BR" dirty="0" smtClean="0"/>
              <a:t>Razão  de compressão = 3/ 1 a  4,5/1</a:t>
            </a:r>
          </a:p>
          <a:p>
            <a:r>
              <a:rPr lang="pt-BR" dirty="0" smtClean="0"/>
              <a:t>L/D = 18 a 30/1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482" y="3929066"/>
            <a:ext cx="8346518" cy="80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 cristal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7224" y="1785926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Razão  de compressão = 4,5/1</a:t>
            </a:r>
          </a:p>
          <a:p>
            <a:r>
              <a:rPr lang="pt-BR" dirty="0" smtClean="0"/>
              <a:t>L/D = 182a 24/1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7893312" cy="90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Poliamida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63" y="2285992"/>
            <a:ext cx="818725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PET reciclado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7855544" cy="182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591" y="1600200"/>
            <a:ext cx="8196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480" y="2143116"/>
            <a:ext cx="9335480" cy="288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0768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tubular</a:t>
            </a:r>
            <a:endParaRPr lang="pt-BR" dirty="0"/>
          </a:p>
        </p:txBody>
      </p:sp>
      <p:pic>
        <p:nvPicPr>
          <p:cNvPr id="9218" name="Picture 2" descr="pg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220010" cy="51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Matrizes tubulares</a:t>
            </a:r>
            <a:endParaRPr lang="pt-BR" dirty="0"/>
          </a:p>
        </p:txBody>
      </p:sp>
      <p:pic>
        <p:nvPicPr>
          <p:cNvPr id="1026" name="Picture 2" descr="pg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46540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dos mandris</a:t>
            </a:r>
            <a:endParaRPr lang="pt-BR" dirty="0"/>
          </a:p>
        </p:txBody>
      </p:sp>
      <p:pic>
        <p:nvPicPr>
          <p:cNvPr id="2050" name="Picture 2" descr="pg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66531" cy="39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entrada de ar</a:t>
            </a:r>
            <a:endParaRPr lang="pt-BR" dirty="0"/>
          </a:p>
        </p:txBody>
      </p:sp>
      <p:pic>
        <p:nvPicPr>
          <p:cNvPr id="3074" name="Picture 2" descr="pg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062922" cy="48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Detalhamento</a:t>
            </a:r>
            <a:endParaRPr lang="pt-BR" dirty="0"/>
          </a:p>
        </p:txBody>
      </p:sp>
      <p:pic>
        <p:nvPicPr>
          <p:cNvPr id="4098" name="Picture 2" descr="pg19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596705" cy="46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Detalhamento </a:t>
            </a:r>
            <a:endParaRPr lang="pt-BR" dirty="0"/>
          </a:p>
        </p:txBody>
      </p:sp>
      <p:pic>
        <p:nvPicPr>
          <p:cNvPr id="5122" name="Picture 2" descr="pg19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547004" cy="40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Matrizes de perfil</a:t>
            </a:r>
            <a:endParaRPr lang="pt-BR" dirty="0"/>
          </a:p>
        </p:txBody>
      </p:sp>
      <p:pic>
        <p:nvPicPr>
          <p:cNvPr id="6146" name="Picture 2" descr="pg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262623" cy="405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Matrizes de perfil</a:t>
            </a:r>
            <a:endParaRPr lang="pt-BR" dirty="0"/>
          </a:p>
        </p:txBody>
      </p:sp>
      <p:pic>
        <p:nvPicPr>
          <p:cNvPr id="7170" name="Picture 2" descr="pg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7275445" cy="33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1471"/>
            <a:ext cx="8229600" cy="43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Matrizes para perfil</a:t>
            </a:r>
            <a:endParaRPr lang="pt-BR" dirty="0"/>
          </a:p>
        </p:txBody>
      </p:sp>
      <p:pic>
        <p:nvPicPr>
          <p:cNvPr id="8194" name="Picture 2" descr="pg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136889" cy="357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para co-extrusão</a:t>
            </a:r>
            <a:endParaRPr lang="pt-BR" dirty="0"/>
          </a:p>
        </p:txBody>
      </p:sp>
      <p:pic>
        <p:nvPicPr>
          <p:cNvPr id="10242" name="Picture 2" descr="pg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8678767" cy="39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de co-extrusão</a:t>
            </a:r>
            <a:endParaRPr lang="pt-BR" dirty="0"/>
          </a:p>
        </p:txBody>
      </p:sp>
      <p:pic>
        <p:nvPicPr>
          <p:cNvPr id="11266" name="Picture 2" descr="pg21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66590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de co-extrusão</a:t>
            </a:r>
            <a:endParaRPr lang="pt-BR" dirty="0"/>
          </a:p>
        </p:txBody>
      </p:sp>
      <p:pic>
        <p:nvPicPr>
          <p:cNvPr id="12290" name="Picture 2" descr="pg21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035220" cy="439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Extrusão e Sopro</a:t>
            </a:r>
            <a:endParaRPr lang="pt-BR" dirty="0"/>
          </a:p>
        </p:txBody>
      </p:sp>
      <p:pic>
        <p:nvPicPr>
          <p:cNvPr id="13314" name="Picture 2" descr="pg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501090" cy="347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Extrusão e sopro</a:t>
            </a:r>
            <a:endParaRPr lang="pt-BR" dirty="0"/>
          </a:p>
        </p:txBody>
      </p:sp>
      <p:pic>
        <p:nvPicPr>
          <p:cNvPr id="14338" name="Picture 2" descr="pg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855562" cy="323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Extrusão e sopro</a:t>
            </a:r>
            <a:endParaRPr lang="pt-BR" dirty="0"/>
          </a:p>
        </p:txBody>
      </p:sp>
      <p:pic>
        <p:nvPicPr>
          <p:cNvPr id="15362" name="Picture 2" descr="pg22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7783068" cy="276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Extrusão e sopro</a:t>
            </a:r>
            <a:endParaRPr lang="pt-BR" dirty="0"/>
          </a:p>
        </p:txBody>
      </p:sp>
      <p:pic>
        <p:nvPicPr>
          <p:cNvPr id="16386" name="Picture 2" descr="pg22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118449" cy="37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Revestimento de fios</a:t>
            </a:r>
            <a:endParaRPr lang="pt-BR" dirty="0"/>
          </a:p>
        </p:txBody>
      </p:sp>
      <p:pic>
        <p:nvPicPr>
          <p:cNvPr id="17410" name="Picture 2" descr="pg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04946"/>
            <a:ext cx="5030398" cy="402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931771" cy="29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500726" cy="4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600" y="1"/>
            <a:ext cx="418317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5400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1503"/>
            <a:ext cx="5857916" cy="599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109</Words>
  <Application>Microsoft Office PowerPoint</Application>
  <PresentationFormat>Apresentação na tela (4:3)</PresentationFormat>
  <Paragraphs>39</Paragraphs>
  <Slides>48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Extrusão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PVC</vt:lpstr>
      <vt:lpstr>PE</vt:lpstr>
      <vt:lpstr>PS cristal</vt:lpstr>
      <vt:lpstr>Poliamida</vt:lpstr>
      <vt:lpstr>PET reciclado</vt:lpstr>
      <vt:lpstr>Slide 30</vt:lpstr>
      <vt:lpstr>Slide 31</vt:lpstr>
      <vt:lpstr>Matriz tubular</vt:lpstr>
      <vt:lpstr>Matrizes tubulares</vt:lpstr>
      <vt:lpstr>Arquitetura dos mandris</vt:lpstr>
      <vt:lpstr>Sistema de entrada de ar</vt:lpstr>
      <vt:lpstr>Detalhamento</vt:lpstr>
      <vt:lpstr>Detalhamento </vt:lpstr>
      <vt:lpstr>Matrizes de perfil</vt:lpstr>
      <vt:lpstr>Matrizes de perfil</vt:lpstr>
      <vt:lpstr>Matrizes para perfil</vt:lpstr>
      <vt:lpstr>Matriz para co-extrusão</vt:lpstr>
      <vt:lpstr>Matriz de co-extrusão</vt:lpstr>
      <vt:lpstr>Matriz de co-extrusão</vt:lpstr>
      <vt:lpstr>Extrusão e Sopro</vt:lpstr>
      <vt:lpstr>Extrusão e sopro</vt:lpstr>
      <vt:lpstr>Extrusão e sopro</vt:lpstr>
      <vt:lpstr>Extrusão e sopro</vt:lpstr>
      <vt:lpstr>Revestimento de fios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Extrusão</dc:title>
  <dc:creator>Margareth</dc:creator>
  <cp:lastModifiedBy>Margareth</cp:lastModifiedBy>
  <cp:revision>6</cp:revision>
  <dcterms:created xsi:type="dcterms:W3CDTF">2017-03-28T16:52:44Z</dcterms:created>
  <dcterms:modified xsi:type="dcterms:W3CDTF">2019-04-04T20:21:09Z</dcterms:modified>
</cp:coreProperties>
</file>