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0" r:id="rId2"/>
    <p:sldId id="302" r:id="rId3"/>
    <p:sldId id="256" r:id="rId4"/>
    <p:sldId id="303" r:id="rId5"/>
    <p:sldId id="304" r:id="rId6"/>
    <p:sldId id="305" r:id="rId7"/>
    <p:sldId id="306" r:id="rId8"/>
    <p:sldId id="307" r:id="rId9"/>
    <p:sldId id="308" r:id="rId1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42" autoAdjust="0"/>
    <p:restoredTop sz="93573" autoAdjust="0"/>
  </p:normalViewPr>
  <p:slideViewPr>
    <p:cSldViewPr>
      <p:cViewPr>
        <p:scale>
          <a:sx n="100" d="100"/>
          <a:sy n="100" d="100"/>
        </p:scale>
        <p:origin x="-1517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8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DBEB24-BBF7-49DC-9285-CD1E687BCB1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456014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5D219-F933-4C63-B031-BCB487CD67B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67436447"/>
      </p:ext>
    </p:extLst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808FD-B0E4-469B-A2C9-D5CA1EB6806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8831095"/>
      </p:ext>
    </p:extLst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BCB1D-6B72-4728-9FBE-45B015F34D7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8556205"/>
      </p:ext>
    </p:extLst>
  </p:cSld>
  <p:clrMapOvr>
    <a:masterClrMapping/>
  </p:clrMapOvr>
  <p:transition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DD1B500-8191-47BE-AC2B-FDFD74A1303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61784978"/>
      </p:ext>
    </p:extLst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F955-EA77-44A6-A7A4-90292332435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22405254"/>
      </p:ext>
    </p:extLst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3B962-2F14-47A0-9037-56BE3856D5C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73456672"/>
      </p:ext>
    </p:extLst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4911D-43CA-4295-B703-EDEED495F49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95633308"/>
      </p:ext>
    </p:extLst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DBA87C-D058-400E-AD2E-D2858BB302C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45271343"/>
      </p:ext>
    </p:extLst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1225F-1BC9-4056-B7C8-6ED6FC72D86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76501005"/>
      </p:ext>
    </p:extLst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7BF93-7B45-4373-BE2A-0922C1ACEAD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54058716"/>
      </p:ext>
    </p:extLst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493FEF-687D-4CF8-824E-014A973E8FF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59434879"/>
      </p:ext>
    </p:extLst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2E8E8-455B-4BAA-B1CC-08A8094FFAF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16267871"/>
      </p:ext>
    </p:extLst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CB00A48-D10F-41CF-9AE2-27C0B0424D34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1033" name="Picture 9" descr="logo lafape 01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426200"/>
            <a:ext cx="1458912" cy="42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blinds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quadros@sc.usp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r>
              <a:rPr lang="pt-BR" altLang="pt-BR" sz="4000" b="1" i="1">
                <a:solidFill>
                  <a:srgbClr val="0000FF"/>
                </a:solidFill>
              </a:rPr>
              <a:t>Manipulações de circuitos eletrônicos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27288"/>
            <a:ext cx="9144000" cy="3557587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pt-BR" altLang="pt-BR" b="1"/>
              <a:t>Laboratório de Fontes Alternativas e Processamento de Energia – LAFAPE</a:t>
            </a:r>
          </a:p>
          <a:p>
            <a:pPr marL="0" indent="0" algn="just">
              <a:buFontTx/>
              <a:buNone/>
            </a:pPr>
            <a:endParaRPr lang="pt-BR" altLang="pt-BR" b="1"/>
          </a:p>
          <a:p>
            <a:pPr marL="0" indent="0" algn="just">
              <a:buFontTx/>
              <a:buNone/>
            </a:pPr>
            <a:r>
              <a:rPr lang="pt-BR" altLang="pt-BR" b="1"/>
              <a:t>Autor: Ricardo Q. Machado</a:t>
            </a:r>
          </a:p>
          <a:p>
            <a:pPr marL="0" indent="0" algn="just">
              <a:buFontTx/>
              <a:buNone/>
            </a:pPr>
            <a:endParaRPr lang="pt-BR" altLang="pt-BR" b="1"/>
          </a:p>
          <a:p>
            <a:pPr marL="0" indent="0" algn="just">
              <a:buFontTx/>
              <a:buNone/>
            </a:pPr>
            <a:r>
              <a:rPr lang="pt-BR" altLang="pt-BR" b="1"/>
              <a:t>Email: </a:t>
            </a:r>
            <a:r>
              <a:rPr lang="pt-BR" altLang="pt-BR" b="1">
                <a:hlinkClick r:id="rId2"/>
              </a:rPr>
              <a:t>rquadros@sc.usp.br</a:t>
            </a:r>
            <a:endParaRPr lang="pt-BR" altLang="pt-BR" b="1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Full-bridge isolado</a:t>
            </a:r>
            <a:endParaRPr lang="pt-BR" altLang="pt-BR" sz="4000"/>
          </a:p>
        </p:txBody>
      </p:sp>
      <p:pic>
        <p:nvPicPr>
          <p:cNvPr id="62496" name="Picture 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38" y="1449388"/>
            <a:ext cx="6964362" cy="247491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3" name="Picture 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538" y="3060700"/>
            <a:ext cx="33337" cy="1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04" name="Rectangle 56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Formas de onda</a:t>
            </a:r>
            <a:endParaRPr lang="pt-BR" altLang="pt-BR" sz="4000"/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5400675" y="1952625"/>
            <a:ext cx="3563938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q"/>
            </a:pPr>
            <a:r>
              <a:rPr lang="pt-BR" altLang="pt-BR" dirty="0">
                <a:solidFill>
                  <a:srgbClr val="800000"/>
                </a:solidFill>
              </a:rPr>
              <a:t> O balanço de energia do F-b derivado do </a:t>
            </a:r>
            <a:r>
              <a:rPr lang="pt-BR" altLang="pt-BR" dirty="0" err="1">
                <a:solidFill>
                  <a:srgbClr val="800000"/>
                </a:solidFill>
              </a:rPr>
              <a:t>buck</a:t>
            </a:r>
            <a:r>
              <a:rPr lang="pt-BR" altLang="pt-BR" dirty="0">
                <a:solidFill>
                  <a:srgbClr val="800000"/>
                </a:solidFill>
              </a:rPr>
              <a:t> era obtido em 2Ts;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q"/>
            </a:pPr>
            <a:r>
              <a:rPr lang="pt-BR" altLang="pt-BR" dirty="0">
                <a:solidFill>
                  <a:srgbClr val="800000"/>
                </a:solidFill>
              </a:rPr>
              <a:t> O </a:t>
            </a:r>
            <a:r>
              <a:rPr lang="pt-BR" altLang="pt-BR" dirty="0" err="1">
                <a:solidFill>
                  <a:srgbClr val="800000"/>
                </a:solidFill>
              </a:rPr>
              <a:t>trafo</a:t>
            </a:r>
            <a:r>
              <a:rPr lang="pt-BR" altLang="pt-BR" dirty="0">
                <a:solidFill>
                  <a:srgbClr val="800000"/>
                </a:solidFill>
              </a:rPr>
              <a:t> é </a:t>
            </a:r>
            <a:r>
              <a:rPr lang="pt-BR" altLang="pt-BR" dirty="0" err="1">
                <a:solidFill>
                  <a:srgbClr val="800000"/>
                </a:solidFill>
              </a:rPr>
              <a:t>resetado</a:t>
            </a:r>
            <a:r>
              <a:rPr lang="pt-BR" altLang="pt-BR" dirty="0">
                <a:solidFill>
                  <a:srgbClr val="800000"/>
                </a:solidFill>
              </a:rPr>
              <a:t> </a:t>
            </a:r>
            <a:r>
              <a:rPr lang="pt-BR" altLang="pt-BR" dirty="0" err="1">
                <a:solidFill>
                  <a:srgbClr val="800000"/>
                </a:solidFill>
              </a:rPr>
              <a:t>qdo</a:t>
            </a:r>
            <a:r>
              <a:rPr lang="pt-BR" altLang="pt-BR" dirty="0">
                <a:solidFill>
                  <a:srgbClr val="800000"/>
                </a:solidFill>
              </a:rPr>
              <a:t> o transistor está desligado.</a:t>
            </a:r>
          </a:p>
        </p:txBody>
      </p:sp>
      <p:pic>
        <p:nvPicPr>
          <p:cNvPr id="2107" name="Picture 5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1376363"/>
            <a:ext cx="4759325" cy="33750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873125"/>
            <a:ext cx="4824413" cy="326548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138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575" y="1341438"/>
            <a:ext cx="3236913" cy="53498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138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13" y="2816225"/>
            <a:ext cx="2284412" cy="7207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Cuk e Sepic isolados</a:t>
            </a:r>
            <a:endParaRPr lang="pt-BR" altLang="pt-BR" sz="4000"/>
          </a:p>
        </p:txBody>
      </p:sp>
      <p:pic>
        <p:nvPicPr>
          <p:cNvPr id="10240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844675"/>
            <a:ext cx="5905500" cy="204946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40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4473575"/>
            <a:ext cx="5688012" cy="204946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2408" name="Rectangle 8"/>
          <p:cNvSpPr>
            <a:spLocks noChangeArrowheads="1"/>
          </p:cNvSpPr>
          <p:nvPr/>
        </p:nvSpPr>
        <p:spPr bwMode="auto">
          <a:xfrm>
            <a:off x="4103688" y="1196975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b="1" u="sng">
                <a:solidFill>
                  <a:schemeClr val="tx2"/>
                </a:solidFill>
              </a:rPr>
              <a:t>Sepic</a:t>
            </a:r>
          </a:p>
        </p:txBody>
      </p:sp>
    </p:spTree>
  </p:cSld>
  <p:clrMapOvr>
    <a:masterClrMapping/>
  </p:clrMapOvr>
  <p:transition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944563"/>
            <a:ext cx="4321175" cy="19018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4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63" y="3681413"/>
            <a:ext cx="2598737" cy="97948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4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288" y="1520825"/>
            <a:ext cx="4032250" cy="471963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3563938" y="296863"/>
            <a:ext cx="182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b="1" u="sng">
                <a:solidFill>
                  <a:schemeClr val="tx2"/>
                </a:solidFill>
              </a:rPr>
              <a:t>Sepic invertido</a:t>
            </a:r>
          </a:p>
        </p:txBody>
      </p:sp>
      <p:pic>
        <p:nvPicPr>
          <p:cNvPr id="1044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268413"/>
            <a:ext cx="6264275" cy="19208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44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681413"/>
            <a:ext cx="6288088" cy="25431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4176713" y="26035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b="1" u="sng">
                <a:solidFill>
                  <a:schemeClr val="tx2"/>
                </a:solidFill>
              </a:rPr>
              <a:t>Cuk</a:t>
            </a:r>
          </a:p>
        </p:txBody>
      </p:sp>
      <p:pic>
        <p:nvPicPr>
          <p:cNvPr id="1054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3" y="836613"/>
            <a:ext cx="6829425" cy="203676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54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465513"/>
            <a:ext cx="7099300" cy="22955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5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584200"/>
            <a:ext cx="6918325" cy="239553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65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860800"/>
            <a:ext cx="2508250" cy="9906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Fluxograma: Fita perfurada 2"/>
          <p:cNvSpPr/>
          <p:nvPr/>
        </p:nvSpPr>
        <p:spPr>
          <a:xfrm>
            <a:off x="4319972" y="3419996"/>
            <a:ext cx="4284476" cy="1872208"/>
          </a:xfrm>
          <a:prstGeom prst="flowChartPunchedTap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Capacitores evitam circulação de corrente contínua.</a:t>
            </a:r>
          </a:p>
          <a:p>
            <a:pPr algn="ctr"/>
            <a:endParaRPr lang="pt-BR" dirty="0"/>
          </a:p>
        </p:txBody>
      </p:sp>
    </p:spTree>
  </p:cSld>
  <p:clrMapOvr>
    <a:masterClrMapping/>
  </p:clrMapOvr>
  <p:transition>
    <p:blinds dir="vert"/>
  </p:transition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3761</TotalTime>
  <Words>69</Words>
  <Application>Microsoft Office PowerPoint</Application>
  <PresentationFormat>Apresentação na tela (4:3)</PresentationFormat>
  <Paragraphs>15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2" baseType="lpstr">
      <vt:lpstr>Arial</vt:lpstr>
      <vt:lpstr>Wingdings</vt:lpstr>
      <vt:lpstr>Design padrão</vt:lpstr>
      <vt:lpstr>Manipulações de circuitos eletrônicos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rqm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 do Controlador</dc:title>
  <dc:creator>Particular</dc:creator>
  <cp:lastModifiedBy>Ricardo</cp:lastModifiedBy>
  <cp:revision>106</cp:revision>
  <dcterms:created xsi:type="dcterms:W3CDTF">2009-04-12T14:29:32Z</dcterms:created>
  <dcterms:modified xsi:type="dcterms:W3CDTF">2016-04-13T13:46:28Z</dcterms:modified>
</cp:coreProperties>
</file>