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80" r:id="rId2"/>
    <p:sldId id="302" r:id="rId3"/>
    <p:sldId id="256" r:id="rId4"/>
    <p:sldId id="303" r:id="rId5"/>
    <p:sldId id="304" r:id="rId6"/>
    <p:sldId id="305" r:id="rId7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00FF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3573" autoAdjust="0"/>
  </p:normalViewPr>
  <p:slideViewPr>
    <p:cSldViewPr>
      <p:cViewPr varScale="1">
        <p:scale>
          <a:sx n="83" d="100"/>
          <a:sy n="83" d="100"/>
        </p:scale>
        <p:origin x="145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28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pt-BR" altLang="pt-B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pt-BR" altLang="pt-BR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os estilos do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pt-BR" altLang="pt-B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4556A65-1A85-48FE-8E45-E52B14DF8430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5273489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940D9E-8769-4AC3-A029-685B64D28FE5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691063867"/>
      </p:ext>
    </p:extLst>
  </p:cSld>
  <p:clrMapOvr>
    <a:masterClrMapping/>
  </p:clrMapOvr>
  <p:transition>
    <p:blinds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81A870-9ED8-472F-8B89-A96D948CD711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58760096"/>
      </p:ext>
    </p:extLst>
  </p:cSld>
  <p:clrMapOvr>
    <a:masterClrMapping/>
  </p:clrMapOvr>
  <p:transition>
    <p:blinds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591BA1-C317-43EA-8A17-BE59D7051A03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192880356"/>
      </p:ext>
    </p:extLst>
  </p:cSld>
  <p:clrMapOvr>
    <a:masterClrMapping/>
  </p:clrMapOvr>
  <p:transition>
    <p:blinds dir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ítulo, conteúdo e 2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Espaço Reservado para Rodapé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845336D-16C4-4316-8F2E-C943F59D50F8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469818490"/>
      </p:ext>
    </p:extLst>
  </p:cSld>
  <p:clrMapOvr>
    <a:masterClrMapping/>
  </p:clrMapOvr>
  <p:transition>
    <p:blinds dir="vert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9A26640-7537-4024-9089-DDE1EFEAC172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763867175"/>
      </p:ext>
    </p:extLst>
  </p:cSld>
  <p:clrMapOvr>
    <a:masterClrMapping/>
  </p:clrMapOvr>
  <p:transition>
    <p:blinds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67DFAB-5721-457A-B20B-7926853D77B0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117175522"/>
      </p:ext>
    </p:extLst>
  </p:cSld>
  <p:clrMapOvr>
    <a:masterClrMapping/>
  </p:clrMapOvr>
  <p:transition>
    <p:blinds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8EA2B2-342F-4C3A-B0A9-AF63120679F4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986776267"/>
      </p:ext>
    </p:extLst>
  </p:cSld>
  <p:clrMapOvr>
    <a:masterClrMapping/>
  </p:clrMapOvr>
  <p:transition>
    <p:blinds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5CCC6D-1899-472F-84A8-660E4F5F8C5E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704144129"/>
      </p:ext>
    </p:extLst>
  </p:cSld>
  <p:clrMapOvr>
    <a:masterClrMapping/>
  </p:clrMapOvr>
  <p:transition>
    <p:blinds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D25C39-8740-437C-9292-07B9214EA0B6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211606501"/>
      </p:ext>
    </p:extLst>
  </p:cSld>
  <p:clrMapOvr>
    <a:masterClrMapping/>
  </p:clrMapOvr>
  <p:transition>
    <p:blinds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6AB99A-028B-48C6-ACEF-197F226B2C66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210234712"/>
      </p:ext>
    </p:extLst>
  </p:cSld>
  <p:clrMapOvr>
    <a:masterClrMapping/>
  </p:clrMapOvr>
  <p:transition>
    <p:blinds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E8DADB-406A-4A5F-A8F5-2833FB1436AE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084997498"/>
      </p:ext>
    </p:extLst>
  </p:cSld>
  <p:clrMapOvr>
    <a:masterClrMapping/>
  </p:clrMapOvr>
  <p:transition>
    <p:blinds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CBAA32-322D-48D7-B8CA-96A73277F41F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053546481"/>
      </p:ext>
    </p:extLst>
  </p:cSld>
  <p:clrMapOvr>
    <a:masterClrMapping/>
  </p:clrMapOvr>
  <p:transition>
    <p:blinds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FAB309-E150-42D3-8AF6-2EABC3D96947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246764997"/>
      </p:ext>
    </p:extLst>
  </p:cSld>
  <p:clrMapOvr>
    <a:masterClrMapping/>
  </p:clrMapOvr>
  <p:transition>
    <p:blinds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os estilos do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pt-BR" alt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pt-BR" alt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8403DCE-B5A5-4A45-A9B4-1F36C3FD187F}" type="slidenum">
              <a:rPr lang="pt-BR" altLang="pt-BR"/>
              <a:pPr/>
              <a:t>‹nº›</a:t>
            </a:fld>
            <a:endParaRPr lang="pt-BR" altLang="pt-BR"/>
          </a:p>
        </p:txBody>
      </p:sp>
      <p:pic>
        <p:nvPicPr>
          <p:cNvPr id="1033" name="Picture 9" descr="logo lafape 01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5088" y="6426200"/>
            <a:ext cx="1458912" cy="423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>
    <p:blinds dir="vert"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rquadros@sc.usp.br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260350"/>
            <a:ext cx="8229600" cy="1143000"/>
          </a:xfrm>
        </p:spPr>
        <p:txBody>
          <a:bodyPr/>
          <a:lstStyle/>
          <a:p>
            <a:r>
              <a:rPr lang="pt-BR" altLang="pt-BR" sz="4000" b="1" i="1" dirty="0" smtClean="0">
                <a:solidFill>
                  <a:srgbClr val="0000FF"/>
                </a:solidFill>
              </a:rPr>
              <a:t>Correção ex1</a:t>
            </a:r>
            <a:endParaRPr lang="pt-BR" altLang="pt-BR" sz="4000" b="1" i="1" dirty="0">
              <a:solidFill>
                <a:srgbClr val="0000FF"/>
              </a:solidFill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427288"/>
            <a:ext cx="9144000" cy="3557587"/>
          </a:xfrm>
        </p:spPr>
        <p:txBody>
          <a:bodyPr/>
          <a:lstStyle/>
          <a:p>
            <a:pPr marL="0" indent="0" algn="just">
              <a:buFontTx/>
              <a:buNone/>
            </a:pPr>
            <a:r>
              <a:rPr lang="pt-BR" altLang="pt-BR" b="1"/>
              <a:t>Laboratório de Fontes Alternativas e Processamento de Energia – LAFAPE</a:t>
            </a:r>
          </a:p>
          <a:p>
            <a:pPr marL="0" indent="0" algn="just">
              <a:buFontTx/>
              <a:buNone/>
            </a:pPr>
            <a:endParaRPr lang="pt-BR" altLang="pt-BR" b="1"/>
          </a:p>
          <a:p>
            <a:pPr marL="0" indent="0" algn="just">
              <a:buFontTx/>
              <a:buNone/>
            </a:pPr>
            <a:r>
              <a:rPr lang="pt-BR" altLang="pt-BR" b="1"/>
              <a:t>Autor: Ricardo Q. Machado</a:t>
            </a:r>
          </a:p>
          <a:p>
            <a:pPr marL="0" indent="0" algn="just">
              <a:buFontTx/>
              <a:buNone/>
            </a:pPr>
            <a:endParaRPr lang="pt-BR" altLang="pt-BR" b="1"/>
          </a:p>
          <a:p>
            <a:pPr marL="0" indent="0" algn="just">
              <a:buFontTx/>
              <a:buNone/>
            </a:pPr>
            <a:r>
              <a:rPr lang="pt-BR" altLang="pt-BR" b="1"/>
              <a:t>Email: </a:t>
            </a:r>
            <a:r>
              <a:rPr lang="pt-BR" altLang="pt-BR" b="1">
                <a:hlinkClick r:id="rId2"/>
              </a:rPr>
              <a:t>rquadros@sc.usp.br</a:t>
            </a:r>
            <a:endParaRPr lang="pt-BR" altLang="pt-BR" b="1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ChangeArrowheads="1"/>
          </p:cNvSpPr>
          <p:nvPr/>
        </p:nvSpPr>
        <p:spPr bwMode="auto">
          <a:xfrm>
            <a:off x="0" y="0"/>
            <a:ext cx="9144000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pt-BR" altLang="pt-BR" sz="4000" b="1" u="sng" dirty="0" smtClean="0"/>
              <a:t>Circuito ex. 1</a:t>
            </a:r>
            <a:endParaRPr lang="pt-BR" altLang="pt-BR" sz="4000" dirty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2" name="Rectangle 54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1412875"/>
          </a:xfrm>
          <a:noFill/>
          <a:ln/>
        </p:spPr>
        <p:txBody>
          <a:bodyPr/>
          <a:lstStyle/>
          <a:p>
            <a:r>
              <a:rPr lang="pt-BR" altLang="pt-BR" sz="4800" b="1" u="sng" dirty="0" smtClean="0"/>
              <a:t>Formas de Onda ex. 1</a:t>
            </a:r>
            <a:endParaRPr lang="pt-BR" altLang="pt-BR" sz="4800" dirty="0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829" y="1928846"/>
            <a:ext cx="8800651" cy="3999335"/>
          </a:xfrm>
          <a:prstGeom prst="rect">
            <a:avLst/>
          </a:prstGeom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1412875"/>
          </a:xfrm>
        </p:spPr>
        <p:txBody>
          <a:bodyPr/>
          <a:lstStyle/>
          <a:p>
            <a:r>
              <a:rPr lang="pt-BR" altLang="pt-BR" b="1" u="sng" dirty="0"/>
              <a:t>Formas de Onda ex. 1</a:t>
            </a:r>
            <a:endParaRPr lang="pt-BR" altLang="pt-BR" dirty="0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630" y="1639350"/>
            <a:ext cx="8691846" cy="3949890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51317"/>
            <a:ext cx="9144000" cy="4155365"/>
          </a:xfrm>
          <a:prstGeom prst="rect">
            <a:avLst/>
          </a:prstGeom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1412875"/>
          </a:xfrm>
        </p:spPr>
        <p:txBody>
          <a:bodyPr/>
          <a:lstStyle/>
          <a:p>
            <a:r>
              <a:rPr lang="pt-BR" altLang="pt-BR" b="1" u="sng" dirty="0"/>
              <a:t>Formas de Onda ex. </a:t>
            </a:r>
            <a:r>
              <a:rPr lang="pt-BR" altLang="pt-BR" b="1" u="sng" dirty="0" smtClean="0"/>
              <a:t>2</a:t>
            </a:r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637964930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1412875"/>
          </a:xfrm>
        </p:spPr>
        <p:txBody>
          <a:bodyPr/>
          <a:lstStyle/>
          <a:p>
            <a:r>
              <a:rPr lang="pt-BR" altLang="pt-BR" b="1" u="sng" dirty="0"/>
              <a:t>Formas de Onda ex. </a:t>
            </a:r>
            <a:r>
              <a:rPr lang="pt-BR" altLang="pt-BR" b="1" u="sng" dirty="0" smtClean="0"/>
              <a:t>2</a:t>
            </a:r>
            <a:endParaRPr lang="pt-BR" altLang="pt-BR" dirty="0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2024844"/>
            <a:ext cx="8856984" cy="4024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9253423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4053</TotalTime>
  <Words>49</Words>
  <Application>Microsoft Office PowerPoint</Application>
  <PresentationFormat>Apresentação na tela (4:3)</PresentationFormat>
  <Paragraphs>11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8" baseType="lpstr">
      <vt:lpstr>Arial</vt:lpstr>
      <vt:lpstr>Design padrão</vt:lpstr>
      <vt:lpstr>Correção ex1</vt:lpstr>
      <vt:lpstr>Apresentação do PowerPoint</vt:lpstr>
      <vt:lpstr>Formas de Onda ex. 1</vt:lpstr>
      <vt:lpstr>Formas de Onda ex. 1</vt:lpstr>
      <vt:lpstr>Formas de Onda ex. 2</vt:lpstr>
      <vt:lpstr>Formas de Onda ex. 2</vt:lpstr>
    </vt:vector>
  </TitlesOfParts>
  <Company>rqm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Estrutura do Controlador</dc:title>
  <dc:creator>Particular</dc:creator>
  <cp:lastModifiedBy>Ricardo Machado</cp:lastModifiedBy>
  <cp:revision>111</cp:revision>
  <dcterms:created xsi:type="dcterms:W3CDTF">2009-04-12T14:29:32Z</dcterms:created>
  <dcterms:modified xsi:type="dcterms:W3CDTF">2018-04-13T21:26:40Z</dcterms:modified>
</cp:coreProperties>
</file>