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0" r:id="rId2"/>
    <p:sldId id="302" r:id="rId3"/>
    <p:sldId id="256" r:id="rId4"/>
    <p:sldId id="303" r:id="rId5"/>
    <p:sldId id="286" r:id="rId6"/>
    <p:sldId id="304" r:id="rId7"/>
    <p:sldId id="305" r:id="rId8"/>
    <p:sldId id="306" r:id="rId9"/>
    <p:sldId id="287" r:id="rId10"/>
    <p:sldId id="257" r:id="rId11"/>
    <p:sldId id="307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3573" autoAdjust="0"/>
  </p:normalViewPr>
  <p:slideViewPr>
    <p:cSldViewPr>
      <p:cViewPr>
        <p:scale>
          <a:sx n="75" d="100"/>
          <a:sy n="75" d="100"/>
        </p:scale>
        <p:origin x="-164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556A65-1A85-48FE-8E45-E52B14DF843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27348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40D9E-8769-4AC3-A029-685B64D28FE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1063867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1A870-9ED8-472F-8B89-A96D948CD71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8760096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91BA1-C317-43EA-8A17-BE59D7051A0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2880356"/>
      </p:ext>
    </p:extLst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845336D-16C4-4316-8F2E-C943F59D50F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69818490"/>
      </p:ext>
    </p:extLst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9A26640-7537-4024-9089-DDE1EFEAC17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3867175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7DFAB-5721-457A-B20B-7926853D77B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17175522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EA2B2-342F-4C3A-B0A9-AF63120679F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86776267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CCC6D-1899-472F-84A8-660E4F5F8C5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04144129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25C39-8740-437C-9292-07B9214EA0B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1606501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AB99A-028B-48C6-ACEF-197F226B2C6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10234712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8DADB-406A-4A5F-A8F5-2833FB1436A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84997498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BAA32-322D-48D7-B8CA-96A73277F41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3546481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AB309-E150-42D3-8AF6-2EABC3D9694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6764997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403DCE-B5A5-4A45-A9B4-1F36C3FD187F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3" name="Picture 9" descr="logo lafape 01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426200"/>
            <a:ext cx="1458912" cy="4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quadros@sc.usp.b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pt-BR" altLang="pt-BR" sz="4000" b="1" i="1">
                <a:solidFill>
                  <a:srgbClr val="0000FF"/>
                </a:solidFill>
              </a:rPr>
              <a:t>Perdas e manipulações de circuitos eletrônicos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7288"/>
            <a:ext cx="9144000" cy="35575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pt-BR" altLang="pt-BR" b="1"/>
              <a:t>Laboratório de Fontes Alternativas e Processamento de Energia – LAFAPE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Autor: Ricardo Q. Machado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Email: </a:t>
            </a:r>
            <a:r>
              <a:rPr lang="pt-BR" altLang="pt-BR" b="1">
                <a:hlinkClick r:id="rId2"/>
              </a:rPr>
              <a:t>rquadros@sc.usp.br</a:t>
            </a:r>
            <a:endParaRPr lang="pt-BR" altLang="pt-BR" b="1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9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484313"/>
            <a:ext cx="6873875" cy="37131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Operação dos diodos do secundário</a:t>
            </a:r>
            <a:endParaRPr lang="pt-BR" altLang="pt-BR" sz="400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Operação dos diodos do secundário</a:t>
            </a:r>
            <a:endParaRPr lang="pt-BR" altLang="pt-BR" sz="4000"/>
          </a:p>
        </p:txBody>
      </p:sp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552575"/>
            <a:ext cx="2916238" cy="16462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80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860800"/>
            <a:ext cx="1744662" cy="20129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80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525" y="1449388"/>
            <a:ext cx="5737225" cy="40005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Transformador isolador</a:t>
            </a:r>
            <a:endParaRPr lang="pt-BR" altLang="pt-BR" sz="4000"/>
          </a:p>
        </p:txBody>
      </p:sp>
      <p:pic>
        <p:nvPicPr>
          <p:cNvPr id="62491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1881188"/>
            <a:ext cx="2913063" cy="32178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2492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88" y="1628775"/>
            <a:ext cx="4803775" cy="37353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3" name="Pictu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538" y="3060700"/>
            <a:ext cx="33337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00" name="Pictur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736725"/>
            <a:ext cx="4264025" cy="44894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23850" y="1700213"/>
            <a:ext cx="3563938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>
                <a:solidFill>
                  <a:srgbClr val="800000"/>
                </a:solidFill>
              </a:rPr>
              <a:t> Modelos de magnetização depende dos materiais do núcleo;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>
                <a:solidFill>
                  <a:srgbClr val="800000"/>
                </a:solidFill>
              </a:rPr>
              <a:t> Desconectando os terminais o trafo se comporta como um indutância com valor igual da magnetização;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>
                <a:solidFill>
                  <a:srgbClr val="800000"/>
                </a:solidFill>
              </a:rPr>
              <a:t> Não é possível circular corrente contínua;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>
                <a:solidFill>
                  <a:srgbClr val="800000"/>
                </a:solidFill>
              </a:rPr>
              <a:t> Satura qdo </a:t>
            </a:r>
            <a:r>
              <a:rPr lang="pt-BR" altLang="pt-BR" i="1">
                <a:solidFill>
                  <a:srgbClr val="800000"/>
                </a:solidFill>
              </a:rPr>
              <a:t>iM</a:t>
            </a:r>
            <a:r>
              <a:rPr lang="pt-BR" altLang="pt-BR">
                <a:solidFill>
                  <a:srgbClr val="800000"/>
                </a:solidFill>
              </a:rPr>
              <a:t> é muito elevado.</a:t>
            </a:r>
          </a:p>
        </p:txBody>
      </p:sp>
      <p:sp>
        <p:nvSpPr>
          <p:cNvPr id="2102" name="Rectangle 5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12875"/>
          </a:xfrm>
          <a:noFill/>
          <a:ln/>
        </p:spPr>
        <p:txBody>
          <a:bodyPr/>
          <a:lstStyle/>
          <a:p>
            <a:r>
              <a:rPr lang="pt-BR" altLang="pt-BR" sz="4800" b="1" u="sng"/>
              <a:t>Magnetização</a:t>
            </a:r>
            <a:endParaRPr lang="pt-BR" altLang="pt-BR" sz="480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12875"/>
          </a:xfrm>
        </p:spPr>
        <p:txBody>
          <a:bodyPr/>
          <a:lstStyle/>
          <a:p>
            <a:r>
              <a:rPr lang="pt-BR" altLang="pt-BR" b="1" u="sng"/>
              <a:t>Considerações </a:t>
            </a:r>
            <a:r>
              <a:rPr lang="pt-BR" altLang="pt-BR"/>
              <a:t> </a:t>
            </a:r>
          </a:p>
        </p:txBody>
      </p:sp>
      <p:pic>
        <p:nvPicPr>
          <p:cNvPr id="6349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538" y="3060700"/>
            <a:ext cx="33337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14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808163"/>
            <a:ext cx="3184525" cy="35321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3515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5" y="2060575"/>
            <a:ext cx="1654175" cy="6191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3516" name="Picture 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3284538"/>
            <a:ext cx="2824163" cy="6413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3517" name="Picture 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760913"/>
            <a:ext cx="1698625" cy="6524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Reset do transformador</a:t>
            </a:r>
            <a:endParaRPr lang="pt-BR" altLang="pt-BR" sz="4000"/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323850" y="2384425"/>
            <a:ext cx="8461375" cy="297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/>
              <a:t> Ao final do período de chaveamento é necessário resetar o trafo;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/>
              <a:t> Para entender o comportamento do trafo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pt-BR" altLang="pt-BR">
                <a:solidFill>
                  <a:srgbClr val="800000"/>
                </a:solidFill>
              </a:rPr>
              <a:t> Substitua o trafo por um modelo equivalente contendo a indutância de magnetização;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pt-BR" altLang="pt-BR">
                <a:solidFill>
                  <a:srgbClr val="800000"/>
                </a:solidFill>
              </a:rPr>
              <a:t> Análise o conversor como usual e trate a magnetização como outro indutor qualquer;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pt-BR" altLang="pt-BR">
                <a:solidFill>
                  <a:srgbClr val="800000"/>
                </a:solidFill>
              </a:rPr>
              <a:t> Use a idéia de balanço de energia para qualquer um dos indutores.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endParaRPr lang="pt-BR" altLang="pt-BR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Conversores full-bridge e half-bridge  isolados</a:t>
            </a:r>
            <a:r>
              <a:rPr lang="pt-BR" altLang="pt-BR" sz="4000"/>
              <a:t> </a:t>
            </a:r>
          </a:p>
        </p:txBody>
      </p:sp>
      <p:pic>
        <p:nvPicPr>
          <p:cNvPr id="64527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349500"/>
            <a:ext cx="8586788" cy="27003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F-b com trafo</a:t>
            </a:r>
            <a:r>
              <a:rPr lang="pt-BR" altLang="pt-BR" sz="4000"/>
              <a:t> </a:t>
            </a:r>
          </a:p>
        </p:txBody>
      </p:sp>
      <p:pic>
        <p:nvPicPr>
          <p:cNvPr id="65552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1952625"/>
            <a:ext cx="8278812" cy="29098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74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32891"/>
            <a:ext cx="4813300" cy="59404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180975" y="1587500"/>
            <a:ext cx="3490913" cy="338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/>
              <a:t> Durante o primeiro período de chaveamento Q1 e Q4 conduzem durante DTs e no primário do trafo é aplicado Vg;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/>
              <a:t>  Durante o próximo período de chaveamento Q2 e Q3 conduzem durante DTs e no primário do trafo é aplicado -Vg;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/>
              <a:t> O balanço de energia é conseguido após 2 períodos de chaveamento.</a:t>
            </a:r>
          </a:p>
        </p:txBody>
      </p:sp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Operação dos diodos do secundário</a:t>
            </a:r>
            <a:endParaRPr lang="pt-BR" altLang="pt-BR" sz="4000"/>
          </a:p>
        </p:txBody>
      </p:sp>
      <p:pic>
        <p:nvPicPr>
          <p:cNvPr id="44056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1989138"/>
            <a:ext cx="5703888" cy="29130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3454</TotalTime>
  <Words>219</Words>
  <Application>Microsoft Office PowerPoint</Application>
  <PresentationFormat>Apresentação na tela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Wingdings</vt:lpstr>
      <vt:lpstr>Design padrão</vt:lpstr>
      <vt:lpstr>Perdas e manipulações de circuitos eletrônicos</vt:lpstr>
      <vt:lpstr>Apresentação do PowerPoint</vt:lpstr>
      <vt:lpstr>Magnetização</vt:lpstr>
      <vt:lpstr>Considerações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rqm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Controlador</dc:title>
  <dc:creator>Particular</dc:creator>
  <cp:lastModifiedBy>Ricardo</cp:lastModifiedBy>
  <cp:revision>96</cp:revision>
  <dcterms:created xsi:type="dcterms:W3CDTF">2009-04-12T14:29:32Z</dcterms:created>
  <dcterms:modified xsi:type="dcterms:W3CDTF">2016-03-10T13:45:35Z</dcterms:modified>
</cp:coreProperties>
</file>