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302" r:id="rId3"/>
    <p:sldId id="256" r:id="rId4"/>
    <p:sldId id="303" r:id="rId5"/>
    <p:sldId id="286" r:id="rId6"/>
    <p:sldId id="304" r:id="rId7"/>
    <p:sldId id="305" r:id="rId8"/>
    <p:sldId id="306" r:id="rId9"/>
    <p:sldId id="287" r:id="rId10"/>
    <p:sldId id="257" r:id="rId11"/>
    <p:sldId id="281" r:id="rId12"/>
    <p:sldId id="288" r:id="rId13"/>
    <p:sldId id="293" r:id="rId14"/>
    <p:sldId id="307" r:id="rId15"/>
    <p:sldId id="308" r:id="rId16"/>
    <p:sldId id="309" r:id="rId17"/>
    <p:sldId id="310" r:id="rId18"/>
    <p:sldId id="311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3573" autoAdjust="0"/>
  </p:normalViewPr>
  <p:slideViewPr>
    <p:cSldViewPr>
      <p:cViewPr>
        <p:scale>
          <a:sx n="75" d="100"/>
          <a:sy n="75" d="100"/>
        </p:scale>
        <p:origin x="-1661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D44ED9-46BE-4F19-86B7-434B2736FBD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1447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5A4F1-05B2-49E8-825D-7B555AB949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006894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6F229-7367-46F0-B2BE-E552F4DCA33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4815481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C42C0-9A46-4F71-A342-FE5EEA3701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1130935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8CED66-907E-4A63-923D-E06FE5D62A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4501552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883C19-9687-42EC-852C-A23392681B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8881404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FF8CF-B477-4DD4-8FDF-019B080704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798668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FBC4-E982-4424-9562-AA94D53516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4749666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380B2-400A-4374-9C91-8F1F05E05F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9905101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D8627-43DE-447B-B109-3629536137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702120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60F12-13A4-4C1A-9319-B3444625B3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4899571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ADE7D-CE6D-4376-859E-51CCEECCBE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0561478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966C-5797-4872-B826-0E5CDB6A77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6046327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4237F-6B3B-4AF4-B589-CED813E2F77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764483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50C994-750E-4258-9B13-C5F85847A467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Conversor Cuk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Comportamento da corrente através dos indutores</a:t>
            </a:r>
            <a:r>
              <a:rPr lang="pt-BR" altLang="pt-BR" sz="3600"/>
              <a:t> </a:t>
            </a:r>
          </a:p>
        </p:txBody>
      </p:sp>
      <p:pic>
        <p:nvPicPr>
          <p:cNvPr id="4129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592263"/>
            <a:ext cx="4624388" cy="19351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30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545013"/>
            <a:ext cx="2419350" cy="7985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581525"/>
            <a:ext cx="2643187" cy="8556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1439863" y="38608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6264275" y="38973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03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5" y="441325"/>
            <a:ext cx="4578350" cy="21828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704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4184650"/>
            <a:ext cx="2913062" cy="6746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705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92600"/>
            <a:ext cx="2373313" cy="6191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1655763" y="35369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6480175" y="35734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Comportamento da tensão sobre o capacitor C1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08163"/>
            <a:ext cx="5929313" cy="23288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5283200"/>
            <a:ext cx="2689225" cy="9001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138738"/>
            <a:ext cx="3049588" cy="11699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692275" y="46355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516688" y="46720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Magnitude do ripples</a:t>
            </a:r>
            <a:endParaRPr lang="pt-BR" altLang="pt-BR" sz="4000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84425"/>
            <a:ext cx="2598737" cy="2587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2349500"/>
            <a:ext cx="2193925" cy="26654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Corrente e tensão sobre o capacitor do conversor buck</a:t>
            </a:r>
            <a:endParaRPr lang="pt-BR" altLang="pt-BR" sz="4000"/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700213"/>
            <a:ext cx="6243637" cy="49958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484313"/>
            <a:ext cx="1654175" cy="7985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700213"/>
            <a:ext cx="1519238" cy="5508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3240088" y="1916113"/>
            <a:ext cx="1331912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6759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860800"/>
            <a:ext cx="1608137" cy="9223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7595" name="AutoShape 11"/>
          <p:cNvSpPr>
            <a:spLocks noChangeArrowheads="1"/>
          </p:cNvSpPr>
          <p:nvPr/>
        </p:nvSpPr>
        <p:spPr bwMode="auto">
          <a:xfrm>
            <a:off x="7235825" y="2492375"/>
            <a:ext cx="1081088" cy="9001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Chaves mais utilizadas</a:t>
            </a:r>
            <a:br>
              <a:rPr lang="pt-BR" altLang="pt-BR" sz="4000" b="1" u="sng"/>
            </a:br>
            <a:endParaRPr lang="pt-BR" altLang="pt-BR" sz="4000"/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881188"/>
            <a:ext cx="5703887" cy="33972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Chaves mais utilizadas</a:t>
            </a:r>
            <a:br>
              <a:rPr lang="pt-BR" altLang="pt-BR" sz="4000" b="1" u="sng"/>
            </a:br>
            <a:endParaRPr lang="pt-BR" altLang="pt-BR" sz="4000"/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2419350" cy="4860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952625"/>
            <a:ext cx="3498850" cy="31607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Chaves mais utilizadas</a:t>
            </a:r>
            <a:br>
              <a:rPr lang="pt-BR" altLang="pt-BR" sz="4000" b="1" u="sng"/>
            </a:br>
            <a:endParaRPr lang="pt-BR" altLang="pt-BR" sz="4000"/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5478463" cy="32178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Chaves mais utilizadas</a:t>
            </a:r>
            <a:br>
              <a:rPr lang="pt-BR" altLang="pt-BR" sz="4000" b="1" u="sng"/>
            </a:br>
            <a:endParaRPr lang="pt-BR" altLang="pt-BR" sz="4000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1641475"/>
            <a:ext cx="5748337" cy="3308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Modos de operação</a:t>
            </a:r>
            <a:endParaRPr lang="pt-BR" altLang="pt-BR" sz="4000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812088" y="23844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7835900" y="53006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  <p:pic>
        <p:nvPicPr>
          <p:cNvPr id="6247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92263"/>
            <a:ext cx="6108700" cy="21256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247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689475"/>
            <a:ext cx="5973762" cy="18557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247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349500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7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300663"/>
            <a:ext cx="88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b="1" u="sng"/>
              <a:t>Subintervalo 1</a:t>
            </a:r>
            <a:r>
              <a:rPr lang="pt-BR" altLang="pt-BR"/>
              <a:t> </a:t>
            </a:r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 rot="21575309" flipH="1">
            <a:off x="3165475" y="4900613"/>
            <a:ext cx="828675" cy="431800"/>
          </a:xfrm>
          <a:prstGeom prst="leftArrow">
            <a:avLst>
              <a:gd name="adj1" fmla="val 50000"/>
              <a:gd name="adj2" fmla="val 47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04925"/>
            <a:ext cx="5614988" cy="20812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4257675"/>
            <a:ext cx="1924050" cy="18669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4103688" y="3716338"/>
            <a:ext cx="370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/>
              <a:t>Desconsiderando o ripple.</a:t>
            </a:r>
          </a:p>
        </p:txBody>
      </p:sp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4" name="Pictur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4437063"/>
            <a:ext cx="1879600" cy="18557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b="1" u="sng"/>
              <a:t>Subintervalo 2</a:t>
            </a:r>
            <a:r>
              <a:rPr lang="pt-BR" altLang="pt-BR"/>
              <a:t> </a:t>
            </a:r>
          </a:p>
        </p:txBody>
      </p:sp>
      <p:sp>
        <p:nvSpPr>
          <p:cNvPr id="63491" name="AutoShape 3"/>
          <p:cNvSpPr>
            <a:spLocks noChangeArrowheads="1"/>
          </p:cNvSpPr>
          <p:nvPr/>
        </p:nvSpPr>
        <p:spPr bwMode="auto">
          <a:xfrm rot="21575309" flipH="1">
            <a:off x="3165475" y="4900613"/>
            <a:ext cx="828675" cy="431800"/>
          </a:xfrm>
          <a:prstGeom prst="leftArrow">
            <a:avLst>
              <a:gd name="adj1" fmla="val 50000"/>
              <a:gd name="adj2" fmla="val 47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103688" y="3716338"/>
            <a:ext cx="370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/>
              <a:t>Desconsiderando o ripple.</a:t>
            </a: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538" y="3060700"/>
            <a:ext cx="33337" cy="1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477963"/>
            <a:ext cx="5613400" cy="20589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49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4076700"/>
            <a:ext cx="1428750" cy="15970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49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257675"/>
            <a:ext cx="1563688" cy="16652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Formas de onda sobre o indutor L1</a:t>
            </a:r>
            <a:r>
              <a:rPr lang="pt-BR" altLang="pt-BR" sz="4000"/>
              <a:t> </a:t>
            </a:r>
          </a:p>
        </p:txBody>
      </p:sp>
      <p:pic>
        <p:nvPicPr>
          <p:cNvPr id="4302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16113"/>
            <a:ext cx="4983163" cy="20589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302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724400"/>
            <a:ext cx="3543300" cy="1012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Formas de onda sobre o indutor L2</a:t>
            </a:r>
            <a:r>
              <a:rPr lang="pt-BR" altLang="pt-BR" sz="4000"/>
              <a:t> </a:t>
            </a:r>
          </a:p>
        </p:txBody>
      </p:sp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1808163"/>
            <a:ext cx="4668837" cy="16875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400550"/>
            <a:ext cx="4264025" cy="6524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Formas de onda sobre o capacitor C1</a:t>
            </a:r>
            <a:r>
              <a:rPr lang="pt-BR" altLang="pt-BR" sz="3600"/>
              <a:t> </a:t>
            </a:r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1665288"/>
            <a:ext cx="4624388" cy="15192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329113"/>
            <a:ext cx="2463800" cy="473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Formas de onda sobre o capacitor C2</a:t>
            </a:r>
            <a:r>
              <a:rPr lang="pt-BR" altLang="pt-BR" sz="3600"/>
              <a:t> </a:t>
            </a:r>
          </a:p>
        </p:txBody>
      </p:sp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76363"/>
            <a:ext cx="4894263" cy="16652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3752850"/>
            <a:ext cx="2463800" cy="10017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176713" y="3429000"/>
            <a:ext cx="45720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 sz="2000"/>
              <a:t> Durante ambos intervalos </a:t>
            </a:r>
            <a:r>
              <a:rPr lang="pt-BR" altLang="pt-BR" sz="2000" i="1">
                <a:latin typeface="Times New Roman" pitchFamily="18" charset="0"/>
              </a:rPr>
              <a:t>i</a:t>
            </a:r>
            <a:r>
              <a:rPr lang="pt-BR" altLang="pt-BR" sz="2000" i="1" baseline="-25000">
                <a:latin typeface="Times New Roman" pitchFamily="18" charset="0"/>
              </a:rPr>
              <a:t>c2</a:t>
            </a:r>
            <a:r>
              <a:rPr lang="pt-BR" altLang="pt-BR" sz="2000"/>
              <a:t> é igual a diferença a corrente do indutor 2 (</a:t>
            </a:r>
            <a:r>
              <a:rPr lang="pt-BR" altLang="pt-BR" sz="2000" i="1">
                <a:latin typeface="Times New Roman" pitchFamily="18" charset="0"/>
              </a:rPr>
              <a:t>i</a:t>
            </a:r>
            <a:r>
              <a:rPr lang="pt-BR" altLang="pt-BR" sz="2000" i="1" baseline="-25000">
                <a:latin typeface="Times New Roman" pitchFamily="18" charset="0"/>
              </a:rPr>
              <a:t>2</a:t>
            </a:r>
            <a:r>
              <a:rPr lang="pt-BR" altLang="pt-BR" sz="2000"/>
              <a:t>) e a corrente de carga;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pt-BR" altLang="pt-BR" sz="2000"/>
              <a:t> Quando o ripple é negligenciado </a:t>
            </a:r>
            <a:r>
              <a:rPr lang="pt-BR" altLang="pt-BR" sz="2000" i="1"/>
              <a:t>i</a:t>
            </a:r>
            <a:r>
              <a:rPr lang="pt-BR" altLang="pt-BR" sz="2000" i="1" baseline="-25000"/>
              <a:t>c2</a:t>
            </a:r>
            <a:r>
              <a:rPr lang="pt-BR" altLang="pt-BR" sz="2000" i="1"/>
              <a:t> </a:t>
            </a:r>
            <a:r>
              <a:rPr lang="pt-BR" altLang="pt-BR" sz="2000"/>
              <a:t>é constante e igual a zero. </a:t>
            </a: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8640763" cy="45164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3600" b="1" u="sng"/>
              <a:t>Ganho do conversor</a:t>
            </a:r>
            <a:r>
              <a:rPr lang="pt-BR" altLang="pt-BR" sz="3600"/>
              <a:t> </a:t>
            </a: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157</Words>
  <Application>Microsoft Office PowerPoint</Application>
  <PresentationFormat>Apresentação na tela (4:3)</PresentationFormat>
  <Paragraphs>34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Wingdings</vt:lpstr>
      <vt:lpstr>Times New Roman</vt:lpstr>
      <vt:lpstr>Design padrão</vt:lpstr>
      <vt:lpstr>Conversor Cuk</vt:lpstr>
      <vt:lpstr>Apresentação do PowerPoint</vt:lpstr>
      <vt:lpstr>Subintervalo 1 </vt:lpstr>
      <vt:lpstr>Subintervalo 2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70</cp:revision>
  <dcterms:created xsi:type="dcterms:W3CDTF">2009-04-12T14:29:32Z</dcterms:created>
  <dcterms:modified xsi:type="dcterms:W3CDTF">2016-03-02T16:50:27Z</dcterms:modified>
</cp:coreProperties>
</file>