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379" r:id="rId3"/>
    <p:sldId id="380" r:id="rId4"/>
    <p:sldId id="381" r:id="rId5"/>
    <p:sldId id="382" r:id="rId6"/>
    <p:sldId id="383" r:id="rId7"/>
    <p:sldId id="384" r:id="rId8"/>
    <p:sldId id="38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100" d="100"/>
          <a:sy n="100" d="100"/>
        </p:scale>
        <p:origin x="-1517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ED3E-36D1-4719-876B-579AEF63EF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5239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8CFE-0843-4297-A292-C4D3F767F6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8979379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DA5A8-BBE9-4C85-AB08-6F06800C58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5087113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ADAD1-2E65-4074-9C15-F40B4F07EE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9009256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B4C6A-4CEA-4046-B2D1-3843997DF3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0397419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A9EE-E7EE-464E-B22B-C3EE70A90E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7195146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11998-EDE9-41FA-8FBD-2140500B2B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9357431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F7F9D-8F8E-4EBF-B246-8AA835D30C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4015061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B635F-3940-4591-80D3-0DA8DAAEEF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7438021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3458-E45A-4CCB-98E8-3D677F801B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4271509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A55B3-ECBB-4BF2-8845-C5B9517FAC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994052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4CB03-E1FC-4C76-BC9E-242A8F51C2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6260593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8CBA9E-5EEF-445A-AE87-725D8F17EB61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Função de transferência do conversor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Buck-boost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3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57338"/>
            <a:ext cx="5524500" cy="29146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37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941888"/>
            <a:ext cx="4083050" cy="7318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Buck-boost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6288088" cy="1631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3321050"/>
            <a:ext cx="5118100" cy="15636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5229225"/>
            <a:ext cx="5434013" cy="13382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Função de transferência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58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8134350" cy="23733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8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4652963"/>
            <a:ext cx="8243887" cy="13255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Função de transferência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68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844675"/>
            <a:ext cx="6424612" cy="1327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68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789363"/>
            <a:ext cx="3994150" cy="11255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Função de transferência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78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881188"/>
            <a:ext cx="5118100" cy="28908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Função de transferência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7999412" cy="1866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4221163"/>
            <a:ext cx="4489450" cy="1901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>
                <a:cs typeface="Arial" charset="0"/>
              </a:rPr>
              <a:t>Função de transferência</a:t>
            </a:r>
            <a:endParaRPr lang="el-GR" altLang="pt-BR" sz="4000" b="1" u="sng" baseline="-25000">
              <a:cs typeface="Arial" charset="0"/>
            </a:endParaRPr>
          </a:p>
        </p:txBody>
      </p:sp>
      <p:pic>
        <p:nvPicPr>
          <p:cNvPr id="2099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4398962" cy="39608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99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2528888"/>
            <a:ext cx="2058987" cy="15525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5018</TotalTime>
  <Words>41</Words>
  <Application>Microsoft Office PowerPoint</Application>
  <PresentationFormat>Apresentação na tela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Arial</vt:lpstr>
      <vt:lpstr>Design padrão</vt:lpstr>
      <vt:lpstr>Função de transferência do conversor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162</cp:revision>
  <dcterms:created xsi:type="dcterms:W3CDTF">2009-04-12T14:29:32Z</dcterms:created>
  <dcterms:modified xsi:type="dcterms:W3CDTF">2016-04-25T13:23:01Z</dcterms:modified>
</cp:coreProperties>
</file>