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0" r:id="rId2"/>
    <p:sldId id="326" r:id="rId3"/>
    <p:sldId id="327" r:id="rId4"/>
    <p:sldId id="328" r:id="rId5"/>
    <p:sldId id="329" r:id="rId6"/>
    <p:sldId id="330" r:id="rId7"/>
    <p:sldId id="332" r:id="rId8"/>
    <p:sldId id="333" r:id="rId9"/>
    <p:sldId id="334" r:id="rId10"/>
    <p:sldId id="347" r:id="rId11"/>
    <p:sldId id="348" r:id="rId12"/>
    <p:sldId id="349" r:id="rId13"/>
    <p:sldId id="335" r:id="rId14"/>
    <p:sldId id="336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42" autoAdjust="0"/>
    <p:restoredTop sz="93573" autoAdjust="0"/>
  </p:normalViewPr>
  <p:slideViewPr>
    <p:cSldViewPr>
      <p:cViewPr>
        <p:scale>
          <a:sx n="75" d="100"/>
          <a:sy n="75" d="100"/>
        </p:scale>
        <p:origin x="-2237" y="-3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59062C-482F-46B1-A976-4179ECBA4E7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70759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87E20-AE40-4206-966E-FFB4C056F11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09246409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8E854-ADE3-4E60-82B1-14B7B782AE9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21775480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21E66-6758-4D12-AA1A-D87C28AF75A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87561756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416EE-AC28-4DAA-A5E5-ABD687311A1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8571891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0F310-C2B5-43E1-A429-FFE062108A7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1816386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7B7CC-8AD6-4530-825C-91D4A7CC8E0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08915579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F94A1-C37C-4976-A81E-BB98678CAFE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80026612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7C302-2282-47FD-BB87-339130480F2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22672528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D36C9-8C98-41AB-A8E5-EBAD0A3D107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45509741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E7F09-85CB-4DB4-BC02-00A126A6BC1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88335186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BA796-2818-4685-9B0B-EDBFC3EC18E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2252623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B8FDF4-ED88-47E9-9D62-E4352EE88C48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3" name="Picture 9" descr="logo lafape 0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quadros@sc.usp.b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pt-BR" altLang="pt-BR" sz="4000" b="1" i="1">
                <a:solidFill>
                  <a:srgbClr val="0000FF"/>
                </a:solidFill>
              </a:rPr>
              <a:t>Modelagem no espaço de estado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7288"/>
            <a:ext cx="9144000" cy="35575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pt-BR" altLang="pt-BR" b="1"/>
              <a:t>Laboratório de Fontes Alternativas e Processamento de Energia – LAFAPE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Autor: Ricardo Q. Machado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Email: </a:t>
            </a:r>
            <a:r>
              <a:rPr lang="pt-BR" altLang="pt-BR" b="1">
                <a:hlinkClick r:id="rId2"/>
              </a:rPr>
              <a:t>rquadros@sc.usp.br</a:t>
            </a:r>
            <a:endParaRPr lang="pt-BR" altLang="pt-BR" b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Circuito equivalente AC</a:t>
            </a:r>
            <a:endParaRPr lang="pt-BR" altLang="pt-BR" sz="4000"/>
          </a:p>
        </p:txBody>
      </p:sp>
      <p:pic>
        <p:nvPicPr>
          <p:cNvPr id="1699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2097088"/>
            <a:ext cx="5364163" cy="30511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Circuito equivalente AC</a:t>
            </a:r>
            <a:endParaRPr lang="pt-BR" altLang="pt-BR" sz="4000"/>
          </a:p>
        </p:txBody>
      </p:sp>
      <p:pic>
        <p:nvPicPr>
          <p:cNvPr id="1710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384425"/>
            <a:ext cx="5299075" cy="21256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Circuito equivalente AC</a:t>
            </a:r>
            <a:endParaRPr lang="pt-BR" altLang="pt-BR" sz="4000"/>
          </a:p>
        </p:txBody>
      </p:sp>
      <p:pic>
        <p:nvPicPr>
          <p:cNvPr id="1720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708275"/>
            <a:ext cx="5973763" cy="19685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Circuito equivalente</a:t>
            </a:r>
            <a:endParaRPr lang="pt-BR" altLang="pt-BR" sz="4000"/>
          </a:p>
        </p:txBody>
      </p:sp>
      <p:pic>
        <p:nvPicPr>
          <p:cNvPr id="15770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276475"/>
            <a:ext cx="8675688" cy="29051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Obter o modelo de pequenos sinais para o boost</a:t>
            </a:r>
            <a:endParaRPr lang="pt-BR" altLang="pt-BR" sz="4000"/>
          </a:p>
        </p:txBody>
      </p:sp>
      <p:pic>
        <p:nvPicPr>
          <p:cNvPr id="15872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2276475"/>
            <a:ext cx="6918325" cy="29924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Exemplo com o conversor buck-boost</a:t>
            </a:r>
            <a:endParaRPr lang="pt-BR" altLang="pt-BR" sz="4000"/>
          </a:p>
        </p:txBody>
      </p:sp>
      <p:sp>
        <p:nvSpPr>
          <p:cNvPr id="124953" name="Rectangle 2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124956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720850"/>
            <a:ext cx="5040313" cy="19240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4957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4929188"/>
            <a:ext cx="8628063" cy="12715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4958" name="Picture 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700" y="1989138"/>
            <a:ext cx="573088" cy="4730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4959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2960688"/>
            <a:ext cx="393700" cy="5064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4960" name="Text Box 32"/>
          <p:cNvSpPr txBox="1">
            <a:spLocks noChangeArrowheads="1"/>
          </p:cNvSpPr>
          <p:nvPr/>
        </p:nvSpPr>
        <p:spPr bwMode="auto">
          <a:xfrm>
            <a:off x="6696075" y="1233488"/>
            <a:ext cx="2197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/>
              <a:t>Não linearidades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Subintervalo 1</a:t>
            </a:r>
            <a:endParaRPr lang="pt-BR" altLang="pt-BR" sz="4000"/>
          </a:p>
        </p:txBody>
      </p:sp>
      <p:pic>
        <p:nvPicPr>
          <p:cNvPr id="12596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588" y="1304925"/>
            <a:ext cx="4608512" cy="20208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5966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484313"/>
            <a:ext cx="2635250" cy="13890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596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3608388"/>
            <a:ext cx="6296025" cy="31686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Subintervalo 2</a:t>
            </a:r>
            <a:endParaRPr lang="pt-BR" altLang="pt-BR" sz="4000"/>
          </a:p>
        </p:txBody>
      </p:sp>
      <p:pic>
        <p:nvPicPr>
          <p:cNvPr id="12698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88" y="1412875"/>
            <a:ext cx="4084637" cy="19288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698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12875"/>
            <a:ext cx="2959100" cy="21034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6989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3" y="3932238"/>
            <a:ext cx="5502275" cy="28098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Obtendo as matrizes do circuito</a:t>
            </a:r>
            <a:endParaRPr lang="pt-BR" altLang="pt-BR" sz="4000"/>
          </a:p>
        </p:txBody>
      </p:sp>
      <p:pic>
        <p:nvPicPr>
          <p:cNvPr id="12800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49388"/>
            <a:ext cx="8027987" cy="18430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801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897313"/>
            <a:ext cx="4038600" cy="21828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Componentes em regime permanente</a:t>
            </a:r>
            <a:endParaRPr lang="pt-BR" altLang="pt-BR" sz="4000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1290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1665288"/>
            <a:ext cx="6915150" cy="18780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903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4233863"/>
            <a:ext cx="4608513" cy="23272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Circuito equivalente</a:t>
            </a:r>
            <a:endParaRPr lang="pt-BR" altLang="pt-BR" sz="4000"/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1546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1268413"/>
            <a:ext cx="6332537" cy="24749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46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176713"/>
            <a:ext cx="6480175" cy="23955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Modelo AC</a:t>
            </a:r>
            <a:endParaRPr lang="pt-BR" altLang="pt-BR" sz="4000"/>
          </a:p>
        </p:txBody>
      </p:sp>
      <p:pic>
        <p:nvPicPr>
          <p:cNvPr id="1556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268413"/>
            <a:ext cx="8445500" cy="14859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56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644900"/>
            <a:ext cx="8281988" cy="20320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Circuito equivalente AC</a:t>
            </a:r>
            <a:endParaRPr lang="pt-BR" altLang="pt-BR" sz="4000"/>
          </a:p>
        </p:txBody>
      </p:sp>
      <p:pic>
        <p:nvPicPr>
          <p:cNvPr id="15668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349500"/>
            <a:ext cx="8269288" cy="22606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4652</TotalTime>
  <Words>71</Words>
  <Application>Microsoft Office PowerPoint</Application>
  <PresentationFormat>Apresentação na tela (4:3)</PresentationFormat>
  <Paragraphs>20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Arial</vt:lpstr>
      <vt:lpstr>Wingdings</vt:lpstr>
      <vt:lpstr>Design padrão</vt:lpstr>
      <vt:lpstr>Modelagem no espaço de estado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rqm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</cp:lastModifiedBy>
  <cp:revision>139</cp:revision>
  <dcterms:created xsi:type="dcterms:W3CDTF">2009-04-12T14:29:32Z</dcterms:created>
  <dcterms:modified xsi:type="dcterms:W3CDTF">2016-04-20T16:25:37Z</dcterms:modified>
</cp:coreProperties>
</file>