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3" r:id="rId6"/>
    <p:sldId id="264" r:id="rId7"/>
    <p:sldId id="266" r:id="rId8"/>
    <p:sldId id="267" r:id="rId9"/>
    <p:sldId id="265" r:id="rId10"/>
    <p:sldId id="271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95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35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29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66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67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04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4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86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87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7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54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B554-25EF-4903-9BCB-894A677FF96A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53C0-73C0-4AF5-B0FC-FBB148DD1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er.vimeo.com/video/1668072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Semiótica</a:t>
            </a:r>
            <a:br>
              <a:rPr lang="pt-BR" dirty="0" smtClean="0"/>
            </a:br>
            <a:r>
              <a:rPr lang="pt-BR" dirty="0" smtClean="0"/>
              <a:t>Signo, linguagem, semiose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9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 o Design?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DE-SIGNAR</a:t>
            </a:r>
          </a:p>
          <a:p>
            <a:endParaRPr lang="pt-BR" dirty="0" smtClean="0"/>
          </a:p>
          <a:p>
            <a:r>
              <a:rPr lang="pt-BR" dirty="0" smtClean="0"/>
              <a:t>O Design é intencional. “Tramar”, “simular”, “projetar”, “esquematizar”, “configurar”, “proceder de forma estratégica”. (Etimologia por </a:t>
            </a:r>
            <a:r>
              <a:rPr lang="pt-BR" dirty="0" err="1" smtClean="0"/>
              <a:t>Flusser</a:t>
            </a:r>
            <a:r>
              <a:rPr lang="pt-BR" dirty="0" smtClean="0"/>
              <a:t> – p. 181)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43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 o Design?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“A forma do mundo criada pelo homem é design. Design é, portanto,  um termo que carrega mais que uma fortíssima carga de conceito: é o nome próprio do que em filosofia chamamos conceito. Conceito que, por sua vez, fez-se o mundo, ordem concreta, realidade”.</a:t>
            </a:r>
          </a:p>
          <a:p>
            <a:endParaRPr lang="pt-BR" dirty="0" smtClean="0"/>
          </a:p>
          <a:p>
            <a:r>
              <a:rPr lang="pt-BR" dirty="0" smtClean="0"/>
              <a:t>(Marcia </a:t>
            </a:r>
            <a:r>
              <a:rPr lang="pt-BR" dirty="0" err="1" smtClean="0"/>
              <a:t>Tiburi</a:t>
            </a:r>
            <a:r>
              <a:rPr lang="pt-BR" dirty="0" smtClean="0"/>
              <a:t> – resenha “O mundo codificado”)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72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 o Design?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Concretamente, este “conceito” gerado pelo design pode ser concebido, lido, analisado, criticado, com as ferramentas da Semiótica.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conceito tem intenção? Tem propósito?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Que signo </a:t>
            </a:r>
            <a:r>
              <a:rPr lang="pt-BR" dirty="0" smtClean="0"/>
              <a:t>e que </a:t>
            </a:r>
            <a:r>
              <a:rPr lang="pt-BR" dirty="0" smtClean="0"/>
              <a:t>linguagens eu escolho para dar vida às minhas intenções e propósitos?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1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Cena do curta metragem </a:t>
            </a:r>
            <a:r>
              <a:rPr lang="pt-BR" dirty="0" err="1" smtClean="0"/>
              <a:t>Hyper</a:t>
            </a:r>
            <a:r>
              <a:rPr lang="pt-BR" dirty="0" smtClean="0"/>
              <a:t>-Reality (</a:t>
            </a:r>
            <a:r>
              <a:rPr lang="pt-BR" dirty="0" smtClean="0">
                <a:hlinkClick r:id="rId2"/>
              </a:rPr>
              <a:t>https://player.vimeo.com/video/166807261</a:t>
            </a:r>
            <a:r>
              <a:rPr lang="pt-BR" dirty="0" smtClean="0"/>
              <a:t>)</a:t>
            </a:r>
            <a:br>
              <a:rPr lang="pt-BR" dirty="0" smtClean="0"/>
            </a:br>
            <a:endParaRPr lang="pt-BR" dirty="0" smtClean="0"/>
          </a:p>
          <a:p>
            <a:r>
              <a:rPr lang="en-US" dirty="0" smtClean="0"/>
              <a:t>33 Minimalist Meditation Room Design Ideas </a:t>
            </a:r>
            <a:br>
              <a:rPr lang="en-US" dirty="0" smtClean="0"/>
            </a:br>
            <a:r>
              <a:rPr lang="en-US" dirty="0" smtClean="0"/>
              <a:t>https://www.digsdigs.com/33-minimalist-meditation-room-design-ideas/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2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Semiótica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err="1" smtClean="0"/>
              <a:t>Semio</a:t>
            </a:r>
            <a:r>
              <a:rPr lang="pt-BR" dirty="0" smtClean="0"/>
              <a:t> = palavra grega para “</a:t>
            </a:r>
            <a:r>
              <a:rPr lang="pt-BR" smtClean="0"/>
              <a:t>signo”.</a:t>
            </a:r>
            <a:br>
              <a:rPr lang="pt-BR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Medicina: Semiologia – estuda os sinais do corpo humano.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 smtClean="0"/>
              <a:t>Signo: </a:t>
            </a:r>
            <a:r>
              <a:rPr lang="pt-BR" dirty="0" smtClean="0"/>
              <a:t>algo que está no lugar de alguma coisa significando algo para alguém. Por que?</a:t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15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Semiótica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Semiose: a ação dos signos; os signos “se organizam” em linguagens. 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Semiose é o modo como o signo age; é como apreendemos (ou não) a ação das linguagens que são, por sua vez, compostas de signos.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A semiose é um processo.</a:t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3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Semiótica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Desenvolvimento da capacidade cognitiva de interpretação dos signos e das linguagens.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“Eu me interesso pela linguagem porque ela me fere ou me seduz”. Barthes, 2002, p. 47.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8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5064"/>
            <a:ext cx="9001000" cy="50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116632"/>
            <a:ext cx="7824869" cy="58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264"/>
            <a:ext cx="9144000" cy="607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70" y="0"/>
            <a:ext cx="5490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189</Words>
  <Application>Microsoft Office PowerPoint</Application>
  <PresentationFormat>Apresentação na tela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Semiótica Signo, linguagem, semiose</vt:lpstr>
      <vt:lpstr>Semiótica</vt:lpstr>
      <vt:lpstr>Semiótica</vt:lpstr>
      <vt:lpstr>Semiótica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o Design?</vt:lpstr>
      <vt:lpstr>E o Design?</vt:lpstr>
      <vt:lpstr>E o Design?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Signo, linguagem, semiose</dc:title>
  <dc:creator>Dosvald1</dc:creator>
  <cp:lastModifiedBy>Dosvald1</cp:lastModifiedBy>
  <cp:revision>24</cp:revision>
  <dcterms:created xsi:type="dcterms:W3CDTF">2018-03-06T13:12:07Z</dcterms:created>
  <dcterms:modified xsi:type="dcterms:W3CDTF">2018-03-06T14:31:08Z</dcterms:modified>
</cp:coreProperties>
</file>