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4">
  <p:sldMasterIdLst>
    <p:sldMasterId id="2147483744" r:id="rId1"/>
  </p:sldMasterIdLst>
  <p:notesMasterIdLst>
    <p:notesMasterId r:id="rId4"/>
  </p:notesMasterIdLst>
  <p:handoutMasterIdLst>
    <p:handoutMasterId r:id="rId5"/>
  </p:handoutMasterIdLst>
  <p:sldIdLst>
    <p:sldId id="312" r:id="rId2"/>
    <p:sldId id="406" r:id="rId3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521415D9-36F7-43E2-AB2F-B90AF26B5E84}">
      <p14:sectionLst xmlns:p14="http://schemas.microsoft.com/office/powerpoint/2010/main">
        <p14:section name="Seção Padrão" id="{A31D499B-C36F-4E96-B542-E4FDB731017E}">
          <p14:sldIdLst>
            <p14:sldId id="312"/>
            <p14:sldId id="406"/>
          </p14:sldIdLst>
        </p14:section>
        <p14:section name="Seção sem Título" id="{3EB03871-3275-48F8-9FA9-A18087445417}">
          <p14:sldIdLst/>
        </p14:section>
        <p14:section name="Seção sem Título" id="{44B16DD1-9118-4C86-8299-5AD5D611DA12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66"/>
    <a:srgbClr val="FFFF00"/>
    <a:srgbClr val="66FF33"/>
    <a:srgbClr val="079715"/>
    <a:srgbClr val="08B819"/>
    <a:srgbClr val="007D7A"/>
    <a:srgbClr val="009999"/>
    <a:srgbClr val="D8E0F8"/>
    <a:srgbClr val="003399"/>
    <a:srgbClr val="01528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Estilo Claro 1 - Ênfas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1E4AEA4-8DFA-4A89-87EB-49C32662AFE0}" styleName="Estilo Médio 2 - Ênfas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E3FDE45-AF77-4B5C-9715-49D594BDF05E}" styleName="Estilo Claro 1 - Ênfase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F2DE63D5-997A-4646-A377-4702673A728D}" styleName="Estilo Claro 2 - Ênfase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72833802-FEF1-4C79-8D5D-14CF1EAF98D9}" styleName="Estilo Claro 2 - Ênfas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C083E6E3-FA7D-4D7B-A595-EF9225AFEA82}" styleName="Estilo Claro 1 - Ênfase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FD0F851-EC5A-4D38-B0AD-8093EC10F338}" styleName="Estilo Claro 1 - Ênfase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23477" autoAdjust="0"/>
    <p:restoredTop sz="89112" autoAdjust="0"/>
  </p:normalViewPr>
  <p:slideViewPr>
    <p:cSldViewPr>
      <p:cViewPr varScale="1">
        <p:scale>
          <a:sx n="105" d="100"/>
          <a:sy n="105" d="100"/>
        </p:scale>
        <p:origin x="138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498F10-372A-4A47-B98B-20DB1F1E359D}" type="datetimeFigureOut">
              <a:rPr lang="pt-BR" smtClean="0"/>
              <a:pPr/>
              <a:t>28/08/2015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C6BA4E-82D4-49D2-88E4-EDDAC3ECFF8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207328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4D1B3E3B-361C-47C9-85B4-254E58301892}" type="datetimeFigureOut">
              <a:rPr lang="pt-BR"/>
              <a:pPr>
                <a:defRPr/>
              </a:pPr>
              <a:t>28/08/2015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t-BR" noProof="0" smtClean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25184E2E-0427-4658-A92D-5FD3956664C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630662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9D088B8-65C1-403C-A15D-3D9406FAA022}" type="slidenum">
              <a:rPr lang="pt-BR">
                <a:solidFill>
                  <a:prstClr val="black"/>
                </a:solidFill>
              </a:rPr>
              <a:pPr/>
              <a:t>1</a:t>
            </a:fld>
            <a:endParaRPr lang="pt-BR" dirty="0">
              <a:solidFill>
                <a:prstClr val="black"/>
              </a:solidFill>
            </a:endParaRPr>
          </a:p>
        </p:txBody>
      </p:sp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37058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184E2E-0427-4658-A92D-5FD3956664C3}" type="slidenum">
              <a:rPr lang="pt-BR" smtClean="0"/>
              <a:pPr>
                <a:defRPr/>
              </a:pPr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561069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3"/>
          <p:cNvSpPr>
            <a:spLocks noChangeArrowheads="1"/>
          </p:cNvSpPr>
          <p:nvPr userDrawn="1"/>
        </p:nvSpPr>
        <p:spPr bwMode="auto">
          <a:xfrm>
            <a:off x="0" y="-26988"/>
            <a:ext cx="9144000" cy="504826"/>
          </a:xfrm>
          <a:prstGeom prst="rect">
            <a:avLst/>
          </a:prstGeom>
          <a:solidFill>
            <a:srgbClr val="015289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pt-BR" sz="1800" b="1" dirty="0" smtClean="0">
                <a:solidFill>
                  <a:schemeClr val="bg1"/>
                </a:solidFill>
                <a:latin typeface="+mj-lt"/>
              </a:rPr>
              <a:t>MATÉRIAS-PRIMAS MINERAIS</a:t>
            </a:r>
            <a:endParaRPr lang="pt-BR" sz="1800" b="1" i="1" kern="1200" baseline="0" dirty="0" smtClean="0">
              <a:solidFill>
                <a:srgbClr val="FFFF00"/>
              </a:solidFill>
              <a:latin typeface="+mj-lt"/>
              <a:ea typeface="+mn-ea"/>
              <a:cs typeface="Arial" charset="0"/>
            </a:endParaRPr>
          </a:p>
        </p:txBody>
      </p:sp>
      <p:sp>
        <p:nvSpPr>
          <p:cNvPr id="15" name="Título 1"/>
          <p:cNvSpPr>
            <a:spLocks noGrp="1"/>
          </p:cNvSpPr>
          <p:nvPr>
            <p:ph type="title" hasCustomPrompt="1"/>
          </p:nvPr>
        </p:nvSpPr>
        <p:spPr>
          <a:xfrm>
            <a:off x="230832" y="764704"/>
            <a:ext cx="8229600" cy="562074"/>
          </a:xfrm>
          <a:prstGeom prst="rect">
            <a:avLst/>
          </a:prstGeom>
        </p:spPr>
        <p:txBody>
          <a:bodyPr/>
          <a:lstStyle>
            <a:lvl1pPr algn="l">
              <a:defRPr sz="2600" b="1" i="0">
                <a:solidFill>
                  <a:srgbClr val="00206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pt-BR" dirty="0" smtClean="0"/>
              <a:t>CLIQUE PARA EDITAR O ESTILO</a:t>
            </a:r>
            <a:endParaRPr lang="pt-BR" dirty="0"/>
          </a:p>
        </p:txBody>
      </p:sp>
      <p:sp>
        <p:nvSpPr>
          <p:cNvPr id="16" name="Espaço Reservado para Conteúdo 2"/>
          <p:cNvSpPr>
            <a:spLocks noGrp="1"/>
          </p:cNvSpPr>
          <p:nvPr>
            <p:ph idx="1" hasCustomPrompt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>
              <a:spcAft>
                <a:spcPts val="900"/>
              </a:spcAft>
              <a:buNone/>
              <a:defRPr sz="2200" b="1">
                <a:latin typeface="Arial" pitchFamily="34" charset="0"/>
                <a:cs typeface="Arial" pitchFamily="34" charset="0"/>
              </a:defRPr>
            </a:lvl1pPr>
            <a:lvl2pPr>
              <a:lnSpc>
                <a:spcPct val="120000"/>
              </a:lnSpc>
              <a:spcAft>
                <a:spcPts val="600"/>
              </a:spcAft>
              <a:buSzPct val="80000"/>
              <a:buFont typeface="Wingdings" pitchFamily="2" charset="2"/>
              <a:buChar char="§"/>
              <a:defRPr sz="2200">
                <a:latin typeface="Arial" pitchFamily="34" charset="0"/>
                <a:cs typeface="Arial" pitchFamily="34" charset="0"/>
              </a:defRPr>
            </a:lvl2pPr>
            <a:lvl3pPr>
              <a:lnSpc>
                <a:spcPct val="120000"/>
              </a:lnSpc>
              <a:spcAft>
                <a:spcPts val="600"/>
              </a:spcAft>
              <a:buSzPct val="60000"/>
              <a:buFont typeface="Courier New" pitchFamily="49" charset="0"/>
              <a:buChar char="o"/>
              <a:defRPr sz="2000">
                <a:latin typeface="Arial" pitchFamily="34" charset="0"/>
                <a:cs typeface="Arial" pitchFamily="34" charset="0"/>
              </a:defRPr>
            </a:lvl3pPr>
            <a:lvl4pPr>
              <a:lnSpc>
                <a:spcPct val="120000"/>
              </a:lnSpc>
              <a:spcAft>
                <a:spcPts val="600"/>
              </a:spcAft>
              <a:buSzPct val="50000"/>
              <a:defRPr sz="1800">
                <a:latin typeface="Arial" pitchFamily="34" charset="0"/>
                <a:cs typeface="Arial" pitchFamily="34" charset="0"/>
              </a:defRPr>
            </a:lvl4pPr>
            <a:lvl5pPr>
              <a:lnSpc>
                <a:spcPct val="120000"/>
              </a:lnSpc>
              <a:spcAft>
                <a:spcPts val="600"/>
              </a:spcAft>
              <a:defRPr sz="18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pt-BR" noProof="0" dirty="0" smtClean="0"/>
              <a:t>Clique para editar os estilos do texto mestre</a:t>
            </a:r>
          </a:p>
          <a:p>
            <a:pPr lvl="1"/>
            <a:r>
              <a:rPr lang="pt-BR" noProof="0" dirty="0" smtClean="0"/>
              <a:t>Segundo nível</a:t>
            </a:r>
          </a:p>
          <a:p>
            <a:pPr lvl="2"/>
            <a:r>
              <a:rPr lang="pt-BR" noProof="0" dirty="0" smtClean="0"/>
              <a:t>Terceiro nível</a:t>
            </a:r>
          </a:p>
          <a:p>
            <a:pPr lvl="3"/>
            <a:r>
              <a:rPr lang="pt-BR" noProof="0" dirty="0" smtClean="0"/>
              <a:t>Quarto nível</a:t>
            </a:r>
          </a:p>
          <a:p>
            <a:pPr lvl="4"/>
            <a:r>
              <a:rPr lang="pt-BR" noProof="0" dirty="0" smtClean="0"/>
              <a:t>Quinto nível</a:t>
            </a:r>
            <a:endParaRPr lang="pt-BR" noProof="0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3"/>
          <p:cNvSpPr>
            <a:spLocks noChangeArrowheads="1"/>
          </p:cNvSpPr>
          <p:nvPr userDrawn="1"/>
        </p:nvSpPr>
        <p:spPr bwMode="auto">
          <a:xfrm>
            <a:off x="0" y="-26988"/>
            <a:ext cx="9144000" cy="504826"/>
          </a:xfrm>
          <a:prstGeom prst="rect">
            <a:avLst/>
          </a:prstGeom>
          <a:solidFill>
            <a:srgbClr val="015289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pt-BR" sz="1800" b="1" kern="1200" dirty="0" smtClean="0">
                <a:solidFill>
                  <a:schemeClr val="bg1"/>
                </a:solidFill>
                <a:latin typeface="+mj-lt"/>
                <a:ea typeface="+mn-ea"/>
                <a:cs typeface="Arial" charset="0"/>
              </a:rPr>
              <a:t>TÉCNICAS</a:t>
            </a:r>
            <a:r>
              <a:rPr lang="pt-BR" sz="1800" b="1" kern="1200" baseline="0" dirty="0" smtClean="0">
                <a:solidFill>
                  <a:schemeClr val="bg1"/>
                </a:solidFill>
                <a:latin typeface="+mj-lt"/>
                <a:ea typeface="+mn-ea"/>
                <a:cs typeface="Arial" charset="0"/>
              </a:rPr>
              <a:t> DE CARACTERIZAÇÃO </a:t>
            </a:r>
            <a:endParaRPr lang="pt-BR" sz="1800" b="1" i="1" kern="1200" baseline="0" dirty="0" smtClean="0">
              <a:solidFill>
                <a:srgbClr val="FFFF00"/>
              </a:solidFill>
              <a:latin typeface="+mj-lt"/>
              <a:ea typeface="+mn-ea"/>
              <a:cs typeface="Arial" charset="0"/>
            </a:endParaRPr>
          </a:p>
        </p:txBody>
      </p:sp>
      <p:sp>
        <p:nvSpPr>
          <p:cNvPr id="15" name="Título 1"/>
          <p:cNvSpPr>
            <a:spLocks noGrp="1"/>
          </p:cNvSpPr>
          <p:nvPr>
            <p:ph type="title" hasCustomPrompt="1"/>
          </p:nvPr>
        </p:nvSpPr>
        <p:spPr>
          <a:xfrm>
            <a:off x="230832" y="764704"/>
            <a:ext cx="8229600" cy="562074"/>
          </a:xfrm>
          <a:prstGeom prst="rect">
            <a:avLst/>
          </a:prstGeom>
        </p:spPr>
        <p:txBody>
          <a:bodyPr/>
          <a:lstStyle>
            <a:lvl1pPr algn="l">
              <a:defRPr sz="2600" b="1" i="0">
                <a:solidFill>
                  <a:srgbClr val="00206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pt-BR" dirty="0" smtClean="0"/>
              <a:t>CLIQUE PARA EDITAR O ESTILO</a:t>
            </a:r>
            <a:endParaRPr lang="pt-BR" dirty="0"/>
          </a:p>
        </p:txBody>
      </p:sp>
      <p:sp>
        <p:nvSpPr>
          <p:cNvPr id="16" name="Espaço Reservado para Conteúdo 2"/>
          <p:cNvSpPr>
            <a:spLocks noGrp="1"/>
          </p:cNvSpPr>
          <p:nvPr>
            <p:ph idx="1" hasCustomPrompt="1"/>
          </p:nvPr>
        </p:nvSpPr>
        <p:spPr>
          <a:xfrm>
            <a:off x="251520" y="1600200"/>
            <a:ext cx="8784976" cy="4525963"/>
          </a:xfrm>
          <a:prstGeom prst="rect">
            <a:avLst/>
          </a:prstGeom>
        </p:spPr>
        <p:txBody>
          <a:bodyPr/>
          <a:lstStyle>
            <a:lvl1pPr>
              <a:spcAft>
                <a:spcPts val="900"/>
              </a:spcAft>
              <a:buNone/>
              <a:defRPr sz="2200" b="1">
                <a:latin typeface="Arial" pitchFamily="34" charset="0"/>
                <a:cs typeface="Arial" pitchFamily="34" charset="0"/>
              </a:defRPr>
            </a:lvl1pPr>
            <a:lvl2pPr marL="444500" indent="-263525">
              <a:lnSpc>
                <a:spcPct val="120000"/>
              </a:lnSpc>
              <a:spcAft>
                <a:spcPts val="600"/>
              </a:spcAft>
              <a:buSzPct val="80000"/>
              <a:buFont typeface="Wingdings" pitchFamily="2" charset="2"/>
              <a:buChar char="§"/>
              <a:defRPr sz="2200">
                <a:latin typeface="Arial" pitchFamily="34" charset="0"/>
                <a:cs typeface="Arial" pitchFamily="34" charset="0"/>
              </a:defRPr>
            </a:lvl2pPr>
            <a:lvl3pPr marL="808038" indent="-273050">
              <a:lnSpc>
                <a:spcPct val="120000"/>
              </a:lnSpc>
              <a:spcAft>
                <a:spcPts val="600"/>
              </a:spcAft>
              <a:buSzPct val="60000"/>
              <a:buFont typeface="Courier New" pitchFamily="49" charset="0"/>
              <a:buChar char="o"/>
              <a:defRPr sz="2000">
                <a:latin typeface="Arial" pitchFamily="34" charset="0"/>
                <a:cs typeface="Arial" pitchFamily="34" charset="0"/>
              </a:defRPr>
            </a:lvl3pPr>
            <a:lvl4pPr marL="1343025" indent="-263525">
              <a:lnSpc>
                <a:spcPct val="120000"/>
              </a:lnSpc>
              <a:spcAft>
                <a:spcPts val="600"/>
              </a:spcAft>
              <a:buSzPct val="50000"/>
              <a:defRPr sz="1800">
                <a:latin typeface="Arial" pitchFamily="34" charset="0"/>
                <a:cs typeface="Arial" pitchFamily="34" charset="0"/>
              </a:defRPr>
            </a:lvl4pPr>
            <a:lvl5pPr marL="1885950" indent="-271463">
              <a:lnSpc>
                <a:spcPct val="120000"/>
              </a:lnSpc>
              <a:spcAft>
                <a:spcPts val="600"/>
              </a:spcAft>
              <a:defRPr sz="1800">
                <a:latin typeface="Arial" pitchFamily="34" charset="0"/>
                <a:cs typeface="Arial" pitchFamily="34" charset="0"/>
              </a:defRPr>
            </a:lvl5pPr>
          </a:lstStyle>
          <a:p>
            <a:pPr lvl="1"/>
            <a:r>
              <a:rPr lang="pt-BR" noProof="0" dirty="0" smtClean="0"/>
              <a:t>Segundo nível</a:t>
            </a:r>
          </a:p>
          <a:p>
            <a:pPr lvl="2"/>
            <a:r>
              <a:rPr lang="pt-BR" noProof="0" dirty="0" smtClean="0"/>
              <a:t>Terceiro nível</a:t>
            </a:r>
          </a:p>
          <a:p>
            <a:pPr lvl="3"/>
            <a:r>
              <a:rPr lang="pt-BR" noProof="0" dirty="0" smtClean="0"/>
              <a:t>Quarto nível</a:t>
            </a:r>
          </a:p>
          <a:p>
            <a:pPr lvl="4"/>
            <a:r>
              <a:rPr lang="pt-BR" noProof="0" dirty="0" smtClean="0"/>
              <a:t>Quinto nível</a:t>
            </a:r>
            <a:endParaRPr lang="pt-BR" noProof="0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746" r:id="rId1"/>
    <p:sldLayoutId id="2147483753" r:id="rId2"/>
    <p:sldLayoutId id="2147483752" r:id="rId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1528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160"/>
          <p:cNvSpPr>
            <a:spLocks noChangeArrowheads="1"/>
          </p:cNvSpPr>
          <p:nvPr/>
        </p:nvSpPr>
        <p:spPr bwMode="auto">
          <a:xfrm>
            <a:off x="0" y="2421508"/>
            <a:ext cx="9144000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lvl="0" algn="ctr">
              <a:lnSpc>
                <a:spcPct val="150000"/>
              </a:lnSpc>
            </a:pPr>
            <a:r>
              <a:rPr lang="pt-BR" sz="3600" b="1" dirty="0" smtClean="0">
                <a:solidFill>
                  <a:prstClr val="white"/>
                </a:solidFill>
                <a:latin typeface="Calibri"/>
              </a:rPr>
              <a:t>MATÉRIAS-PRIMAS MINERAIS</a:t>
            </a:r>
          </a:p>
          <a:p>
            <a:pPr lvl="1" algn="ctr"/>
            <a:r>
              <a:rPr lang="pt-BR" sz="3600" b="1" dirty="0" smtClean="0">
                <a:solidFill>
                  <a:srgbClr val="FFFF00"/>
                </a:solidFill>
                <a:latin typeface="Calibri"/>
              </a:rPr>
              <a:t>MINERAIS </a:t>
            </a:r>
            <a:r>
              <a:rPr lang="pt-BR" sz="3600" b="1" dirty="0">
                <a:solidFill>
                  <a:srgbClr val="FFFF00"/>
                </a:solidFill>
                <a:latin typeface="Calibri"/>
              </a:rPr>
              <a:t>METÁLICOS NÃO-FERROSOS</a:t>
            </a:r>
          </a:p>
          <a:p>
            <a:pPr lvl="1" algn="ctr"/>
            <a:endParaRPr lang="pt-BR" sz="3600" b="1" dirty="0" smtClean="0">
              <a:solidFill>
                <a:srgbClr val="FFFF00"/>
              </a:solidFill>
              <a:latin typeface="Calibri"/>
            </a:endParaRPr>
          </a:p>
        </p:txBody>
      </p:sp>
      <p:sp>
        <p:nvSpPr>
          <p:cNvPr id="22" name="Rectangle 161"/>
          <p:cNvSpPr>
            <a:spLocks noChangeArrowheads="1"/>
          </p:cNvSpPr>
          <p:nvPr/>
        </p:nvSpPr>
        <p:spPr bwMode="auto">
          <a:xfrm>
            <a:off x="4644008" y="5517232"/>
            <a:ext cx="4248472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2800" b="1" kern="0" dirty="0" smtClean="0">
                <a:solidFill>
                  <a:srgbClr val="FFFF00"/>
                </a:solidFill>
                <a:latin typeface="Calibri"/>
              </a:rPr>
              <a:t>Nome dos </a:t>
            </a:r>
            <a:r>
              <a:rPr lang="en-US" sz="2800" b="1" kern="0" dirty="0" err="1" smtClean="0">
                <a:solidFill>
                  <a:srgbClr val="FFFF00"/>
                </a:solidFill>
                <a:latin typeface="Calibri"/>
              </a:rPr>
              <a:t>alunos</a:t>
            </a:r>
            <a:endParaRPr lang="pt-BR" sz="2800" b="1" kern="0" dirty="0" smtClean="0">
              <a:solidFill>
                <a:srgbClr val="FFFF00"/>
              </a:solidFill>
              <a:latin typeface="Calibri"/>
            </a:endParaRPr>
          </a:p>
        </p:txBody>
      </p:sp>
      <p:sp>
        <p:nvSpPr>
          <p:cNvPr id="36" name="Rectangle 162"/>
          <p:cNvSpPr>
            <a:spLocks noChangeArrowheads="1"/>
          </p:cNvSpPr>
          <p:nvPr/>
        </p:nvSpPr>
        <p:spPr bwMode="auto">
          <a:xfrm>
            <a:off x="1762125" y="837778"/>
            <a:ext cx="6626225" cy="935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lnSpc>
                <a:spcPct val="120000"/>
              </a:lnSpc>
            </a:pPr>
            <a:endParaRPr lang="pt-BR" sz="2200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39" name="Text Box 166"/>
          <p:cNvSpPr txBox="1">
            <a:spLocks noChangeArrowheads="1"/>
          </p:cNvSpPr>
          <p:nvPr/>
        </p:nvSpPr>
        <p:spPr bwMode="auto">
          <a:xfrm>
            <a:off x="638896" y="188640"/>
            <a:ext cx="7849713" cy="830997"/>
          </a:xfrm>
          <a:prstGeom prst="rect">
            <a:avLst/>
          </a:prstGeom>
          <a:solidFill>
            <a:srgbClr val="C0C0C0">
              <a:alpha val="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400" b="1" kern="0" dirty="0" smtClean="0">
                <a:solidFill>
                  <a:prstClr val="white"/>
                </a:solidFill>
                <a:latin typeface="Calibri"/>
              </a:rPr>
              <a:t>ESCOLA POLITÉCNICA DA UNIVERSIDADE DE SÃO PAULO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400" b="1" dirty="0" smtClean="0">
                <a:solidFill>
                  <a:prstClr val="white"/>
                </a:solidFill>
                <a:latin typeface="Calibri"/>
              </a:rPr>
              <a:t>DEPARTAMENTO DE ENGENHARIA DE MINAS E DE PETRÓLEO</a:t>
            </a:r>
          </a:p>
        </p:txBody>
      </p:sp>
      <p:cxnSp>
        <p:nvCxnSpPr>
          <p:cNvPr id="24" name="Conector reto 23"/>
          <p:cNvCxnSpPr/>
          <p:nvPr/>
        </p:nvCxnSpPr>
        <p:spPr>
          <a:xfrm>
            <a:off x="611560" y="1124744"/>
            <a:ext cx="7992888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30" name="Picture 6" descr="L:\COMUNICACAO\LOGO\Poli 2009 - oficial\minerva_b transp branca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7829" y="5229200"/>
            <a:ext cx="1039795" cy="1512168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TÍTULO DO SLIDE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1520" y="1484784"/>
            <a:ext cx="8280920" cy="5112568"/>
          </a:xfrm>
        </p:spPr>
        <p:txBody>
          <a:bodyPr/>
          <a:lstStyle/>
          <a:p>
            <a:r>
              <a:rPr lang="pt-BR" dirty="0" smtClean="0"/>
              <a:t>TPITULO PRINCIPAL (SE PERTINENTE)</a:t>
            </a:r>
            <a:endParaRPr lang="pt-BR" b="1" dirty="0" smtClean="0">
              <a:solidFill>
                <a:srgbClr val="C00000"/>
              </a:solidFill>
            </a:endParaRPr>
          </a:p>
          <a:p>
            <a:pPr lvl="1"/>
            <a:r>
              <a:rPr lang="pt-BR" dirty="0" smtClean="0"/>
              <a:t>Título 2</a:t>
            </a:r>
          </a:p>
          <a:p>
            <a:pPr lvl="2"/>
            <a:r>
              <a:rPr lang="pt-BR" dirty="0" smtClean="0"/>
              <a:t>Título 3</a:t>
            </a:r>
          </a:p>
          <a:p>
            <a:pPr lvl="1"/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2003708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Slit</Template>
  <TotalTime>8315</TotalTime>
  <Words>38</Words>
  <Application>Microsoft Office PowerPoint</Application>
  <PresentationFormat>Apresentação na tela (4:3)</PresentationFormat>
  <Paragraphs>11</Paragraphs>
  <Slides>2</Slides>
  <Notes>2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7" baseType="lpstr">
      <vt:lpstr>Arial</vt:lpstr>
      <vt:lpstr>Calibri</vt:lpstr>
      <vt:lpstr>Courier New</vt:lpstr>
      <vt:lpstr>Wingdings</vt:lpstr>
      <vt:lpstr>Tema do Office</vt:lpstr>
      <vt:lpstr>Apresentação do PowerPoint</vt:lpstr>
      <vt:lpstr>TÍTULO DO SLIDE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viviane</dc:creator>
  <cp:lastModifiedBy>Carina</cp:lastModifiedBy>
  <cp:revision>616</cp:revision>
  <dcterms:created xsi:type="dcterms:W3CDTF">2009-11-17T18:21:32Z</dcterms:created>
  <dcterms:modified xsi:type="dcterms:W3CDTF">2015-08-28T22:11:44Z</dcterms:modified>
</cp:coreProperties>
</file>