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C1F3-3592-40BF-8557-E24D2A1E113D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39F2-9510-4CF3-9A9A-F4298033DE75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hl3098c5f_PLYM&amp;tbnid=vGIz-RGhZj75BM:&amp;ved=0CAUQjRw&amp;url=http://vidadedentista.com.br/2011/11/acidentes-ocupacionais-em-odontologia.html&amp;ei=wIF2UczUPJTa9ATkvoH4DQ&amp;bvm=bv.45512109,d.dmQ&amp;psig=AFQjCNFCPo1Ng7O4Vt9yhMdRTSZEyh7gBQ&amp;ust=136680733932007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www.google.com/url?sa=i&amp;rct=j&amp;q=&amp;esrc=s&amp;frm=1&amp;source=images&amp;cd=&amp;cad=rja&amp;docid=URhi9rtfdgn_uM&amp;tbnid=sfCMuXWclPTdIM:&amp;ved=0CAUQjRw&amp;url=http://www.usp.br/agen///bols/2000/rede619.htm&amp;ei=OoJ2UfbzI5Oa8wT28IHwDw&amp;bvm=bv.45512109,d.dmQ&amp;psig=AFQjCNFCPo1Ng7O4Vt9yhMdRTSZEyh7gBQ&amp;ust=136680733932007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35039"/>
            <a:ext cx="9144000" cy="1470025"/>
          </a:xfrm>
        </p:spPr>
        <p:txBody>
          <a:bodyPr/>
          <a:lstStyle/>
          <a:p>
            <a:r>
              <a:rPr lang="pt-BR" dirty="0" smtClean="0"/>
              <a:t>Acidentes Ocupacionais: Conduta</a:t>
            </a:r>
            <a:br>
              <a:rPr lang="pt-BR" dirty="0" smtClean="0"/>
            </a:br>
            <a:r>
              <a:rPr lang="pt-BR" sz="2000" dirty="0" smtClean="0"/>
              <a:t>Fonte: Manual de HIV/AIDS; Marcia Rachid e Mauro Schechter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4338" name="AutoShape 2" descr="data:image/jpeg;base64,/9j/4AAQSkZJRgABAQAAAQABAAD/2wCEAAkGBhASEBUQEBQQFBQVFRUVFBAUFBQQFRcVExQVFBMVFRUXGyYeFxokGRQVHy8gJCcpLCwsFh4xNTAqNyYrLSkBCQoKDgwOGg8PGikcHCQsLykpKSwsKSwpLikpLSkqKS0sMCkpKSwpLCkpLikpLCkpKSktLCksLCwpKSkpLCkuLf/AABEIAOoA2AMBIgACEQEDEQH/xAAbAAEAAgMBAQAAAAAAAAAAAAAABQYBAwQCB//EAE0QAAICAQIDBQMGCAkKBwAAAAECAAMRBBIFBiETIjFBUWFxgRQjMlKRoRUzQmKCkrGyFjRDU2ODk8HRJERyc6KjwsPT8AclNZSks9L/xAAbAQEAAwEBAQEAAAAAAAAAAAAAAQIEAwUGB//EAC4RAQACAgAEAwcDBQAAAAAAAAABAgMRBBIhMSJBUQUTFDJhgbEGUnFCkaHR8P/aAAwDAQACEQMRAD8A+4REQEREBERAREQEREBERAREQEREBERAREQEREBERAREQEREBERATTrXcVuawGcKxRScAsAdoJ9CcCbpy8S4glNTWvnCDOB1YnICqo82YkKB5kiB64dqxbUlo8HRXHuZQw/bOiU7hPHzoko0nEOyqJVErsW1WXPgFdTh0I+jvwUOPpDIEuIgIiICIiAiIgIiICIiAiIgIiICIiAiIgIiICIiAiIgJXOYeHjUarTaex7VrxdcUrdqt70mgVhnXDYAtc4BHUA+UschuMHbqNI/rdZUfdZp7Wx+tUsDg4xy9TXVilK6qywXUALUO0ps7lnaWWYPQHOd2fHx6CSnLOrazS1lzmxQarc+Pa0k1W/7SE/Gdmu03aVsmWG5SAQWUg46HKsp8fQj3iQPKuqJtuUjHaCnUbcEYZlai0YPX6emyfa/n4wLNERAREEwETVZqAJyW8RHlKzaIXiky7yZjeJDNxAzz8saU97Dp7iU5mMyE+WNNicQPnHvIR7mUxE4quIAzpS0HwnSJiXOazHdsiIkqkREBERAREQEREBERASG5sGNMbh40PXePdS6u/21hx8TJmRHNVi/I7kZ6qzbXZUr2tsTfYjKuT44yfKBIajUIilnZVUeLsQij9I9JTuG8UoGuqFNiutjamoMgc1kNt1NQFoGxiDXf0DflHpiRfEeDsraezX7URrdluot1Xa3ZNVrKFIRa9MgZV/FEE9B656OWuZuGotNmr1gbVdkqltSSmzCgOKwVVEU7c7h1YYyT0gfRIkE3MNnct7Aih3rQWM+209q611v2O36JZ16Fg2Dnb5SbZsQDNicGp1/pNes1fkJwEmcb312acePzl7svJmuJq1GsrrwbHrTJwu9lTJ9BuIz8JxaWt7rHsFFAXftDu7Z2VoxwrMAQWYlW2p0ztJJAHXuXk6lh8+11zeZa16l/RrqKoo+BPqTKZo+Zrq31DizT1C65hUzBr7nqoVaUNaBgu0lHYHDZ3E48J41PEhd0a2/Vk/yW/anp84ibK0GQejjPQ4zJnLSkdts81tefRL63WabR6sULevZPVY5qe42mp6nrGF3MXAdbDhOvVO6OpEktHrq7VLVnIDFWBDIysuCVZWAYHBHQjznzphZ2wsRKUWh+wQUUdoK7rhl2UDaXcEU17u6AbG9JeOX9E6I72jFlr72Xp3QqJWinBI3bawTgnBYjJxK83NO3WkTWNJUZm+nVkTREnel5jfdN6fVgidIMrtdhHhJXR6vPQzvS/lLJkx66w7ogGJ1cCInktA9RInX806SndvsBKAsyVg3MAoyxK1gkAD1xJOq0MoYeBAI8vEZkRMT2HuIiSEREBK3zJpw2poWwZruq1emz6WW1o6n3lKrV+PtMsZbErvHuLaG6o1fKqVcENW6MtjV21sGrfAzkhgMjzGR5wKLy/wb5RVXrOIaXW67UlAwNpqq0lSEZTsg1oXG3BLYY5J6Azu4hoqn2bk0VdKW1vdVpaBci11MLX7fVlACcJt2IAxLAd7MnOUKNHfWVbT/ADlJ2sHW26nBO4HTvcCDX6KMFfAgSW5mUCuhAAFOq0qkeA2i1WAx6bkUYgetBo7LWXUakYIO6nTHwqyD3nx9K4gnJ8F6hfNm69dqfITp1FmFkJdbkzle2ujvhpvq8k9ZiMyO4rxcVfN1gPcwytfUBQTgPYwB2pnPtbBAB64zzPTbW7rrVVSzFVA6lmIUD2knoBKnp+Y6nax6lru1D2OjJdTYUTSjtEpFdhArCnC2sQTu34AJ2gb/AJMXYPe3auDkZ6Vof6KrwXy6nLepM6cnw6+7r9wmeeKis9IJxc/edI/lnWnQ0UU0VM1y7l1Zepwz7VK1CvUH5tKgduOp2qPok5E26Dh9jOKKyBdfY91tig7U3sDdaA3hjcqoD4nbnPemqniBZyEUuGOyhFGXucE9oUJ/k16Dd9EYYk4xm9ct8BOnQtYVa+whrWGdoxnZWmeuxQSB5kliepnWnPnmIvHSHC3Li+Xu+b8MoVdJpyoxnUUvgnd1fWqx6nqepIyfSWvivMFWnKo4tZnUsqVpvJVSASSSFXqQOpkBzHw+7TOmmQYV9SH09xXfXtWxtUyWAMCChXbjPVcEHOQOTi3E7bb6RZXsK1X5dG31Pl6MFGOGHh1UjIz4nOZTJz4cd767blaMlZ1ET1SlnONh/FafHtttA/2aw37wnFdxvWP42pWPSmtQf1rC5+zE5Ynzt/aOe3npfSwcn6yx67Usd7DXcVDudzFXrrsXJ88F2HuAliqt2nMqXKNuL70+tXVYPepetvuNY+Alqn0XD358VbesJiI7J3SX5E35kLor8GTCnIm+ltwxZK6lAcxa24XVVU2mrK22OVVHYhDWiDvqQOthPh+TIuzQB/xzW3H+ldmX+zGE/wBmdXEH3ay0/UrqrHvO+1/30+yDPg/bfH5virYqWmKxqNRLfw+KvJEzDk1OmDCrTKAFttRCigKOzXNtoCjoAUrZf0pdlEqvBqt+tLeVFQwPz9QT194SrH9ZLXPpPYWGcfCRa3e3X/TJxExN9QRET3GciIgcHG+F/KKWp3FMlTuwrjusG2sjdHQ4wVPiCRK1xPX6jT/NfKqlKhcpVRXp0QN9He9jWYzjoiqzHyU+V0kfxDgNF28sgFjoU7dAEuCkEd20DcvifOBRNBq9RZcr4v1hUsyHUWDTo715z8n06AKiIcZutBIbugbjgSHG+YF1tQroNiKGU2OV2WJbU4cUgMCBYtijd4427RnJItnDeCU0DCA5O0M7Hc7BRhQT5KOuFGFGegErfNnAiji7SFVtvdK2rIYq7t07UY8HRVLE+DLX1wQCOeWLTXwd16cvN4nPptTfbTdqtTqLa0oLJW1CoosFX41mqcMrsXzWPanTG45kOHcp2NWLNVfqRe3VhVaa606ALWtY7h2joWx3jk+GANnyFe10+grGatOi32e0odumDH1NivafbSPWWeWiOnVHN6dFO43w2/S0m6q9rTuRUovStg72OqVoLKlRlyzDqd2OvSQ9Gm2jqSztg2WeJd8AMxPp5AeAGAMS88b4X8opNe4o25HSwAMUsqcWVtg/SwyrkeYyJU7+X+IFj/E1653qL7PeRWdu33F2+My8TiteIin3d8OWKz4nLZaqgsxCqoyzEgAAeJJPQD2z3pOA361SAbNPQRg37QLbAf5lHHcUg/TYZ9F67hyDlwnWaVL3a0m4Od2AgWhGtO2te6DuWsZOT1xmfTQJXDwcUnd+spycTNuleyK4Jyxp9KD2SkuQFa1iGcqv0VyAAqjyVQFHpJaJFcx8bGmpLgBrGISqrON9rZ2rnyUYLMfJVY+U3dmVSudtY1uqYrYa00aEFgq2BrbVV7AVPU7axWOhBzYwz5SG1y6grXZYlY7K9qXPfRwbKckGvvqeq1dRYcEYI8ZJaTR93Y5FjMWax2AO97CWdiPDBLN08hgSY4/w0Jw04AULZQwAGB01Feeg9jH7Zw4ivPitH0lFJ8W1UETy7hRliAPUkKPD1M514grfiw1ntUd39dsKfgZ8JGO1u0PTSnA7tutq/PW2v47VtUf7oy6ifOKzdvrszWnZurhcGzJUEYY5Xp3j4D4ybHM+p/oD/Vv/ANWe5wnF48OKKXnrCIW1WwZM6O3Kz5yeaNR6UfqWH/mz2edtZWhK/JyQCQDU/U46AYt9cCbsftHBvW/y55a80dE1pbd7XW+Vl9hH+jWRQv3VZ+M6JH03V6aqum1wbFRRtUFnYgDcVrXLHJyfjMh9RbgKq0KfyrB2lvwrU7U+LE+qifBcTW2fPfJPSJmes/8Adfs101WukxyjXn5RZ9bUMAfZTXXV+8j/AGmWOQPI9W3h+n6szMm92bG5rLGL2k4A6l2aT0/TuGx+6xVp6REPJvO7TJERO6pERAREQEh+N8MteyvUUOq2VBwqWLvqcWbdwbGGVu6MOp6AkYIJEmJp1RO3p4+Xv8pEzoQnJ9jWpbqrFVWvubCq28Cun5hArYGQTWzDoPxhlhlN4LxTUaOmvTW6ftVqRKxbp7UZmCADc1VuwgnxIUt49MyY0vN+kdghs7Jz4VXq2mc+5bQu79HMRaJWmsx3TUwRAMzJVVUj/wA1oz/M6or7wdMP2FpapWeYtI6WVaypWc0OWatQSzVsjJcFA8W2sGA8ygHiZtPPOjZfmHOoYjIq06ta/wClgYr97lcQhM67X101tbayoiKWZz4ADxM+e6rW2aq75RYrIACtFJ8UrbGXcZ/GPgZ+qAF+sT336DVatxZqQFCkGvTK25Kz5O7YHa2e3wX8nr3pN8P5eC9WhE7lHcH4WWYEidnPmmzw25AzLnshuXG78dXnGR098sFOmVR0kTzqueH6o/Vpsce+tS4+9RKX+WdLV7qfTyRplOSbHYflMUz09u3P3zq/g1R59qf6x/8AGSxOesxPye/F55nU2l7cY6or+DWn/pf7V/8AGY/gxR5G4f1jH9uZLRKfFZv3StyVQ55Xq8rLh+kh/ak4+Jct1qEbtLiBdRuXcqgg3IuCUUN+UD0I6gSyTg40e4g9b9MP/kVn+6aOH4rLOSsb8/opakadGl0VdQ21oqeu0AZ958T8ZsfVVoQGetT5BmVT9hMy65BGSMgjIOCMjGQfIyHpqekChBormwO42ia29h9axq7OpP12CgmdeC4anF3mMuSYny6TMypkvNI6QtPJjf5Gq9O5ZfX8K9RYo+4CTso/DE1WiRtTZVTVQWLXaSklhUni2prAGFPiXqBIIUsp3ZDXatwQCMEHqCOoI8iDP07HHLWIeTPd6iIl0EREBERATVqR3Ztmu4dJE9kx3QFnjNV1SspRwGU+KMAyn3g9DOjULhpqmSXoeSOr4R2XXSWWaY+OxO/ST+dp3ymP9DYfbNtnOtmmNa6ygntHFSXaZlsRnYMVBrsKuhIU9O94jqZ2TmooWzXUo4VlWnUuVIBGd1Fa5B9jN986Y7TvTjlpXW1o0t4sRXCuoYA7XU1sM+TKeoPsM9moek9xNDI8isDwE9REBI3mOnfo9Qn1qLl+2thJKaNacVuT4BW/dMiR851PMjoa1xRh60YNZaa8k172UDb1Y5XaPPJ9kV8zWYclKMqq90WMzB/mwdw2jCE2HafEhT0mNLwZmopdOy3tTQrM4Y9waYoR08wXLDy9Z7bltuzFSmsLllPdP4oLWK1GPMGpB6YJ85+cT8H2trf3erEW7spzDccYqTBG4d9gNtabtQQdvlkBfXPWeV4/qC+w1UAhlDk2OMd8BiBs6gK6EZ8wwMLy9cpwr1BVBRAUbIrsXZbnr1baqFfLIIPQzNfLtmWdnq7SwYcqrAd1gUx1zgdf1jE/CR+3/Jq7X/Ci5lylVOQFZhZY46NSthxtQ9Qxdev1Z2arUdpVpmzWd99BzW29Dgl8o3mO56eU56eWCm7a4wVKjO5jjvbNzHqSA2CfZOrUK4bRo+zd2pJCZ2DZpr/og9cdR4ylvh+aJxa6b9fSZ80+LzSjZx0OD1wcZwfI498idK+oSo116iiipD8/rRUMlx9Ih7XYWXE+zC+GTgLJcSB4nw5KgLFqVq03uyO7t3iQURVOe4zM2UXbuYqCcFp19h8VGHNNZnXN/H57/aO6vEU5o3Ce5e1WmXS26ns71pwXOp1JJu1CInW1g3eCkZCg46HooB6y/KulerQ6eqwYdKKlZfMFUUbT7R4fCV/gHDHucC9zaK27TUsD83brDjbWo8DXQqgBR03FScspl1E/RYeWRESQiIgIiICYImYgQ2vr6mckl9fTkZkQR1mW8aluxzuGJjgS511rfU09Kj32W3s33VpMmOWf4zq29unX7KA3/H98nHHiVzT4U1xbiKaeh73ztRSxABJPooA8STgD2mc3LHELLtJVbb0sKkWDayAOjMjgKwBA3KfHrNHOJHyKzPrX9vapg/bibOXrAtDbiABqNUuScf53co6n16fbNLGl4gGICcXGP4vd/qrP3GnbNWoqDKyHwYFT+kMf3yBTuFfxen/U1f8A1rOqcPAHzpKD/Q1j4qiqfvE7p+QZ4mMto+s/l7tflgjEROO1jEj9Z11WnHouob7FqX/mGSEj7v45V/qNR9vaab+6aeG+aZ+k/iVLJCatVpksUpYodTjKsMjoQR94B+E2zmt1ffFVavbaRkVJjOPrOx7tafnMevkGPSVwYsmW8VxRM2+ha0RG5S3JdQXS7FAULfqlCgAAAaq7AAHQCT8iuW9BZTpwlu0OXusYKS6jtbnsChiBnAcDOB4SVn61hia46xbvqHiT3kiInVBERAREQEREDzYuRiQ2r0+DJuc+qo3Cc713DrjvqUFODTWONPxR6ywcM21l6EFNBpypX2gnMk7qSp6zXyrWD8rz4NqWBHsGn06H7hOePu7Zp8L2eT9NdX37dbYjgHB1uqKsOhBwLMeh6SK5p5Q0lWkssSty6ujqz23Wtva9Gz33PmxM7uCcyUaeivTaqxabaVFTLaGTd2XcWxGIw6sqhgRn6XrkTZqdZ8tKVUrYaRZXZZqHR60K1OtipVvANhZkXLAbQobrnAmhkWQTMwBMwEwRMxA+fcPuNKjTPXqA69sVXsbWzXXcQGDKpBGHr8/yh6zceOUj6Rdf9Oq5P2pLBQO019xPhVVVUp/OtL22/ctH2Tn4nwEscrPnMv6d4fLe15taJmd+Xn9mqvFXrGtIheO6U/y9HxsVf2mb6+IUt0W2pvYtiMfuMyeXXM5By4o1mmFiVsG+UdGRWHSoEZBHrj7Jlt+l8f8ATkn+y8cZPnCSCnyBkZxBtmoodsKuL0LHugbq1sySegGKGlo/groj1Onoz6itV/dAmtuTtCWRjQhKMHXO5gGAIBwTjzPjKYv01NLb95uOsdvWNeqZ4rcdkTo9FdqcFN1VJ69qRiywf0St9BT9dhk+Q6hpZOHcLqoXbUu0E5Y5LMzHxZ2OWZvaSTOsCZn0fB8Dh4SnLjj+Z85Zb5LXncsYmYibXMiIgIiICIiAiIgIiIHLqdIGEiuV1xZrF9NVn9fTaZx+0yfkJwvu67WL9Yaa0fpVvVn/AHOPhI1G9rc060miJmIkqkREBILmPmf5LtVVV3ZXcK1gqBWvbkKcEvYxZVVACST5CTsj+O6tatPbeQCaq3dcgfSVSRj2k4EDh5WuFvb6keF174GQcLp1XTYOPPdU5+MnsSpf+G9WzTWVdPm7ivxNNLt9rMx+MtsDG2Q3EB/l2lH5mpP2Ckf3iTUhtZ/6jpx6afVH49ppB/fAmYiICIiAiIgIiICIiAiIgIiICIiAlb1vEKqOJK1r11rbpWG52VAWpuUhcsR1xcxx75ZJgiBHrzFoz4ajTf21fv8ArT2eO6X+fo/ta/8AGVvWcHFms1OACc0E5APjVtH7k1NykPqJ+ov+EIWU8yaPz1Om/tqv/wBTTZzfoAdp1WmzjdgWo3TOM9D6yHq5THmq/qgT1wrhvY8QUfW0t3s8LqMeHvMCYXm3QH/OtN8bUX7yZCc38waa2haKbqbDZdWrBLEsIRPn3yFJ6ba8fpS4ESka3gYbiGowq5KUWA7RnDo9LYP9T98E9mjlrmKnStqEv7Vd9ldistN1qkGius96tGAOaz0Mnhz9oPr2/wDttV/0pw18tt/2JvXlk+2ERLor550bNsQ6hnwW7NdLqi2AQCdvZZxkgZ9ojR6hr9atwqvrrrosTfbWaSzW20thVbveFRzkDxE5NFwwVcRpA89Nqc+7tdJj78/ZJj+EOl/nU8/XyRrD5fVUn4Qsk4kZbzHplJVrMFc5BV893bnpt6/SX9YSQqtDAMpBBAIPqCMg/YYHuIiAiIgIiICIiAiIgIieXPSANgHnPJuHqJWeI61gxGZxnXP6mToXH5QvsgahfUSl16217OypVrLMAlQcKik4DWOfoA4IA6k4OAQDJejl69hm691/Mowg+NjgufeNsSOnh5zrtUR9TTD7FtP/ABCSeo1laDNjog9WYKPvlfu5F0jMWsrWxjjLWl7ydv0cmwt4SG5g0Gg0KF+w05s2lkpqqqFj48/o91c4G49MkDqSAYFnt5x4cpw2r0gPp29ZP2Bpw8C4lTqtbfdS29KqqqVbBAJdrLbCMgZB+bGfzTPf4LFabnZagANx3hFU+Y3dBjOZE8F4pWup1L1OtiFdOgsU70ZkFpcK3g2N6jpmBeMyu8S19VHEK7LbK6ks01ylrGWtc1W0MvViOuLX6e+adXzFazpRTt7S1iqs/VUVFL2WMv5WFHRcjJI6gZmyvlCvd2lhNtnndbh3PuOMIPzVAA9IQ2vzvo/5NrbvbRTbcv66rs++a25qvYfMaO9/ZZZp9P8AZlyftAneOEVINzkDH5THGPifCch5m4fWcC+lj9Wsm9v1awxgRvDeM2/Kmu1+nfSF1ropDEX19HdyTfX3FLsyAA4+gOpJAnvX8NIscV6OhkLYVu8CxZC7N3T3RvO3d08554tzOL6nppodhYjIX1CGmoKwIJKN84/j9HaAfMjxnnS8QdK0r3M21FXc2NzbFC7m9pxkwltWi1nTtNKpVyuQd7NhxSXW0lyCR3slsj5nHnLTQiqoVcAAAAegA6CVb8MP7ZleNP7YFszMyrLxx/bO7h3FixwYE3EAxAREQEREBERATDDpMxAqnF6DuMj9p/7+3r9kuluiVvETQeEpmTtO1Y5X4/p9Np1ruF6X5JvHYX2F7j9JwyIVdTgbcHooA6YwJK7nIeFWm1bn1ZBp1+PbMrfYp90lvwWkyOFp6SEKvquK6638pNOp8qh21nuNti7V+CZ9sjbOCoylSHyzI7P2j9qzVsGRmtzuJBUHx6Y6YBl7/BiekfgxPSTsUX8B17tzV72+vaTe3wawsfvncukY+RlvGgT0E9jTL6CNpVheWxaB2g+iQysCyMrDwZHUhlPU9QfMjznVdyqm3q+rY+javVMPs7WWFVA8JkyEPn1nLNIbJpRj9ZwLT8GfJH2zeunYDABA9B0H2S6vp1PiBNf4PT0k7FP7FvQz2mkc+Utv4PT0mxdMo8hG07VROFuZuHBXloFY9JkCNoVlOBt5yU0HCgnUyTiQAEREBERARMxAxEzEDETMQMRMxAxEzEDETMQMRMxAxEzEDETMQMRMxAxEzEDETMQMRMxAxEzE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340" name="AutoShape 4" descr="data:image/jpeg;base64,/9j/4AAQSkZJRgABAQAAAQABAAD/2wCEAAkGBhASEBUQEBQQFBQVFRUVFBAUFBQQFRcVExQVFBMVFRUXGyYeFxokGRQVHy8gJCcpLCwsFh4xNTAqNyYrLSkBCQoKDgwOGg8PGikcHCQsLykpKSwsKSwpLikpLSkqKS0sMCkpKSwpLCkpLikpLCkpKSktLCksLCwpKSkpLCkuLf/AABEIAOoA2AMBIgACEQEDEQH/xAAbAAEAAgMBAQAAAAAAAAAAAAAABQYBAwQCB//EAE0QAAICAQIDBQMGCAkKBwAAAAECAAMRBBIFBiETIjFBUWFxgRQjMlKRoRUzQmKCkrGyFjRDU2ODk8HRJERyc6KjwsPT8AclNZSks9L/xAAbAQEAAwEBAQEAAAAAAAAAAAAAAQIEAwUGB//EAC4RAQACAgAEAwcDBQAAAAAAAAABAgMRBBIhMSJBUQUTFDJhgbEGUnFCkaHR8P/aAAwDAQACEQMRAD8A+4REQEREBERAREQEREBERAREQEREBERAREQEREBERAREQEREBERATTrXcVuawGcKxRScAsAdoJ9CcCbpy8S4glNTWvnCDOB1YnICqo82YkKB5kiB64dqxbUlo8HRXHuZQw/bOiU7hPHzoko0nEOyqJVErsW1WXPgFdTh0I+jvwUOPpDIEuIgIiICIiAiIgIiICIiAiIgIiICIiAiIgIiICIiAiIgJXOYeHjUarTaex7VrxdcUrdqt70mgVhnXDYAtc4BHUA+UschuMHbqNI/rdZUfdZp7Wx+tUsDg4xy9TXVilK6qywXUALUO0ps7lnaWWYPQHOd2fHx6CSnLOrazS1lzmxQarc+Pa0k1W/7SE/Gdmu03aVsmWG5SAQWUg46HKsp8fQj3iQPKuqJtuUjHaCnUbcEYZlai0YPX6emyfa/n4wLNERAREEwETVZqAJyW8RHlKzaIXiky7yZjeJDNxAzz8saU97Dp7iU5mMyE+WNNicQPnHvIR7mUxE4quIAzpS0HwnSJiXOazHdsiIkqkREBERAREQEREBERASG5sGNMbh40PXePdS6u/21hx8TJmRHNVi/I7kZ6qzbXZUr2tsTfYjKuT44yfKBIajUIilnZVUeLsQij9I9JTuG8UoGuqFNiutjamoMgc1kNt1NQFoGxiDXf0DflHpiRfEeDsraezX7URrdluot1Xa3ZNVrKFIRa9MgZV/FEE9B656OWuZuGotNmr1gbVdkqltSSmzCgOKwVVEU7c7h1YYyT0gfRIkE3MNnct7Aih3rQWM+209q611v2O36JZ16Fg2Dnb5SbZsQDNicGp1/pNes1fkJwEmcb312acePzl7svJmuJq1GsrrwbHrTJwu9lTJ9BuIz8JxaWt7rHsFFAXftDu7Z2VoxwrMAQWYlW2p0ztJJAHXuXk6lh8+11zeZa16l/RrqKoo+BPqTKZo+Zrq31DizT1C65hUzBr7nqoVaUNaBgu0lHYHDZ3E48J41PEhd0a2/Vk/yW/anp84ibK0GQejjPQ4zJnLSkdts81tefRL63WabR6sULevZPVY5qe42mp6nrGF3MXAdbDhOvVO6OpEktHrq7VLVnIDFWBDIysuCVZWAYHBHQjznzphZ2wsRKUWh+wQUUdoK7rhl2UDaXcEU17u6AbG9JeOX9E6I72jFlr72Xp3QqJWinBI3bawTgnBYjJxK83NO3WkTWNJUZm+nVkTREnel5jfdN6fVgidIMrtdhHhJXR6vPQzvS/lLJkx66w7ogGJ1cCInktA9RInX806SndvsBKAsyVg3MAoyxK1gkAD1xJOq0MoYeBAI8vEZkRMT2HuIiSEREBK3zJpw2poWwZruq1emz6WW1o6n3lKrV+PtMsZbErvHuLaG6o1fKqVcENW6MtjV21sGrfAzkhgMjzGR5wKLy/wb5RVXrOIaXW67UlAwNpqq0lSEZTsg1oXG3BLYY5J6Azu4hoqn2bk0VdKW1vdVpaBci11MLX7fVlACcJt2IAxLAd7MnOUKNHfWVbT/ADlJ2sHW26nBO4HTvcCDX6KMFfAgSW5mUCuhAAFOq0qkeA2i1WAx6bkUYgetBo7LWXUakYIO6nTHwqyD3nx9K4gnJ8F6hfNm69dqfITp1FmFkJdbkzle2ujvhpvq8k9ZiMyO4rxcVfN1gPcwytfUBQTgPYwB2pnPtbBAB64zzPTbW7rrVVSzFVA6lmIUD2knoBKnp+Y6nax6lru1D2OjJdTYUTSjtEpFdhArCnC2sQTu34AJ2gb/AJMXYPe3auDkZ6Vof6KrwXy6nLepM6cnw6+7r9wmeeKis9IJxc/edI/lnWnQ0UU0VM1y7l1Zepwz7VK1CvUH5tKgduOp2qPok5E26Dh9jOKKyBdfY91tig7U3sDdaA3hjcqoD4nbnPemqniBZyEUuGOyhFGXucE9oUJ/k16Dd9EYYk4xm9ct8BOnQtYVa+whrWGdoxnZWmeuxQSB5kliepnWnPnmIvHSHC3Li+Xu+b8MoVdJpyoxnUUvgnd1fWqx6nqepIyfSWvivMFWnKo4tZnUsqVpvJVSASSSFXqQOpkBzHw+7TOmmQYV9SH09xXfXtWxtUyWAMCChXbjPVcEHOQOTi3E7bb6RZXsK1X5dG31Pl6MFGOGHh1UjIz4nOZTJz4cd767blaMlZ1ET1SlnONh/FafHtttA/2aw37wnFdxvWP42pWPSmtQf1rC5+zE5Ynzt/aOe3npfSwcn6yx67Usd7DXcVDudzFXrrsXJ88F2HuAliqt2nMqXKNuL70+tXVYPepetvuNY+Alqn0XD358VbesJiI7J3SX5E35kLor8GTCnIm+ltwxZK6lAcxa24XVVU2mrK22OVVHYhDWiDvqQOthPh+TIuzQB/xzW3H+ldmX+zGE/wBmdXEH3ay0/UrqrHvO+1/30+yDPg/bfH5virYqWmKxqNRLfw+KvJEzDk1OmDCrTKAFttRCigKOzXNtoCjoAUrZf0pdlEqvBqt+tLeVFQwPz9QT194SrH9ZLXPpPYWGcfCRa3e3X/TJxExN9QRET3GciIgcHG+F/KKWp3FMlTuwrjusG2sjdHQ4wVPiCRK1xPX6jT/NfKqlKhcpVRXp0QN9He9jWYzjoiqzHyU+V0kfxDgNF28sgFjoU7dAEuCkEd20DcvifOBRNBq9RZcr4v1hUsyHUWDTo715z8n06AKiIcZutBIbugbjgSHG+YF1tQroNiKGU2OV2WJbU4cUgMCBYtijd4427RnJItnDeCU0DCA5O0M7Hc7BRhQT5KOuFGFGegErfNnAiji7SFVtvdK2rIYq7t07UY8HRVLE+DLX1wQCOeWLTXwd16cvN4nPptTfbTdqtTqLa0oLJW1CoosFX41mqcMrsXzWPanTG45kOHcp2NWLNVfqRe3VhVaa606ALWtY7h2joWx3jk+GANnyFe10+grGatOi32e0odumDH1NivafbSPWWeWiOnVHN6dFO43w2/S0m6q9rTuRUovStg72OqVoLKlRlyzDqd2OvSQ9Gm2jqSztg2WeJd8AMxPp5AeAGAMS88b4X8opNe4o25HSwAMUsqcWVtg/SwyrkeYyJU7+X+IFj/E1653qL7PeRWdu33F2+My8TiteIin3d8OWKz4nLZaqgsxCqoyzEgAAeJJPQD2z3pOA361SAbNPQRg37QLbAf5lHHcUg/TYZ9F67hyDlwnWaVL3a0m4Od2AgWhGtO2te6DuWsZOT1xmfTQJXDwcUnd+spycTNuleyK4Jyxp9KD2SkuQFa1iGcqv0VyAAqjyVQFHpJaJFcx8bGmpLgBrGISqrON9rZ2rnyUYLMfJVY+U3dmVSudtY1uqYrYa00aEFgq2BrbVV7AVPU7axWOhBzYwz5SG1y6grXZYlY7K9qXPfRwbKckGvvqeq1dRYcEYI8ZJaTR93Y5FjMWax2AO97CWdiPDBLN08hgSY4/w0Jw04AULZQwAGB01Feeg9jH7Zw4ivPitH0lFJ8W1UETy7hRliAPUkKPD1M514grfiw1ntUd39dsKfgZ8JGO1u0PTSnA7tutq/PW2v47VtUf7oy6ifOKzdvrszWnZurhcGzJUEYY5Xp3j4D4ybHM+p/oD/Vv/ANWe5wnF48OKKXnrCIW1WwZM6O3Kz5yeaNR6UfqWH/mz2edtZWhK/JyQCQDU/U46AYt9cCbsftHBvW/y55a80dE1pbd7XW+Vl9hH+jWRQv3VZ+M6JH03V6aqum1wbFRRtUFnYgDcVrXLHJyfjMh9RbgKq0KfyrB2lvwrU7U+LE+qifBcTW2fPfJPSJmes/8Adfs101WukxyjXn5RZ9bUMAfZTXXV+8j/AGmWOQPI9W3h+n6szMm92bG5rLGL2k4A6l2aT0/TuGx+6xVp6REPJvO7TJERO6pERAREQEh+N8MteyvUUOq2VBwqWLvqcWbdwbGGVu6MOp6AkYIJEmJp1RO3p4+Xv8pEzoQnJ9jWpbqrFVWvubCq28Cun5hArYGQTWzDoPxhlhlN4LxTUaOmvTW6ftVqRKxbp7UZmCADc1VuwgnxIUt49MyY0vN+kdghs7Jz4VXq2mc+5bQu79HMRaJWmsx3TUwRAMzJVVUj/wA1oz/M6or7wdMP2FpapWeYtI6WVaypWc0OWatQSzVsjJcFA8W2sGA8ygHiZtPPOjZfmHOoYjIq06ta/wClgYr97lcQhM67X101tbayoiKWZz4ADxM+e6rW2aq75RYrIACtFJ8UrbGXcZ/GPgZ+qAF+sT336DVatxZqQFCkGvTK25Kz5O7YHa2e3wX8nr3pN8P5eC9WhE7lHcH4WWYEidnPmmzw25AzLnshuXG78dXnGR098sFOmVR0kTzqueH6o/Vpsce+tS4+9RKX+WdLV7qfTyRplOSbHYflMUz09u3P3zq/g1R59qf6x/8AGSxOesxPye/F55nU2l7cY6or+DWn/pf7V/8AGY/gxR5G4f1jH9uZLRKfFZv3StyVQ55Xq8rLh+kh/ak4+Jct1qEbtLiBdRuXcqgg3IuCUUN+UD0I6gSyTg40e4g9b9MP/kVn+6aOH4rLOSsb8/opakadGl0VdQ21oqeu0AZ958T8ZsfVVoQGetT5BmVT9hMy65BGSMgjIOCMjGQfIyHpqekChBormwO42ia29h9axq7OpP12CgmdeC4anF3mMuSYny6TMypkvNI6QtPJjf5Gq9O5ZfX8K9RYo+4CTso/DE1WiRtTZVTVQWLXaSklhUni2prAGFPiXqBIIUsp3ZDXatwQCMEHqCOoI8iDP07HHLWIeTPd6iIl0EREBERATVqR3Ztmu4dJE9kx3QFnjNV1SspRwGU+KMAyn3g9DOjULhpqmSXoeSOr4R2XXSWWaY+OxO/ST+dp3ymP9DYfbNtnOtmmNa6ygntHFSXaZlsRnYMVBrsKuhIU9O94jqZ2TmooWzXUo4VlWnUuVIBGd1Fa5B9jN986Y7TvTjlpXW1o0t4sRXCuoYA7XU1sM+TKeoPsM9moek9xNDI8isDwE9REBI3mOnfo9Qn1qLl+2thJKaNacVuT4BW/dMiR851PMjoa1xRh60YNZaa8k172UDb1Y5XaPPJ9kV8zWYclKMqq90WMzB/mwdw2jCE2HafEhT0mNLwZmopdOy3tTQrM4Y9waYoR08wXLDy9Z7bltuzFSmsLllPdP4oLWK1GPMGpB6YJ85+cT8H2trf3erEW7spzDccYqTBG4d9gNtabtQQdvlkBfXPWeV4/qC+w1UAhlDk2OMd8BiBs6gK6EZ8wwMLy9cpwr1BVBRAUbIrsXZbnr1baqFfLIIPQzNfLtmWdnq7SwYcqrAd1gUx1zgdf1jE/CR+3/Jq7X/Ci5lylVOQFZhZY46NSthxtQ9Qxdev1Z2arUdpVpmzWd99BzW29Dgl8o3mO56eU56eWCm7a4wVKjO5jjvbNzHqSA2CfZOrUK4bRo+zd2pJCZ2DZpr/og9cdR4ylvh+aJxa6b9fSZ80+LzSjZx0OD1wcZwfI498idK+oSo116iiipD8/rRUMlx9Ih7XYWXE+zC+GTgLJcSB4nw5KgLFqVq03uyO7t3iQURVOe4zM2UXbuYqCcFp19h8VGHNNZnXN/H57/aO6vEU5o3Ce5e1WmXS26ns71pwXOp1JJu1CInW1g3eCkZCg46HooB6y/KulerQ6eqwYdKKlZfMFUUbT7R4fCV/gHDHucC9zaK27TUsD83brDjbWo8DXQqgBR03FScspl1E/RYeWRESQiIgIiICYImYgQ2vr6mckl9fTkZkQR1mW8aluxzuGJjgS511rfU09Kj32W3s33VpMmOWf4zq29unX7KA3/H98nHHiVzT4U1xbiKaeh73ztRSxABJPooA8STgD2mc3LHELLtJVbb0sKkWDayAOjMjgKwBA3KfHrNHOJHyKzPrX9vapg/bibOXrAtDbiABqNUuScf53co6n16fbNLGl4gGICcXGP4vd/qrP3GnbNWoqDKyHwYFT+kMf3yBTuFfxen/U1f8A1rOqcPAHzpKD/Q1j4qiqfvE7p+QZ4mMto+s/l7tflgjEROO1jEj9Z11WnHouob7FqX/mGSEj7v45V/qNR9vaab+6aeG+aZ+k/iVLJCatVpksUpYodTjKsMjoQR94B+E2zmt1ffFVavbaRkVJjOPrOx7tafnMevkGPSVwYsmW8VxRM2+ha0RG5S3JdQXS7FAULfqlCgAAAaq7AAHQCT8iuW9BZTpwlu0OXusYKS6jtbnsChiBnAcDOB4SVn61hia46xbvqHiT3kiInVBERAREQEREDzYuRiQ2r0+DJuc+qo3Cc713DrjvqUFODTWONPxR6ywcM21l6EFNBpypX2gnMk7qSp6zXyrWD8rz4NqWBHsGn06H7hOePu7Zp8L2eT9NdX37dbYjgHB1uqKsOhBwLMeh6SK5p5Q0lWkssSty6ujqz23Wtva9Gz33PmxM7uCcyUaeivTaqxabaVFTLaGTd2XcWxGIw6sqhgRn6XrkTZqdZ8tKVUrYaRZXZZqHR60K1OtipVvANhZkXLAbQobrnAmhkWQTMwBMwEwRMxA+fcPuNKjTPXqA69sVXsbWzXXcQGDKpBGHr8/yh6zceOUj6Rdf9Oq5P2pLBQO019xPhVVVUp/OtL22/ctH2Tn4nwEscrPnMv6d4fLe15taJmd+Xn9mqvFXrGtIheO6U/y9HxsVf2mb6+IUt0W2pvYtiMfuMyeXXM5By4o1mmFiVsG+UdGRWHSoEZBHrj7Jlt+l8f8ATkn+y8cZPnCSCnyBkZxBtmoodsKuL0LHugbq1sySegGKGlo/groj1Onoz6itV/dAmtuTtCWRjQhKMHXO5gGAIBwTjzPjKYv01NLb95uOsdvWNeqZ4rcdkTo9FdqcFN1VJ69qRiywf0St9BT9dhk+Q6hpZOHcLqoXbUu0E5Y5LMzHxZ2OWZvaSTOsCZn0fB8Dh4SnLjj+Z85Zb5LXncsYmYibXMiIgIiICIiAiIgIiIHLqdIGEiuV1xZrF9NVn9fTaZx+0yfkJwvu67WL9Yaa0fpVvVn/AHOPhI1G9rc060miJmIkqkREBILmPmf5LtVVV3ZXcK1gqBWvbkKcEvYxZVVACST5CTsj+O6tatPbeQCaq3dcgfSVSRj2k4EDh5WuFvb6keF174GQcLp1XTYOPPdU5+MnsSpf+G9WzTWVdPm7ivxNNLt9rMx+MtsDG2Q3EB/l2lH5mpP2Ckf3iTUhtZ/6jpx6afVH49ppB/fAmYiICIiAiIgIiICIiAiIgIiICIiAlb1vEKqOJK1r11rbpWG52VAWpuUhcsR1xcxx75ZJgiBHrzFoz4ajTf21fv8ArT2eO6X+fo/ta/8AGVvWcHFms1OACc0E5APjVtH7k1NykPqJ+ov+EIWU8yaPz1Om/tqv/wBTTZzfoAdp1WmzjdgWo3TOM9D6yHq5THmq/qgT1wrhvY8QUfW0t3s8LqMeHvMCYXm3QH/OtN8bUX7yZCc38waa2haKbqbDZdWrBLEsIRPn3yFJ6ba8fpS4ESka3gYbiGowq5KUWA7RnDo9LYP9T98E9mjlrmKnStqEv7Vd9ldistN1qkGius96tGAOaz0Mnhz9oPr2/wDttV/0pw18tt/2JvXlk+2ERLor550bNsQ6hnwW7NdLqi2AQCdvZZxkgZ9ojR6hr9atwqvrrrosTfbWaSzW20thVbveFRzkDxE5NFwwVcRpA89Nqc+7tdJj78/ZJj+EOl/nU8/XyRrD5fVUn4Qsk4kZbzHplJVrMFc5BV893bnpt6/SX9YSQqtDAMpBBAIPqCMg/YYHuIiAiIgIiICIiAiIgIieXPSANgHnPJuHqJWeI61gxGZxnXP6mToXH5QvsgahfUSl16217OypVrLMAlQcKik4DWOfoA4IA6k4OAQDJejl69hm691/Mowg+NjgufeNsSOnh5zrtUR9TTD7FtP/ABCSeo1laDNjog9WYKPvlfu5F0jMWsrWxjjLWl7ydv0cmwt4SG5g0Gg0KF+w05s2lkpqqqFj48/o91c4G49MkDqSAYFnt5x4cpw2r0gPp29ZP2Bpw8C4lTqtbfdS29KqqqVbBAJdrLbCMgZB+bGfzTPf4LFabnZagANx3hFU+Y3dBjOZE8F4pWup1L1OtiFdOgsU70ZkFpcK3g2N6jpmBeMyu8S19VHEK7LbK6ks01ylrGWtc1W0MvViOuLX6e+adXzFazpRTt7S1iqs/VUVFL2WMv5WFHRcjJI6gZmyvlCvd2lhNtnndbh3PuOMIPzVAA9IQ2vzvo/5NrbvbRTbcv66rs++a25qvYfMaO9/ZZZp9P8AZlyftAneOEVINzkDH5THGPifCch5m4fWcC+lj9Wsm9v1awxgRvDeM2/Kmu1+nfSF1ropDEX19HdyTfX3FLsyAA4+gOpJAnvX8NIscV6OhkLYVu8CxZC7N3T3RvO3d08554tzOL6nppodhYjIX1CGmoKwIJKN84/j9HaAfMjxnnS8QdK0r3M21FXc2NzbFC7m9pxkwltWi1nTtNKpVyuQd7NhxSXW0lyCR3slsj5nHnLTQiqoVcAAAAegA6CVb8MP7ZleNP7YFszMyrLxx/bO7h3FixwYE3EAxAREQEREBERATDDpMxAqnF6DuMj9p/7+3r9kuluiVvETQeEpmTtO1Y5X4/p9Np1ruF6X5JvHYX2F7j9JwyIVdTgbcHooA6YwJK7nIeFWm1bn1ZBp1+PbMrfYp90lvwWkyOFp6SEKvquK6638pNOp8qh21nuNti7V+CZ9sjbOCoylSHyzI7P2j9qzVsGRmtzuJBUHx6Y6YBl7/BiekfgxPSTsUX8B17tzV72+vaTe3wawsfvncukY+RlvGgT0E9jTL6CNpVheWxaB2g+iQysCyMrDwZHUhlPU9QfMjznVdyqm3q+rY+javVMPs7WWFVA8JkyEPn1nLNIbJpRj9ZwLT8GfJH2zeunYDABA9B0H2S6vp1PiBNf4PT0k7FP7FvQz2mkc+Utv4PT0mxdMo8hG07VROFuZuHBXloFY9JkCNoVlOBt5yU0HCgnUyTiQAEREBERARMxAxEzEDETMQMRMxAxEzEDETMQMRMxAxEzEDETMQMRMxAxEzEDETMQMRMxAxEzE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2" name="Picture 6" descr="http://vidadedentista.com.br/wp-content/uploads/2011/11/SERING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7073" y="4473314"/>
            <a:ext cx="2161431" cy="2340062"/>
          </a:xfrm>
          <a:prstGeom prst="rect">
            <a:avLst/>
          </a:prstGeom>
          <a:noFill/>
        </p:spPr>
      </p:pic>
      <p:pic>
        <p:nvPicPr>
          <p:cNvPr id="14344" name="Picture 8" descr="http://www.usp.br/agen/bols/2000/Image245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509120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47864" y="5805264"/>
            <a:ext cx="281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Prof. Valdes Roberto Bollela</a:t>
            </a:r>
            <a:endParaRPr lang="pt-BR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AOPS HIV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244"/>
          <a:stretch>
            <a:fillRect/>
          </a:stretch>
        </p:blipFill>
        <p:spPr bwMode="auto">
          <a:xfrm>
            <a:off x="0" y="1152130"/>
            <a:ext cx="9144000" cy="573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AOPS HIV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556"/>
          <a:stretch>
            <a:fillRect/>
          </a:stretch>
        </p:blipFill>
        <p:spPr bwMode="auto">
          <a:xfrm>
            <a:off x="72008" y="1352838"/>
            <a:ext cx="8964488" cy="54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AOPS HIV</a:t>
            </a:r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4340"/>
          <a:stretch>
            <a:fillRect/>
          </a:stretch>
        </p:blipFill>
        <p:spPr bwMode="auto">
          <a:xfrm>
            <a:off x="24360" y="1628800"/>
            <a:ext cx="9012136" cy="476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Acidentes Ocupacionais: Conduta Fonte: Manual de HIV/AIDS; Marcia Rachid e Mauro Schechter </vt:lpstr>
      <vt:lpstr>AOPS HIV</vt:lpstr>
      <vt:lpstr>AOPS HIV</vt:lpstr>
      <vt:lpstr>AOPS HIV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Acidentes Ocupacionais: Conduta Fonte: Manual de HIV/AIDS; Marcia Rachid e Mauro Schechter</dc:title>
  <dc:creator>Valdes Roberto Bollela</dc:creator>
  <cp:lastModifiedBy>Valdes Roberto Bollela</cp:lastModifiedBy>
  <cp:revision>4</cp:revision>
  <dcterms:created xsi:type="dcterms:W3CDTF">2013-04-23T12:36:29Z</dcterms:created>
  <dcterms:modified xsi:type="dcterms:W3CDTF">2013-04-23T13:01:50Z</dcterms:modified>
</cp:coreProperties>
</file>