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swald" panose="020B0604020202020204" charset="0"/>
      <p:regular r:id="rId9"/>
      <p:bold r:id="rId10"/>
    </p:embeddedFont>
    <p:embeddedFont>
      <p:font typeface="Average" panose="020B0604020202020204" charset="0"/>
      <p:regular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4749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8974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51ea85c2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51ea85c2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12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51ea85c2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51ea85c2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5804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51ea85c2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51ea85c2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7368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51ea85c2e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51ea85c2e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4455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51ea85c2e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51ea85c2e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62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RKN5fJbbN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IESYMFtLIis" TargetMode="External"/><Relationship Id="rId4" Type="http://schemas.openxmlformats.org/officeDocument/2006/relationships/hyperlink" Target="https://www.youtube.com/watch?v=DdWpppXPpS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losp.org/article/ssm/content/raw/?resource_ssm_path=/media/assets/rbepid/v6n2/09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0" y="364775"/>
            <a:ext cx="7801500" cy="138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LGN 0479 Genética e Questões Socioambientais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Esalq/ USP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Aula 10</a:t>
            </a:r>
            <a:endParaRPr sz="240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28050"/>
            <a:ext cx="7801500" cy="17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Continuação Vikings II - Groenlândia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Discussão: Genotoxicidade e Bioacumulação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/>
              <a:t>Piracicaba/ 2018</a:t>
            </a:r>
            <a:endParaRPr sz="1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Ilustrações para os slides (de 2017)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pt-BR"/>
              <a:t>LinK sobre gelo e água: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000000"/>
                </a:solidFill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O Continente Europeu: Geleiras - Documentário (2012)</a:t>
            </a:r>
            <a:endParaRPr sz="2300">
              <a:solidFill>
                <a:srgbClr val="000000"/>
              </a:solidFill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accent5"/>
                </a:solidFill>
                <a:hlinkClick r:id="rId3"/>
              </a:rPr>
              <a:t>https://www.youtube.com/watch?v=sRKN5fJbbNQ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2) Link sobre Nuuk: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accent5"/>
                </a:solidFill>
                <a:hlinkClick r:id="rId4"/>
              </a:rPr>
              <a:t>https://www.youtube.com/watch?v=DdWpppXPpSk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3) Link sobre </a:t>
            </a:r>
            <a:r>
              <a:rPr lang="pt-BR" sz="23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por que as sociedades entram em colapso</a:t>
            </a:r>
            <a:endParaRPr sz="23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5"/>
              </a:rPr>
              <a:t>https://www.youtube.com/watch?v=IESYMFtLIis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9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Questões de estudo relacionadas aos textos distribuídos na aula 09</a:t>
            </a:r>
            <a:endParaRPr sz="2400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421550" y="1452100"/>
            <a:ext cx="8520600" cy="26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pt-BR"/>
              <a:t>quais os objetivos dos trabalhos?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pt-BR"/>
              <a:t>quais testes foram utilizados?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pt-BR"/>
              <a:t>quais espécies foram utilizadas?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pt-BR"/>
              <a:t>o que se entende por genotoxicidade?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265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Trabalhos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51650" y="9127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Avaliação da exposição ocupacional ao benzeno em trabalhadores frentistas e analistas de combustíveis utilizando o teste cometa como biomarcador de genotoxicidade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Genotoxicidade de águas rasas perto da estação antártica brasileira "comandante ferraz" (eacf), baía de admiralty, king george island, antarctica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Toxicidade e genotoxicidade do sulfato de cobre em planárias de água doce e camundongos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82750" y="0"/>
            <a:ext cx="8898600" cy="458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“O Ensaio Cometa (EC), “Single Cell Gel Electrophoresis”, é uma técnica rápida e eficiente quando usada para quantificar as lesões e detectar os efeitos do reparo no DNA em células individualizadas de mamíferos. Essa metodologia apresenta algumas vantagens sobre os testes bioquímicos e citogenéticos, entre as quais a utilização de um pequeno número de células que não necessariamente estejam em divisão. As células, englobadas em gel e espalhadas sobre uma lâmina, são submetidas a uma corrente elétrica que age como uma força proporcionando a migração dos segmentos de DNA livres, resultantes de quebras, para fora do núcleo. Após a eletroforese, as células que apresentam um núcleo redondo são identificadas como normais, sem dano detectável no DNA. Por outro lado, as células lesadas são identificadas visualmente por uma espécie de cauda, similar a um cometa, formada pelos fragmentos de DNA. Estes fragmentos podem se apresentar em diferentes tamanhos, e ainda estar associados ao núcleo por uma cadeia simples. Para alguns autores, o tamanho da cauda é proporcional à dimensão do dano que foi causado, mas é de consenso que a simples visualização do “cometa” já significa que danos estão presentes no DNA, podendo ser quebras de fita simples, duplas, crosslinks, sítios de reparo por excisão e/ou lesões álcali-lábeis.</a:t>
            </a:r>
            <a:r>
              <a:rPr lang="pt-BR"/>
              <a:t>“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</a:rPr>
              <a:t>LinK: </a:t>
            </a:r>
            <a:r>
              <a:rPr lang="pt-BR" sz="1400">
                <a:solidFill>
                  <a:srgbClr val="FFD966"/>
                </a:solidFill>
              </a:rPr>
              <a:t> http://www.medicinabiomolecular.com.br/biblioteca/pdfs/Nutrigenomica/nutrig-0036.pdf</a:t>
            </a:r>
            <a:endParaRPr sz="1400">
              <a:solidFill>
                <a:srgbClr val="FFD9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51650" y="45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Biomarcadores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51650" y="618225"/>
            <a:ext cx="8520600" cy="32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“... o Biomarcador compreende toda substância ou seu produto de biotransformação, assim como qualquer alteração bioquímica precoce, cuja determinação nos fluidos biológicos, tecidos ou ar exalado, avalie a intensidade da exposição e o risco à saúde.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Os Biomarcadores podem ser usados para vários propósitos, dependendo da finalidade do estudo e do tipo da exposição química. Podem ter como objetivos avaliar a exposição (quantidade absorvida ou dose interna), avaliar os efeitos das substâncias químicas e avaliar a suscetibilidade individual.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A utilização destes Biomarcadores pode ter como finalidade elucidar a relação causa-efeito e dose-efeito na avaliação de risco à saúde; para fins de diagnóstico clínico; e para fins de monitorização biológica, realizada de maneira sistemática e periódica”.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Link: </a:t>
            </a:r>
            <a:r>
              <a:rPr lang="pt-BR" u="sng">
                <a:solidFill>
                  <a:schemeClr val="hlink"/>
                </a:solidFill>
                <a:hlinkClick r:id="rId3"/>
              </a:rPr>
              <a:t>https://www.scielosp.org/article/ssm/content/raw/?resource_ssm_path=/media/assets/rbepid/v6n2/09.pdf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Apresentação na tela (16:9)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Oswald</vt:lpstr>
      <vt:lpstr>Average</vt:lpstr>
      <vt:lpstr>Roboto</vt:lpstr>
      <vt:lpstr>Arial</vt:lpstr>
      <vt:lpstr>Slate</vt:lpstr>
      <vt:lpstr>LGN 0479 Genética e Questões Socioambientais Esalq/ USP Aula 10</vt:lpstr>
      <vt:lpstr>Ilustrações para os slides (de 2017)</vt:lpstr>
      <vt:lpstr>Questões de estudo relacionadas aos textos distribuídos na aula 09</vt:lpstr>
      <vt:lpstr>Trabalhos</vt:lpstr>
      <vt:lpstr>Apresentação do PowerPoint</vt:lpstr>
      <vt:lpstr>Biomarcadores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LGN 0479 Genética e Questões Socioambientais Esalq/ USP Aula 10</dc:title>
  <dc:creator>Debora Casagrande Santos</dc:creator>
  <cp:lastModifiedBy>Debora Casagrande Santos</cp:lastModifiedBy>
  <cp:revision>1</cp:revision>
  <dcterms:modified xsi:type="dcterms:W3CDTF">2018-10-25T21:11:26Z</dcterms:modified>
</cp:coreProperties>
</file>